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authors.xml" ContentType="application/vnd.ms-powerpoint.author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12" r:id="rId4"/>
  </p:sldMasterIdLst>
  <p:notesMasterIdLst>
    <p:notesMasterId r:id="rId16"/>
  </p:notesMasterIdLst>
  <p:handoutMasterIdLst>
    <p:handoutMasterId r:id="rId17"/>
  </p:handoutMasterIdLst>
  <p:sldIdLst>
    <p:sldId id="464" r:id="rId5"/>
    <p:sldId id="394" r:id="rId6"/>
    <p:sldId id="439" r:id="rId7"/>
    <p:sldId id="437" r:id="rId8"/>
    <p:sldId id="465" r:id="rId9"/>
    <p:sldId id="421" r:id="rId10"/>
    <p:sldId id="467" r:id="rId11"/>
    <p:sldId id="459" r:id="rId12"/>
    <p:sldId id="397" r:id="rId13"/>
    <p:sldId id="466" r:id="rId14"/>
    <p:sldId id="277" r:id="rId15"/>
  </p:sldIdLst>
  <p:sldSz cx="12192000" cy="6858000"/>
  <p:notesSz cx="7010400" cy="11125200"/>
  <p:embeddedFontLst>
    <p:embeddedFont>
      <p:font typeface="Verdana" panose="020B0604030504040204" pitchFamily="34" charset="0"/>
      <p:regular r:id="rId18"/>
      <p:bold r:id="rId19"/>
      <p:italic r:id="rId20"/>
      <p:bold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</p:embeddedFontLst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6F1E30-9636-6D44-ABCD-695E67AD757E}" name="Irina Macarena Bustamante Centellas" initials="IB" userId="S::irina.bustamante@mineduc.cl::c1841084-6024-4a12-ad9b-10fab282beec" providerId="AD"/>
  <p188:author id="{E9287451-6561-947D-0C42-268D4E4A1A07}" name="Maricel Alejandra Silva Del Solar" initials="MS" userId="S::maricel.silva@mineduc.cl::196a1816-41ab-4eb4-b871-ca5b6c8509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277"/>
    <a:srgbClr val="E73439"/>
    <a:srgbClr val="3CB7F5"/>
    <a:srgbClr val="CFE7F9"/>
    <a:srgbClr val="78B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FC4B73-5729-4882-AC0B-66D97B87B617}" v="4" dt="2025-10-01T20:52:52.18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4"/>
    <p:restoredTop sz="94638"/>
  </p:normalViewPr>
  <p:slideViewPr>
    <p:cSldViewPr snapToGrid="0">
      <p:cViewPr varScale="1">
        <p:scale>
          <a:sx n="69" d="100"/>
          <a:sy n="69" d="100"/>
        </p:scale>
        <p:origin x="6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rena Perez Saldias" userId="a3527ccd-37e3-4f16-be7f-2612c8988ec8" providerId="ADAL" clId="{1BCBFE0C-D75B-40B8-B514-2CBABBFA050E}"/>
    <pc:docChg chg="undo custSel modSld">
      <pc:chgData name="Lorena Perez Saldias" userId="a3527ccd-37e3-4f16-be7f-2612c8988ec8" providerId="ADAL" clId="{1BCBFE0C-D75B-40B8-B514-2CBABBFA050E}" dt="2025-10-01T20:54:49.429" v="142" actId="478"/>
      <pc:docMkLst>
        <pc:docMk/>
      </pc:docMkLst>
      <pc:sldChg chg="addSp delSp modSp mod">
        <pc:chgData name="Lorena Perez Saldias" userId="a3527ccd-37e3-4f16-be7f-2612c8988ec8" providerId="ADAL" clId="{1BCBFE0C-D75B-40B8-B514-2CBABBFA050E}" dt="2025-10-01T20:54:49.429" v="142" actId="478"/>
        <pc:sldMkLst>
          <pc:docMk/>
          <pc:sldMk cId="0" sldId="277"/>
        </pc:sldMkLst>
        <pc:picChg chg="add del mod">
          <ac:chgData name="Lorena Perez Saldias" userId="a3527ccd-37e3-4f16-be7f-2612c8988ec8" providerId="ADAL" clId="{1BCBFE0C-D75B-40B8-B514-2CBABBFA050E}" dt="2025-10-01T20:54:49.429" v="142" actId="478"/>
          <ac:picMkLst>
            <pc:docMk/>
            <pc:sldMk cId="0" sldId="277"/>
            <ac:picMk id="3" creationId="{BF128E35-2EFF-BC84-DE21-AA38337C07A9}"/>
          </ac:picMkLst>
        </pc:picChg>
      </pc:sldChg>
      <pc:sldChg chg="addSp delSp modSp mod">
        <pc:chgData name="Lorena Perez Saldias" userId="a3527ccd-37e3-4f16-be7f-2612c8988ec8" providerId="ADAL" clId="{1BCBFE0C-D75B-40B8-B514-2CBABBFA050E}" dt="2025-10-01T20:53:09.244" v="129" actId="14100"/>
        <pc:sldMkLst>
          <pc:docMk/>
          <pc:sldMk cId="877789102" sldId="397"/>
        </pc:sldMkLst>
        <pc:spChg chg="mod">
          <ac:chgData name="Lorena Perez Saldias" userId="a3527ccd-37e3-4f16-be7f-2612c8988ec8" providerId="ADAL" clId="{1BCBFE0C-D75B-40B8-B514-2CBABBFA050E}" dt="2025-10-01T20:52:28.352" v="122" actId="313"/>
          <ac:spMkLst>
            <pc:docMk/>
            <pc:sldMk cId="877789102" sldId="397"/>
            <ac:spMk id="6" creationId="{FF7F2F62-C6B7-00FE-ADA8-A69859EA50E7}"/>
          </ac:spMkLst>
        </pc:spChg>
        <pc:graphicFrameChg chg="del">
          <ac:chgData name="Lorena Perez Saldias" userId="a3527ccd-37e3-4f16-be7f-2612c8988ec8" providerId="ADAL" clId="{1BCBFE0C-D75B-40B8-B514-2CBABBFA050E}" dt="2025-10-01T20:52:48.661" v="123" actId="478"/>
          <ac:graphicFrameMkLst>
            <pc:docMk/>
            <pc:sldMk cId="877789102" sldId="397"/>
            <ac:graphicFrameMk id="2" creationId="{88BD4B31-3242-B14A-88C6-787B370D2BC4}"/>
          </ac:graphicFrameMkLst>
        </pc:graphicFrameChg>
        <pc:graphicFrameChg chg="add mod">
          <ac:chgData name="Lorena Perez Saldias" userId="a3527ccd-37e3-4f16-be7f-2612c8988ec8" providerId="ADAL" clId="{1BCBFE0C-D75B-40B8-B514-2CBABBFA050E}" dt="2025-10-01T20:53:09.244" v="129" actId="14100"/>
          <ac:graphicFrameMkLst>
            <pc:docMk/>
            <pc:sldMk cId="877789102" sldId="397"/>
            <ac:graphicFrameMk id="4" creationId="{C1F487C1-D6BA-2A0B-35CF-B1956610470E}"/>
          </ac:graphicFrameMkLst>
        </pc:graphicFrameChg>
        <pc:picChg chg="del">
          <ac:chgData name="Lorena Perez Saldias" userId="a3527ccd-37e3-4f16-be7f-2612c8988ec8" providerId="ADAL" clId="{1BCBFE0C-D75B-40B8-B514-2CBABBFA050E}" dt="2025-10-01T20:52:50.471" v="124" actId="478"/>
          <ac:picMkLst>
            <pc:docMk/>
            <pc:sldMk cId="877789102" sldId="397"/>
            <ac:picMk id="3" creationId="{E9E07756-67F5-1A88-20E4-40260BE91E15}"/>
          </ac:picMkLst>
        </pc:picChg>
      </pc:sldChg>
      <pc:sldChg chg="modSp mod">
        <pc:chgData name="Lorena Perez Saldias" userId="a3527ccd-37e3-4f16-be7f-2612c8988ec8" providerId="ADAL" clId="{1BCBFE0C-D75B-40B8-B514-2CBABBFA050E}" dt="2025-10-01T20:50:49.960" v="1" actId="20577"/>
        <pc:sldMkLst>
          <pc:docMk/>
          <pc:sldMk cId="1646477024" sldId="437"/>
        </pc:sldMkLst>
        <pc:spChg chg="mod">
          <ac:chgData name="Lorena Perez Saldias" userId="a3527ccd-37e3-4f16-be7f-2612c8988ec8" providerId="ADAL" clId="{1BCBFE0C-D75B-40B8-B514-2CBABBFA050E}" dt="2025-10-01T20:50:49.960" v="1" actId="20577"/>
          <ac:spMkLst>
            <pc:docMk/>
            <pc:sldMk cId="1646477024" sldId="437"/>
            <ac:spMk id="2" creationId="{4ED1141A-8852-1445-68A9-39B8A2955590}"/>
          </ac:spMkLst>
        </pc:spChg>
      </pc:sldChg>
      <pc:sldChg chg="modSp mod">
        <pc:chgData name="Lorena Perez Saldias" userId="a3527ccd-37e3-4f16-be7f-2612c8988ec8" providerId="ADAL" clId="{1BCBFE0C-D75B-40B8-B514-2CBABBFA050E}" dt="2025-10-01T20:52:13.505" v="121" actId="1076"/>
        <pc:sldMkLst>
          <pc:docMk/>
          <pc:sldMk cId="3258843470" sldId="459"/>
        </pc:sldMkLst>
        <pc:spChg chg="mod">
          <ac:chgData name="Lorena Perez Saldias" userId="a3527ccd-37e3-4f16-be7f-2612c8988ec8" providerId="ADAL" clId="{1BCBFE0C-D75B-40B8-B514-2CBABBFA050E}" dt="2025-10-01T20:52:00.991" v="116" actId="27636"/>
          <ac:spMkLst>
            <pc:docMk/>
            <pc:sldMk cId="3258843470" sldId="459"/>
            <ac:spMk id="3" creationId="{A792CF99-72C4-79A4-F15C-3D0A12A97240}"/>
          </ac:spMkLst>
        </pc:spChg>
        <pc:spChg chg="mod">
          <ac:chgData name="Lorena Perez Saldias" userId="a3527ccd-37e3-4f16-be7f-2612c8988ec8" providerId="ADAL" clId="{1BCBFE0C-D75B-40B8-B514-2CBABBFA050E}" dt="2025-10-01T20:51:07.019" v="2" actId="33524"/>
          <ac:spMkLst>
            <pc:docMk/>
            <pc:sldMk cId="3258843470" sldId="459"/>
            <ac:spMk id="6" creationId="{EC52DDB8-0D30-DFBE-9838-7EF27B3107D7}"/>
          </ac:spMkLst>
        </pc:spChg>
        <pc:graphicFrameChg chg="mod">
          <ac:chgData name="Lorena Perez Saldias" userId="a3527ccd-37e3-4f16-be7f-2612c8988ec8" providerId="ADAL" clId="{1BCBFE0C-D75B-40B8-B514-2CBABBFA050E}" dt="2025-10-01T20:52:13.505" v="121" actId="1076"/>
          <ac:graphicFrameMkLst>
            <pc:docMk/>
            <pc:sldMk cId="3258843470" sldId="459"/>
            <ac:graphicFrameMk id="7" creationId="{97EC181B-E7C7-5D95-5F4C-E00053C92106}"/>
          </ac:graphicFrameMkLst>
        </pc:graphicFrameChg>
      </pc:sldChg>
      <pc:sldChg chg="addSp modSp mod">
        <pc:chgData name="Lorena Perez Saldias" userId="a3527ccd-37e3-4f16-be7f-2612c8988ec8" providerId="ADAL" clId="{1BCBFE0C-D75B-40B8-B514-2CBABBFA050E}" dt="2025-10-01T20:54:20.405" v="135" actId="1076"/>
        <pc:sldMkLst>
          <pc:docMk/>
          <pc:sldMk cId="805140776" sldId="464"/>
        </pc:sldMkLst>
        <pc:picChg chg="add mod">
          <ac:chgData name="Lorena Perez Saldias" userId="a3527ccd-37e3-4f16-be7f-2612c8988ec8" providerId="ADAL" clId="{1BCBFE0C-D75B-40B8-B514-2CBABBFA050E}" dt="2025-10-01T20:54:20.405" v="135" actId="1076"/>
          <ac:picMkLst>
            <pc:docMk/>
            <pc:sldMk cId="805140776" sldId="464"/>
            <ac:picMk id="3" creationId="{E504DA94-B371-376F-2692-15EE4E465FF3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69A37D-C56A-42AA-B2DF-6536A46992AE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F553D30B-36C2-48EB-9E7C-8B8ADA247778}">
      <dgm:prSet custT="1"/>
      <dgm:spPr/>
      <dgm:t>
        <a:bodyPr/>
        <a:lstStyle/>
        <a:p>
          <a:r>
            <a:rPr lang="es-MX" sz="1400" dirty="0" smtClean="0"/>
            <a:t>Matricula: 315</a:t>
          </a:r>
        </a:p>
        <a:p>
          <a:r>
            <a:rPr lang="es-MX" sz="1400" dirty="0" smtClean="0"/>
            <a:t>Dotación: 45</a:t>
          </a:r>
        </a:p>
        <a:p>
          <a:r>
            <a:rPr lang="es-MX" sz="1400" dirty="0" smtClean="0"/>
            <a:t>PEI </a:t>
          </a:r>
        </a:p>
        <a:p>
          <a:r>
            <a:rPr lang="es-MX" sz="1400" dirty="0" smtClean="0"/>
            <a:t>SEP / PME </a:t>
          </a:r>
        </a:p>
        <a:p>
          <a:r>
            <a:rPr lang="es-MX" sz="1400" dirty="0" smtClean="0"/>
            <a:t>PIE</a:t>
          </a:r>
        </a:p>
        <a:p>
          <a:r>
            <a:rPr lang="es-MX" sz="1400" dirty="0" smtClean="0"/>
            <a:t>JEC</a:t>
          </a:r>
        </a:p>
        <a:p>
          <a:r>
            <a:rPr lang="es-MX" sz="1400" dirty="0" smtClean="0"/>
            <a:t>Extensión horaria</a:t>
          </a:r>
        </a:p>
        <a:p>
          <a:r>
            <a:rPr lang="es-MX" sz="1400" dirty="0" smtClean="0"/>
            <a:t>Vinculación </a:t>
          </a:r>
        </a:p>
        <a:p>
          <a:endParaRPr lang="es-CL" sz="1400" dirty="0"/>
        </a:p>
      </dgm:t>
    </dgm:pt>
    <dgm:pt modelId="{CEF36FFF-32D5-4970-92B7-278FFEBE3604}" type="parTrans" cxnId="{9AB8F838-1E3C-46D1-ADA1-CB706A506D1C}">
      <dgm:prSet/>
      <dgm:spPr/>
      <dgm:t>
        <a:bodyPr/>
        <a:lstStyle/>
        <a:p>
          <a:endParaRPr lang="es-CL" sz="2000"/>
        </a:p>
      </dgm:t>
    </dgm:pt>
    <dgm:pt modelId="{B3BA9FF2-3A5C-4198-A3C7-688A5A1E2293}" type="sibTrans" cxnId="{9AB8F838-1E3C-46D1-ADA1-CB706A506D1C}">
      <dgm:prSet/>
      <dgm:spPr/>
      <dgm:t>
        <a:bodyPr/>
        <a:lstStyle/>
        <a:p>
          <a:endParaRPr lang="es-CL" sz="2000"/>
        </a:p>
      </dgm:t>
    </dgm:pt>
    <dgm:pt modelId="{0E577430-80C8-4297-AA13-9D2D2EA252A9}">
      <dgm:prSet custT="1"/>
      <dgm:spPr/>
      <dgm:t>
        <a:bodyPr/>
        <a:lstStyle/>
        <a:p>
          <a:r>
            <a:rPr lang="es-MX" sz="1400" dirty="0" smtClean="0"/>
            <a:t>Comunicación horizontal</a:t>
          </a:r>
          <a:endParaRPr lang="es-CL" sz="1400" dirty="0"/>
        </a:p>
      </dgm:t>
    </dgm:pt>
    <dgm:pt modelId="{363776CB-2268-4E0C-93D5-4CE29BC6C457}" type="parTrans" cxnId="{19FC44EF-0904-4347-A078-0C2180AD25A0}">
      <dgm:prSet/>
      <dgm:spPr/>
      <dgm:t>
        <a:bodyPr/>
        <a:lstStyle/>
        <a:p>
          <a:endParaRPr lang="es-CL" sz="2000"/>
        </a:p>
      </dgm:t>
    </dgm:pt>
    <dgm:pt modelId="{71A59490-C421-4675-88E0-FDA451DF782E}" type="sibTrans" cxnId="{19FC44EF-0904-4347-A078-0C2180AD25A0}">
      <dgm:prSet/>
      <dgm:spPr/>
      <dgm:t>
        <a:bodyPr/>
        <a:lstStyle/>
        <a:p>
          <a:endParaRPr lang="es-CL" sz="2000"/>
        </a:p>
      </dgm:t>
    </dgm:pt>
    <dgm:pt modelId="{C5241047-B126-41A6-A9FC-8005DCC8FFFE}">
      <dgm:prSet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 smtClean="0">
              <a:latin typeface="Verdana" panose="020B0604030504040204"/>
              <a:ea typeface="+mn-ea"/>
              <a:cs typeface="+mn-cs"/>
            </a:rPr>
            <a:t>Foco pedagógico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gm:t>
    </dgm:pt>
    <dgm:pt modelId="{8713E41B-1DD5-48ED-89EE-4EA3B248A827}" type="parTrans" cxnId="{0D6239B0-2942-4B16-9FA1-1850B3105F38}">
      <dgm:prSet/>
      <dgm:spPr/>
      <dgm:t>
        <a:bodyPr/>
        <a:lstStyle/>
        <a:p>
          <a:endParaRPr lang="es-CL" sz="2000"/>
        </a:p>
      </dgm:t>
    </dgm:pt>
    <dgm:pt modelId="{C53E8E47-807F-41C0-AB97-599F4E71FC40}" type="sibTrans" cxnId="{0D6239B0-2942-4B16-9FA1-1850B3105F38}">
      <dgm:prSet/>
      <dgm:spPr/>
      <dgm:t>
        <a:bodyPr/>
        <a:lstStyle/>
        <a:p>
          <a:endParaRPr lang="es-CL" sz="2000"/>
        </a:p>
      </dgm:t>
    </dgm:pt>
    <dgm:pt modelId="{0A8C7607-C6EC-4010-AE18-F63D7C89E118}">
      <dgm:prSet custT="1"/>
      <dgm:spPr/>
      <dgm:t>
        <a:bodyPr/>
        <a:lstStyle/>
        <a:p>
          <a:r>
            <a:rPr lang="es-MX" sz="1400" kern="1200" dirty="0" smtClean="0">
              <a:latin typeface="Verdana" panose="020B0604030504040204"/>
              <a:ea typeface="+mn-ea"/>
              <a:cs typeface="+mn-cs"/>
            </a:rPr>
            <a:t>Excelencia / Compromiso 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gm:t>
    </dgm:pt>
    <dgm:pt modelId="{917097D1-A289-4F13-863D-92CBCD6A648F}" type="parTrans" cxnId="{0BAA596A-8F00-4BE8-A9DC-2C5B7B7CE4FB}">
      <dgm:prSet/>
      <dgm:spPr/>
      <dgm:t>
        <a:bodyPr/>
        <a:lstStyle/>
        <a:p>
          <a:endParaRPr lang="es-CL" sz="2000"/>
        </a:p>
      </dgm:t>
    </dgm:pt>
    <dgm:pt modelId="{CC18B894-651C-48B4-A4F9-0CA9DEF6DF2B}" type="sibTrans" cxnId="{0BAA596A-8F00-4BE8-A9DC-2C5B7B7CE4FB}">
      <dgm:prSet/>
      <dgm:spPr/>
      <dgm:t>
        <a:bodyPr/>
        <a:lstStyle/>
        <a:p>
          <a:endParaRPr lang="es-CL" sz="2000"/>
        </a:p>
      </dgm:t>
    </dgm:pt>
    <dgm:pt modelId="{12817300-2444-42C7-961D-1B11A411B80D}">
      <dgm:prSet custT="1"/>
      <dgm:spPr/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 smtClean="0">
              <a:latin typeface="Verdana" panose="020B0604030504040204"/>
              <a:ea typeface="+mn-ea"/>
              <a:cs typeface="+mn-cs"/>
            </a:rPr>
            <a:t>Mejora Continua 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gm:t>
    </dgm:pt>
    <dgm:pt modelId="{1C70D533-2ABB-4E34-9953-A48A862835DA}" type="parTrans" cxnId="{EC038CAF-2C38-4D3C-B171-17B3F2341CD2}">
      <dgm:prSet/>
      <dgm:spPr/>
      <dgm:t>
        <a:bodyPr/>
        <a:lstStyle/>
        <a:p>
          <a:endParaRPr lang="es-CL"/>
        </a:p>
      </dgm:t>
    </dgm:pt>
    <dgm:pt modelId="{242672A6-62AB-491E-9FB1-770859E5C245}" type="sibTrans" cxnId="{EC038CAF-2C38-4D3C-B171-17B3F2341CD2}">
      <dgm:prSet/>
      <dgm:spPr/>
      <dgm:t>
        <a:bodyPr/>
        <a:lstStyle/>
        <a:p>
          <a:endParaRPr lang="es-CL"/>
        </a:p>
      </dgm:t>
    </dgm:pt>
    <dgm:pt modelId="{6210583E-3095-4E27-B36F-B7316C11CBBA}">
      <dgm:prSet custT="1"/>
      <dgm:spPr/>
      <dgm:t>
        <a:bodyPr/>
        <a:lstStyle/>
        <a:p>
          <a:r>
            <a:rPr lang="es-MX" sz="1400" dirty="0" smtClean="0"/>
            <a:t>Inclusión </a:t>
          </a:r>
          <a:endParaRPr lang="es-CL" sz="1400" dirty="0"/>
        </a:p>
      </dgm:t>
    </dgm:pt>
    <dgm:pt modelId="{33C72072-8EBC-4F0F-9F8A-CD7E441E81BD}" type="parTrans" cxnId="{314DE81B-4A3C-454F-8A26-D8876C02376D}">
      <dgm:prSet/>
      <dgm:spPr/>
      <dgm:t>
        <a:bodyPr/>
        <a:lstStyle/>
        <a:p>
          <a:endParaRPr lang="es-CL"/>
        </a:p>
      </dgm:t>
    </dgm:pt>
    <dgm:pt modelId="{BC319DFF-21AA-42E9-95E7-FDF1EAE9C06A}" type="sibTrans" cxnId="{314DE81B-4A3C-454F-8A26-D8876C02376D}">
      <dgm:prSet/>
      <dgm:spPr/>
      <dgm:t>
        <a:bodyPr/>
        <a:lstStyle/>
        <a:p>
          <a:endParaRPr lang="es-CL"/>
        </a:p>
      </dgm:t>
    </dgm:pt>
    <dgm:pt modelId="{59A001EA-2F80-4BCC-8D78-41474E0205B4}" type="pres">
      <dgm:prSet presAssocID="{B569A37D-C56A-42AA-B2DF-6536A46992A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97F9603-FEC4-45F3-8765-202A662C6C28}" type="pres">
      <dgm:prSet presAssocID="{F553D30B-36C2-48EB-9E7C-8B8ADA247778}" presName="node" presStyleLbl="node1" presStyleIdx="0" presStyleCnt="6" custScaleY="20621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53A6F2-7621-4714-94A2-D1D6611F042E}" type="pres">
      <dgm:prSet presAssocID="{B3BA9FF2-3A5C-4198-A3C7-688A5A1E2293}" presName="sibTrans" presStyleCnt="0"/>
      <dgm:spPr/>
    </dgm:pt>
    <dgm:pt modelId="{C51CFB92-DA16-4EE3-A4BD-85683FACFDDF}" type="pres">
      <dgm:prSet presAssocID="{12817300-2444-42C7-961D-1B11A411B80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73F7D6-6E8A-42A1-8CE9-A68008072155}" type="pres">
      <dgm:prSet presAssocID="{242672A6-62AB-491E-9FB1-770859E5C245}" presName="sibTrans" presStyleCnt="0"/>
      <dgm:spPr/>
    </dgm:pt>
    <dgm:pt modelId="{831F2A36-DE06-4DB9-90C0-E9AC7B52D85D}" type="pres">
      <dgm:prSet presAssocID="{C5241047-B126-41A6-A9FC-8005DCC8FFFE}" presName="node" presStyleLbl="node1" presStyleIdx="2" presStyleCnt="6" custLinFactNeighborX="0" custLinFactNeighborY="4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8354CEB-58B5-40FF-8863-BE03A63F9F29}" type="pres">
      <dgm:prSet presAssocID="{C53E8E47-807F-41C0-AB97-599F4E71FC40}" presName="sibTrans" presStyleCnt="0"/>
      <dgm:spPr/>
    </dgm:pt>
    <dgm:pt modelId="{26AFEE7B-FD23-457F-99AF-5CC99A1B86B2}" type="pres">
      <dgm:prSet presAssocID="{0E577430-80C8-4297-AA13-9D2D2EA252A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4D79390-9004-44BC-87F8-15EF3FF3222E}" type="pres">
      <dgm:prSet presAssocID="{71A59490-C421-4675-88E0-FDA451DF782E}" presName="sibTrans" presStyleCnt="0"/>
      <dgm:spPr/>
    </dgm:pt>
    <dgm:pt modelId="{3D4272A9-D8CA-4357-9E1F-89132EF5A23D}" type="pres">
      <dgm:prSet presAssocID="{6210583E-3095-4E27-B36F-B7316C11CBB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C4DCD6E-529A-435B-AA2A-1F9171A59A48}" type="pres">
      <dgm:prSet presAssocID="{BC319DFF-21AA-42E9-95E7-FDF1EAE9C06A}" presName="sibTrans" presStyleCnt="0"/>
      <dgm:spPr/>
    </dgm:pt>
    <dgm:pt modelId="{8B0F23D1-CED7-46B3-99E2-002CF34214F4}" type="pres">
      <dgm:prSet presAssocID="{0A8C7607-C6EC-4010-AE18-F63D7C89E118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E6DA3CD-A0BC-463D-8DBF-A3F6D3FC8128}" type="presOf" srcId="{C5241047-B126-41A6-A9FC-8005DCC8FFFE}" destId="{831F2A36-DE06-4DB9-90C0-E9AC7B52D85D}" srcOrd="0" destOrd="0" presId="urn:microsoft.com/office/officeart/2005/8/layout/default"/>
    <dgm:cxn modelId="{0BAA596A-8F00-4BE8-A9DC-2C5B7B7CE4FB}" srcId="{B569A37D-C56A-42AA-B2DF-6536A46992AE}" destId="{0A8C7607-C6EC-4010-AE18-F63D7C89E118}" srcOrd="5" destOrd="0" parTransId="{917097D1-A289-4F13-863D-92CBCD6A648F}" sibTransId="{CC18B894-651C-48B4-A4F9-0CA9DEF6DF2B}"/>
    <dgm:cxn modelId="{0D6239B0-2942-4B16-9FA1-1850B3105F38}" srcId="{B569A37D-C56A-42AA-B2DF-6536A46992AE}" destId="{C5241047-B126-41A6-A9FC-8005DCC8FFFE}" srcOrd="2" destOrd="0" parTransId="{8713E41B-1DD5-48ED-89EE-4EA3B248A827}" sibTransId="{C53E8E47-807F-41C0-AB97-599F4E71FC40}"/>
    <dgm:cxn modelId="{19FC44EF-0904-4347-A078-0C2180AD25A0}" srcId="{B569A37D-C56A-42AA-B2DF-6536A46992AE}" destId="{0E577430-80C8-4297-AA13-9D2D2EA252A9}" srcOrd="3" destOrd="0" parTransId="{363776CB-2268-4E0C-93D5-4CE29BC6C457}" sibTransId="{71A59490-C421-4675-88E0-FDA451DF782E}"/>
    <dgm:cxn modelId="{9FD5203F-AE51-4531-B8AC-21C1BED5DC73}" type="presOf" srcId="{B569A37D-C56A-42AA-B2DF-6536A46992AE}" destId="{59A001EA-2F80-4BCC-8D78-41474E0205B4}" srcOrd="0" destOrd="0" presId="urn:microsoft.com/office/officeart/2005/8/layout/default"/>
    <dgm:cxn modelId="{9AB8F838-1E3C-46D1-ADA1-CB706A506D1C}" srcId="{B569A37D-C56A-42AA-B2DF-6536A46992AE}" destId="{F553D30B-36C2-48EB-9E7C-8B8ADA247778}" srcOrd="0" destOrd="0" parTransId="{CEF36FFF-32D5-4970-92B7-278FFEBE3604}" sibTransId="{B3BA9FF2-3A5C-4198-A3C7-688A5A1E2293}"/>
    <dgm:cxn modelId="{6A73275D-A1B5-42A6-9542-A79A0BEFB924}" type="presOf" srcId="{12817300-2444-42C7-961D-1B11A411B80D}" destId="{C51CFB92-DA16-4EE3-A4BD-85683FACFDDF}" srcOrd="0" destOrd="0" presId="urn:microsoft.com/office/officeart/2005/8/layout/default"/>
    <dgm:cxn modelId="{9B69D740-DA23-41D7-8621-C46F9645BCAE}" type="presOf" srcId="{6210583E-3095-4E27-B36F-B7316C11CBBA}" destId="{3D4272A9-D8CA-4357-9E1F-89132EF5A23D}" srcOrd="0" destOrd="0" presId="urn:microsoft.com/office/officeart/2005/8/layout/default"/>
    <dgm:cxn modelId="{C6A7090B-E0C7-4AA4-AFD5-CA29D1389A34}" type="presOf" srcId="{0A8C7607-C6EC-4010-AE18-F63D7C89E118}" destId="{8B0F23D1-CED7-46B3-99E2-002CF34214F4}" srcOrd="0" destOrd="0" presId="urn:microsoft.com/office/officeart/2005/8/layout/default"/>
    <dgm:cxn modelId="{4B59D6E3-BB61-46AB-87AC-834AECA941CD}" type="presOf" srcId="{F553D30B-36C2-48EB-9E7C-8B8ADA247778}" destId="{297F9603-FEC4-45F3-8765-202A662C6C28}" srcOrd="0" destOrd="0" presId="urn:microsoft.com/office/officeart/2005/8/layout/default"/>
    <dgm:cxn modelId="{56D14111-442D-432D-914B-B758EF5976D5}" type="presOf" srcId="{0E577430-80C8-4297-AA13-9D2D2EA252A9}" destId="{26AFEE7B-FD23-457F-99AF-5CC99A1B86B2}" srcOrd="0" destOrd="0" presId="urn:microsoft.com/office/officeart/2005/8/layout/default"/>
    <dgm:cxn modelId="{314DE81B-4A3C-454F-8A26-D8876C02376D}" srcId="{B569A37D-C56A-42AA-B2DF-6536A46992AE}" destId="{6210583E-3095-4E27-B36F-B7316C11CBBA}" srcOrd="4" destOrd="0" parTransId="{33C72072-8EBC-4F0F-9F8A-CD7E441E81BD}" sibTransId="{BC319DFF-21AA-42E9-95E7-FDF1EAE9C06A}"/>
    <dgm:cxn modelId="{EC038CAF-2C38-4D3C-B171-17B3F2341CD2}" srcId="{B569A37D-C56A-42AA-B2DF-6536A46992AE}" destId="{12817300-2444-42C7-961D-1B11A411B80D}" srcOrd="1" destOrd="0" parTransId="{1C70D533-2ABB-4E34-9953-A48A862835DA}" sibTransId="{242672A6-62AB-491E-9FB1-770859E5C245}"/>
    <dgm:cxn modelId="{3DB25EBE-60A5-45C3-91DF-F32BCE6AE47A}" type="presParOf" srcId="{59A001EA-2F80-4BCC-8D78-41474E0205B4}" destId="{297F9603-FEC4-45F3-8765-202A662C6C28}" srcOrd="0" destOrd="0" presId="urn:microsoft.com/office/officeart/2005/8/layout/default"/>
    <dgm:cxn modelId="{F9EF8364-0E29-45BB-8F77-221784861D17}" type="presParOf" srcId="{59A001EA-2F80-4BCC-8D78-41474E0205B4}" destId="{0E53A6F2-7621-4714-94A2-D1D6611F042E}" srcOrd="1" destOrd="0" presId="urn:microsoft.com/office/officeart/2005/8/layout/default"/>
    <dgm:cxn modelId="{11B9173D-7910-4F28-BF2D-0BA07D69F368}" type="presParOf" srcId="{59A001EA-2F80-4BCC-8D78-41474E0205B4}" destId="{C51CFB92-DA16-4EE3-A4BD-85683FACFDDF}" srcOrd="2" destOrd="0" presId="urn:microsoft.com/office/officeart/2005/8/layout/default"/>
    <dgm:cxn modelId="{C6694584-0C47-4B87-9AEE-3CEFAE973D19}" type="presParOf" srcId="{59A001EA-2F80-4BCC-8D78-41474E0205B4}" destId="{6773F7D6-6E8A-42A1-8CE9-A68008072155}" srcOrd="3" destOrd="0" presId="urn:microsoft.com/office/officeart/2005/8/layout/default"/>
    <dgm:cxn modelId="{B9280B34-75BB-4C79-BB40-8D35596AA9FE}" type="presParOf" srcId="{59A001EA-2F80-4BCC-8D78-41474E0205B4}" destId="{831F2A36-DE06-4DB9-90C0-E9AC7B52D85D}" srcOrd="4" destOrd="0" presId="urn:microsoft.com/office/officeart/2005/8/layout/default"/>
    <dgm:cxn modelId="{61B15DA7-E45F-4CA8-A0F4-15DD4D34C71A}" type="presParOf" srcId="{59A001EA-2F80-4BCC-8D78-41474E0205B4}" destId="{58354CEB-58B5-40FF-8863-BE03A63F9F29}" srcOrd="5" destOrd="0" presId="urn:microsoft.com/office/officeart/2005/8/layout/default"/>
    <dgm:cxn modelId="{B77D2C0A-8EDA-49F3-BB68-FD45576244D2}" type="presParOf" srcId="{59A001EA-2F80-4BCC-8D78-41474E0205B4}" destId="{26AFEE7B-FD23-457F-99AF-5CC99A1B86B2}" srcOrd="6" destOrd="0" presId="urn:microsoft.com/office/officeart/2005/8/layout/default"/>
    <dgm:cxn modelId="{40EF16F5-C01A-440B-8F5A-38CC0DE9FF24}" type="presParOf" srcId="{59A001EA-2F80-4BCC-8D78-41474E0205B4}" destId="{94D79390-9004-44BC-87F8-15EF3FF3222E}" srcOrd="7" destOrd="0" presId="urn:microsoft.com/office/officeart/2005/8/layout/default"/>
    <dgm:cxn modelId="{974CEACB-2BF8-4722-BC31-1D53A7B00F28}" type="presParOf" srcId="{59A001EA-2F80-4BCC-8D78-41474E0205B4}" destId="{3D4272A9-D8CA-4357-9E1F-89132EF5A23D}" srcOrd="8" destOrd="0" presId="urn:microsoft.com/office/officeart/2005/8/layout/default"/>
    <dgm:cxn modelId="{95A6385B-3966-4306-A116-ED7D0280044F}" type="presParOf" srcId="{59A001EA-2F80-4BCC-8D78-41474E0205B4}" destId="{2C4DCD6E-529A-435B-AA2A-1F9171A59A48}" srcOrd="9" destOrd="0" presId="urn:microsoft.com/office/officeart/2005/8/layout/default"/>
    <dgm:cxn modelId="{0C9EF33B-5220-4AD1-B285-B6CE5F9C243D}" type="presParOf" srcId="{59A001EA-2F80-4BCC-8D78-41474E0205B4}" destId="{8B0F23D1-CED7-46B3-99E2-002CF34214F4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69A37D-C56A-42AA-B2DF-6536A46992AE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L"/>
        </a:p>
      </dgm:t>
    </dgm:pt>
    <dgm:pt modelId="{F553D30B-36C2-48EB-9E7C-8B8ADA247778}">
      <dgm:prSet custT="1"/>
      <dgm:spPr/>
      <dgm:t>
        <a:bodyPr/>
        <a:lstStyle/>
        <a:p>
          <a:r>
            <a:rPr lang="es-CL" sz="1400" dirty="0" smtClean="0"/>
            <a:t>Dificultades:</a:t>
          </a:r>
        </a:p>
        <a:p>
          <a:r>
            <a:rPr lang="es-MX" sz="1400" dirty="0" smtClean="0"/>
            <a:t>-Gestión del tiempo</a:t>
          </a:r>
        </a:p>
        <a:p>
          <a:r>
            <a:rPr lang="es-MX" sz="1400" dirty="0" smtClean="0"/>
            <a:t>-Simplificar actividades</a:t>
          </a:r>
        </a:p>
        <a:p>
          <a:r>
            <a:rPr lang="es-MX" sz="1400" dirty="0" smtClean="0"/>
            <a:t>-Eventualidades no planificadas</a:t>
          </a:r>
          <a:endParaRPr lang="es-CL" sz="1400" dirty="0"/>
        </a:p>
      </dgm:t>
    </dgm:pt>
    <dgm:pt modelId="{B3BA9FF2-3A5C-4198-A3C7-688A5A1E2293}" type="sibTrans" cxnId="{9AB8F838-1E3C-46D1-ADA1-CB706A506D1C}">
      <dgm:prSet/>
      <dgm:spPr/>
      <dgm:t>
        <a:bodyPr/>
        <a:lstStyle/>
        <a:p>
          <a:endParaRPr lang="es-CL" sz="2000"/>
        </a:p>
      </dgm:t>
    </dgm:pt>
    <dgm:pt modelId="{CEF36FFF-32D5-4970-92B7-278FFEBE3604}" type="parTrans" cxnId="{9AB8F838-1E3C-46D1-ADA1-CB706A506D1C}">
      <dgm:prSet/>
      <dgm:spPr/>
      <dgm:t>
        <a:bodyPr/>
        <a:lstStyle/>
        <a:p>
          <a:endParaRPr lang="es-CL" sz="2000"/>
        </a:p>
      </dgm:t>
    </dgm:pt>
    <dgm:pt modelId="{0A8C7607-C6EC-4010-AE18-F63D7C89E118}">
      <dgm:prSet custT="1"/>
      <dgm:spPr/>
      <dgm:t>
        <a:bodyPr/>
        <a:lstStyle/>
        <a:p>
          <a:r>
            <a:rPr lang="es-MX" sz="1400" kern="1200" dirty="0" smtClean="0">
              <a:latin typeface="Verdana" panose="020B0604030504040204"/>
              <a:ea typeface="+mn-ea"/>
              <a:cs typeface="+mn-cs"/>
            </a:rPr>
            <a:t>Proceso de practica Incipiente 2024</a:t>
          </a:r>
        </a:p>
        <a:p>
          <a:r>
            <a:rPr lang="es-MX" sz="1400" kern="1200" dirty="0" smtClean="0">
              <a:latin typeface="Verdana" panose="020B0604030504040204"/>
              <a:ea typeface="+mn-ea"/>
              <a:cs typeface="+mn-cs"/>
            </a:rPr>
            <a:t>Instalación de práctica 2025 </a:t>
          </a:r>
        </a:p>
      </dgm:t>
    </dgm:pt>
    <dgm:pt modelId="{CC18B894-651C-48B4-A4F9-0CA9DEF6DF2B}" type="sibTrans" cxnId="{0BAA596A-8F00-4BE8-A9DC-2C5B7B7CE4FB}">
      <dgm:prSet/>
      <dgm:spPr/>
      <dgm:t>
        <a:bodyPr/>
        <a:lstStyle/>
        <a:p>
          <a:endParaRPr lang="es-CL" sz="2000"/>
        </a:p>
      </dgm:t>
    </dgm:pt>
    <dgm:pt modelId="{917097D1-A289-4F13-863D-92CBCD6A648F}" type="parTrans" cxnId="{0BAA596A-8F00-4BE8-A9DC-2C5B7B7CE4FB}">
      <dgm:prSet/>
      <dgm:spPr/>
      <dgm:t>
        <a:bodyPr/>
        <a:lstStyle/>
        <a:p>
          <a:endParaRPr lang="es-CL" sz="2000"/>
        </a:p>
      </dgm:t>
    </dgm:pt>
    <dgm:pt modelId="{0E577430-80C8-4297-AA13-9D2D2EA252A9}">
      <dgm:prSet custT="1"/>
      <dgm:spPr/>
      <dgm:t>
        <a:bodyPr/>
        <a:lstStyle/>
        <a:p>
          <a:r>
            <a:rPr lang="es-MX" sz="1400" dirty="0" smtClean="0">
              <a:latin typeface="Verdana" panose="020B0604030504040204"/>
              <a:ea typeface="+mn-ea"/>
              <a:cs typeface="+mn-cs"/>
            </a:rPr>
            <a:t>Consolidación práctica 2026</a:t>
          </a:r>
        </a:p>
        <a:p>
          <a:r>
            <a:rPr lang="es-MX" sz="1400" dirty="0" smtClean="0">
              <a:latin typeface="Verdana" panose="020B0604030504040204"/>
              <a:ea typeface="+mn-ea"/>
              <a:cs typeface="+mn-cs"/>
            </a:rPr>
            <a:t>Codocencia </a:t>
          </a:r>
        </a:p>
        <a:p>
          <a:endParaRPr lang="es-CL" sz="1400" dirty="0"/>
        </a:p>
      </dgm:t>
    </dgm:pt>
    <dgm:pt modelId="{363776CB-2268-4E0C-93D5-4CE29BC6C457}" type="parTrans" cxnId="{4E6872C2-07A8-43D5-90B3-2A1E9056A8BB}">
      <dgm:prSet/>
      <dgm:spPr/>
      <dgm:t>
        <a:bodyPr/>
        <a:lstStyle/>
        <a:p>
          <a:endParaRPr lang="es-CL" sz="2000"/>
        </a:p>
      </dgm:t>
    </dgm:pt>
    <dgm:pt modelId="{71A59490-C421-4675-88E0-FDA451DF782E}" type="sibTrans" cxnId="{4E6872C2-07A8-43D5-90B3-2A1E9056A8BB}">
      <dgm:prSet/>
      <dgm:spPr/>
      <dgm:t>
        <a:bodyPr/>
        <a:lstStyle/>
        <a:p>
          <a:endParaRPr lang="es-CL" sz="2000"/>
        </a:p>
      </dgm:t>
    </dgm:pt>
    <dgm:pt modelId="{59A001EA-2F80-4BCC-8D78-41474E0205B4}" type="pres">
      <dgm:prSet presAssocID="{B569A37D-C56A-42AA-B2DF-6536A46992A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97F9603-FEC4-45F3-8765-202A662C6C28}" type="pres">
      <dgm:prSet presAssocID="{F553D30B-36C2-48EB-9E7C-8B8ADA247778}" presName="node" presStyleLbl="node1" presStyleIdx="0" presStyleCnt="3" custLinFactX="26279" custLinFactNeighborX="100000" custLinFactNeighborY="2148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53A6F2-7621-4714-94A2-D1D6611F042E}" type="pres">
      <dgm:prSet presAssocID="{B3BA9FF2-3A5C-4198-A3C7-688A5A1E2293}" presName="sibTrans" presStyleCnt="0"/>
      <dgm:spPr/>
    </dgm:pt>
    <dgm:pt modelId="{26AFEE7B-FD23-457F-99AF-5CC99A1B86B2}" type="pres">
      <dgm:prSet presAssocID="{0E577430-80C8-4297-AA13-9D2D2EA252A9}" presName="node" presStyleLbl="node1" presStyleIdx="1" presStyleCnt="3" custLinFactY="21823" custLinFactNeighborX="-50075" custLinFactNeighborY="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4D79390-9004-44BC-87F8-15EF3FF3222E}" type="pres">
      <dgm:prSet presAssocID="{71A59490-C421-4675-88E0-FDA451DF782E}" presName="sibTrans" presStyleCnt="0"/>
      <dgm:spPr/>
    </dgm:pt>
    <dgm:pt modelId="{8B0F23D1-CED7-46B3-99E2-002CF34214F4}" type="pres">
      <dgm:prSet presAssocID="{0A8C7607-C6EC-4010-AE18-F63D7C89E118}" presName="node" presStyleLbl="node1" presStyleIdx="2" presStyleCnt="3" custLinFactNeighborX="-89816" custLinFactNeighborY="-9367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F25F1A8-7BAC-4EEB-AF83-257E721C793F}" type="presOf" srcId="{F553D30B-36C2-48EB-9E7C-8B8ADA247778}" destId="{297F9603-FEC4-45F3-8765-202A662C6C28}" srcOrd="0" destOrd="0" presId="urn:microsoft.com/office/officeart/2005/8/layout/default"/>
    <dgm:cxn modelId="{9AB8F838-1E3C-46D1-ADA1-CB706A506D1C}" srcId="{B569A37D-C56A-42AA-B2DF-6536A46992AE}" destId="{F553D30B-36C2-48EB-9E7C-8B8ADA247778}" srcOrd="0" destOrd="0" parTransId="{CEF36FFF-32D5-4970-92B7-278FFEBE3604}" sibTransId="{B3BA9FF2-3A5C-4198-A3C7-688A5A1E2293}"/>
    <dgm:cxn modelId="{4E6872C2-07A8-43D5-90B3-2A1E9056A8BB}" srcId="{B569A37D-C56A-42AA-B2DF-6536A46992AE}" destId="{0E577430-80C8-4297-AA13-9D2D2EA252A9}" srcOrd="1" destOrd="0" parTransId="{363776CB-2268-4E0C-93D5-4CE29BC6C457}" sibTransId="{71A59490-C421-4675-88E0-FDA451DF782E}"/>
    <dgm:cxn modelId="{0BAA596A-8F00-4BE8-A9DC-2C5B7B7CE4FB}" srcId="{B569A37D-C56A-42AA-B2DF-6536A46992AE}" destId="{0A8C7607-C6EC-4010-AE18-F63D7C89E118}" srcOrd="2" destOrd="0" parTransId="{917097D1-A289-4F13-863D-92CBCD6A648F}" sibTransId="{CC18B894-651C-48B4-A4F9-0CA9DEF6DF2B}"/>
    <dgm:cxn modelId="{F6101195-2A51-491F-9B13-79950B522752}" type="presOf" srcId="{0E577430-80C8-4297-AA13-9D2D2EA252A9}" destId="{26AFEE7B-FD23-457F-99AF-5CC99A1B86B2}" srcOrd="0" destOrd="0" presId="urn:microsoft.com/office/officeart/2005/8/layout/default"/>
    <dgm:cxn modelId="{CD8D8A5D-9F72-440A-92C9-42413439B4C0}" type="presOf" srcId="{0A8C7607-C6EC-4010-AE18-F63D7C89E118}" destId="{8B0F23D1-CED7-46B3-99E2-002CF34214F4}" srcOrd="0" destOrd="0" presId="urn:microsoft.com/office/officeart/2005/8/layout/default"/>
    <dgm:cxn modelId="{9FD5203F-AE51-4531-B8AC-21C1BED5DC73}" type="presOf" srcId="{B569A37D-C56A-42AA-B2DF-6536A46992AE}" destId="{59A001EA-2F80-4BCC-8D78-41474E0205B4}" srcOrd="0" destOrd="0" presId="urn:microsoft.com/office/officeart/2005/8/layout/default"/>
    <dgm:cxn modelId="{1A5E6D8A-9219-457B-B05E-E35EA769CAFC}" type="presParOf" srcId="{59A001EA-2F80-4BCC-8D78-41474E0205B4}" destId="{297F9603-FEC4-45F3-8765-202A662C6C28}" srcOrd="0" destOrd="0" presId="urn:microsoft.com/office/officeart/2005/8/layout/default"/>
    <dgm:cxn modelId="{C7F665B7-B3F6-4CBB-865A-47D5F7E46962}" type="presParOf" srcId="{59A001EA-2F80-4BCC-8D78-41474E0205B4}" destId="{0E53A6F2-7621-4714-94A2-D1D6611F042E}" srcOrd="1" destOrd="0" presId="urn:microsoft.com/office/officeart/2005/8/layout/default"/>
    <dgm:cxn modelId="{B3D37008-47F1-41DC-BCC4-E76EF4B3A7F0}" type="presParOf" srcId="{59A001EA-2F80-4BCC-8D78-41474E0205B4}" destId="{26AFEE7B-FD23-457F-99AF-5CC99A1B86B2}" srcOrd="2" destOrd="0" presId="urn:microsoft.com/office/officeart/2005/8/layout/default"/>
    <dgm:cxn modelId="{B964166E-C9FD-40EE-AC05-3B92FE4ABE91}" type="presParOf" srcId="{59A001EA-2F80-4BCC-8D78-41474E0205B4}" destId="{94D79390-9004-44BC-87F8-15EF3FF3222E}" srcOrd="3" destOrd="0" presId="urn:microsoft.com/office/officeart/2005/8/layout/default"/>
    <dgm:cxn modelId="{1414147D-8837-4C86-8073-01D13E9D2924}" type="presParOf" srcId="{59A001EA-2F80-4BCC-8D78-41474E0205B4}" destId="{8B0F23D1-CED7-46B3-99E2-002CF34214F4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F9603-FEC4-45F3-8765-202A662C6C28}">
      <dsp:nvSpPr>
        <dsp:cNvPr id="0" name=""/>
        <dsp:cNvSpPr/>
      </dsp:nvSpPr>
      <dsp:spPr>
        <a:xfrm>
          <a:off x="11225" y="345"/>
          <a:ext cx="2238071" cy="276913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Matricula: 315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Dotación: 45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PEI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SEP / PME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PIE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JEC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Extensión horaria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Vinculación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400" kern="1200" dirty="0"/>
        </a:p>
      </dsp:txBody>
      <dsp:txXfrm>
        <a:off x="11225" y="345"/>
        <a:ext cx="2238071" cy="2769130"/>
      </dsp:txXfrm>
    </dsp:sp>
    <dsp:sp modelId="{C51CFB92-DA16-4EE3-A4BD-85683FACFDDF}">
      <dsp:nvSpPr>
        <dsp:cNvPr id="0" name=""/>
        <dsp:cNvSpPr/>
      </dsp:nvSpPr>
      <dsp:spPr>
        <a:xfrm>
          <a:off x="2473104" y="713489"/>
          <a:ext cx="2238071" cy="1342842"/>
        </a:xfrm>
        <a:prstGeom prst="rect">
          <a:avLst/>
        </a:prstGeom>
        <a:solidFill>
          <a:schemeClr val="accent5">
            <a:hueOff val="-3111026"/>
            <a:satOff val="-5779"/>
            <a:lumOff val="-42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 smtClean="0">
              <a:latin typeface="Verdana" panose="020B0604030504040204"/>
              <a:ea typeface="+mn-ea"/>
              <a:cs typeface="+mn-cs"/>
            </a:rPr>
            <a:t>Mejora Continua 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sp:txBody>
      <dsp:txXfrm>
        <a:off x="2473104" y="713489"/>
        <a:ext cx="2238071" cy="1342842"/>
      </dsp:txXfrm>
    </dsp:sp>
    <dsp:sp modelId="{831F2A36-DE06-4DB9-90C0-E9AC7B52D85D}">
      <dsp:nvSpPr>
        <dsp:cNvPr id="0" name=""/>
        <dsp:cNvSpPr/>
      </dsp:nvSpPr>
      <dsp:spPr>
        <a:xfrm>
          <a:off x="4934982" y="719129"/>
          <a:ext cx="2238071" cy="1342842"/>
        </a:xfrm>
        <a:prstGeom prst="rect">
          <a:avLst/>
        </a:prstGeom>
        <a:solidFill>
          <a:schemeClr val="accent5">
            <a:hueOff val="-6222052"/>
            <a:satOff val="-11558"/>
            <a:lumOff val="-85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 smtClean="0">
              <a:latin typeface="Verdana" panose="020B0604030504040204"/>
              <a:ea typeface="+mn-ea"/>
              <a:cs typeface="+mn-cs"/>
            </a:rPr>
            <a:t>Foco pedagógico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sp:txBody>
      <dsp:txXfrm>
        <a:off x="4934982" y="719129"/>
        <a:ext cx="2238071" cy="1342842"/>
      </dsp:txXfrm>
    </dsp:sp>
    <dsp:sp modelId="{26AFEE7B-FD23-457F-99AF-5CC99A1B86B2}">
      <dsp:nvSpPr>
        <dsp:cNvPr id="0" name=""/>
        <dsp:cNvSpPr/>
      </dsp:nvSpPr>
      <dsp:spPr>
        <a:xfrm>
          <a:off x="11225" y="2993283"/>
          <a:ext cx="2238071" cy="1342842"/>
        </a:xfrm>
        <a:prstGeom prst="rect">
          <a:avLst/>
        </a:prstGeom>
        <a:solidFill>
          <a:schemeClr val="accent5">
            <a:hueOff val="-9333077"/>
            <a:satOff val="-17338"/>
            <a:lumOff val="-12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Comunicación horizontal</a:t>
          </a:r>
          <a:endParaRPr lang="es-CL" sz="1400" kern="1200" dirty="0"/>
        </a:p>
      </dsp:txBody>
      <dsp:txXfrm>
        <a:off x="11225" y="2993283"/>
        <a:ext cx="2238071" cy="1342842"/>
      </dsp:txXfrm>
    </dsp:sp>
    <dsp:sp modelId="{3D4272A9-D8CA-4357-9E1F-89132EF5A23D}">
      <dsp:nvSpPr>
        <dsp:cNvPr id="0" name=""/>
        <dsp:cNvSpPr/>
      </dsp:nvSpPr>
      <dsp:spPr>
        <a:xfrm>
          <a:off x="2473104" y="2993283"/>
          <a:ext cx="2238071" cy="1342842"/>
        </a:xfrm>
        <a:prstGeom prst="rect">
          <a:avLst/>
        </a:prstGeom>
        <a:solidFill>
          <a:schemeClr val="accent5">
            <a:hueOff val="-12444103"/>
            <a:satOff val="-23117"/>
            <a:lumOff val="-17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Inclusión </a:t>
          </a:r>
          <a:endParaRPr lang="es-CL" sz="1400" kern="1200" dirty="0"/>
        </a:p>
      </dsp:txBody>
      <dsp:txXfrm>
        <a:off x="2473104" y="2993283"/>
        <a:ext cx="2238071" cy="1342842"/>
      </dsp:txXfrm>
    </dsp:sp>
    <dsp:sp modelId="{8B0F23D1-CED7-46B3-99E2-002CF34214F4}">
      <dsp:nvSpPr>
        <dsp:cNvPr id="0" name=""/>
        <dsp:cNvSpPr/>
      </dsp:nvSpPr>
      <dsp:spPr>
        <a:xfrm>
          <a:off x="4934982" y="2993283"/>
          <a:ext cx="2238071" cy="1342842"/>
        </a:xfrm>
        <a:prstGeom prst="rect">
          <a:avLst/>
        </a:prstGeom>
        <a:solidFill>
          <a:schemeClr val="accent5">
            <a:hueOff val="-15555128"/>
            <a:satOff val="-28896"/>
            <a:lumOff val="-2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latin typeface="Verdana" panose="020B0604030504040204"/>
              <a:ea typeface="+mn-ea"/>
              <a:cs typeface="+mn-cs"/>
            </a:rPr>
            <a:t>Excelencia / Compromiso </a:t>
          </a:r>
          <a:endParaRPr lang="es-CL" sz="1400" kern="1200" dirty="0">
            <a:latin typeface="Verdana" panose="020B0604030504040204"/>
            <a:ea typeface="+mn-ea"/>
            <a:cs typeface="+mn-cs"/>
          </a:endParaRPr>
        </a:p>
      </dsp:txBody>
      <dsp:txXfrm>
        <a:off x="4934982" y="2993283"/>
        <a:ext cx="2238071" cy="13428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F9603-FEC4-45F3-8765-202A662C6C28}">
      <dsp:nvSpPr>
        <dsp:cNvPr id="0" name=""/>
        <dsp:cNvSpPr/>
      </dsp:nvSpPr>
      <dsp:spPr>
        <a:xfrm>
          <a:off x="6366456" y="542726"/>
          <a:ext cx="4191457" cy="251487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Dificultades: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-Gestión del tiempo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-Simplificar actividades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-Eventualidades no planificadas</a:t>
          </a:r>
          <a:endParaRPr lang="es-CL" sz="1400" kern="1200" dirty="0"/>
        </a:p>
      </dsp:txBody>
      <dsp:txXfrm>
        <a:off x="6366456" y="542726"/>
        <a:ext cx="4191457" cy="2514874"/>
      </dsp:txXfrm>
    </dsp:sp>
    <dsp:sp modelId="{26AFEE7B-FD23-457F-99AF-5CC99A1B86B2}">
      <dsp:nvSpPr>
        <dsp:cNvPr id="0" name=""/>
        <dsp:cNvSpPr/>
      </dsp:nvSpPr>
      <dsp:spPr>
        <a:xfrm>
          <a:off x="3585257" y="2938680"/>
          <a:ext cx="4191457" cy="2514874"/>
        </a:xfrm>
        <a:prstGeom prst="rect">
          <a:avLst/>
        </a:prstGeom>
        <a:solidFill>
          <a:schemeClr val="accent5">
            <a:hueOff val="-7777564"/>
            <a:satOff val="-14448"/>
            <a:lumOff val="-106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latin typeface="Verdana" panose="020B0604030504040204"/>
              <a:ea typeface="+mn-ea"/>
              <a:cs typeface="+mn-cs"/>
            </a:rPr>
            <a:t>Consolidación práctica 2026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latin typeface="Verdana" panose="020B0604030504040204"/>
              <a:ea typeface="+mn-ea"/>
              <a:cs typeface="+mn-cs"/>
            </a:rPr>
            <a:t>Codocencia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400" kern="1200" dirty="0"/>
        </a:p>
      </dsp:txBody>
      <dsp:txXfrm>
        <a:off x="3585257" y="2938680"/>
        <a:ext cx="4191457" cy="2514874"/>
      </dsp:txXfrm>
    </dsp:sp>
    <dsp:sp modelId="{8B0F23D1-CED7-46B3-99E2-002CF34214F4}">
      <dsp:nvSpPr>
        <dsp:cNvPr id="0" name=""/>
        <dsp:cNvSpPr/>
      </dsp:nvSpPr>
      <dsp:spPr>
        <a:xfrm>
          <a:off x="0" y="580491"/>
          <a:ext cx="4191457" cy="2514874"/>
        </a:xfrm>
        <a:prstGeom prst="rect">
          <a:avLst/>
        </a:prstGeom>
        <a:solidFill>
          <a:schemeClr val="accent5">
            <a:hueOff val="-15555128"/>
            <a:satOff val="-28896"/>
            <a:lumOff val="-213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latin typeface="Verdana" panose="020B0604030504040204"/>
              <a:ea typeface="+mn-ea"/>
              <a:cs typeface="+mn-cs"/>
            </a:rPr>
            <a:t>Proceso de practica Incipiente 2024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latin typeface="Verdana" panose="020B0604030504040204"/>
              <a:ea typeface="+mn-ea"/>
              <a:cs typeface="+mn-cs"/>
            </a:rPr>
            <a:t>Instalación de práctica 2025 </a:t>
          </a:r>
        </a:p>
      </dsp:txBody>
      <dsp:txXfrm>
        <a:off x="0" y="580491"/>
        <a:ext cx="4191457" cy="25148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DA8A0AC-860D-6787-CADE-0B72B46779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D1BB263-8012-AB3F-708A-1D8870758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51BA9C-D0DB-0441-BA7A-9665F809294D}" type="datetimeFigureOut">
              <a:rPr lang="es-CL"/>
              <a:pPr>
                <a:defRPr/>
              </a:pPr>
              <a:t>08-10-2025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BE4830D-8B7F-565E-F1F3-9BB9E3BF7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8BC6BC-8B35-DB55-8014-15508144D3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0DD960-4988-0548-BC1C-4267867223C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C99C04C-6B1E-4BD0-A2CD-0B51B13F0EE3}" type="datetimeFigureOut">
              <a:rPr lang="es-CL" smtClean="0"/>
              <a:t>08-10-2025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58E357F-3852-465F-AF67-F0B811401C3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524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8B87C-25C0-DFCB-4932-9B4351EF57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5F3909E-3080-0E62-EBBE-C2539BDF79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AC81C01-9188-EFE5-0ED9-5035E28213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D401AA4-3EA3-F622-A17D-3F458D0797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6855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19FB14-0CCE-D138-40F3-C848A6B31F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B76698E-E8D5-50CC-489E-E537ABEEAC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CAF3105-4EA3-381D-55A9-9D2ADBDD56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Diagnóstico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159990C-8F05-F042-328B-DEA202DC51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8E357F-3852-465F-AF67-F0B811401C37}" type="slidenum">
              <a:rPr lang="es-CL" smtClean="0"/>
              <a:t>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4382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8321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1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06D97B16-7C3C-3DCD-5321-EE541B5CC6E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D466892E-21EB-5F17-7709-C5183D8B4B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lvl="0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31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 2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2AC17B51-1112-EBA5-7008-B8E53B0FD25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8715E8E8-EBF8-322B-D57B-C8BBB7C86D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149DC9BA-E36E-B480-1DED-19266C0E3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F454279A-FB41-DDEE-90AD-23A93D666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870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3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36A952D6-5185-FE90-173D-9B4238679C1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55744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4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2">
            <a:extLst>
              <a:ext uri="{FF2B5EF4-FFF2-40B4-BE49-F238E27FC236}">
                <a16:creationId xmlns:a16="http://schemas.microsoft.com/office/drawing/2014/main" id="{083C2F68-6964-3C8B-C094-22EBBD96A1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A60D15-3417-47F6-F965-7789E500EE5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0725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5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2">
            <a:extLst>
              <a:ext uri="{FF2B5EF4-FFF2-40B4-BE49-F238E27FC236}">
                <a16:creationId xmlns:a16="http://schemas.microsoft.com/office/drawing/2014/main" id="{0ACB8943-007C-33E5-CF14-C945CC700A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F0B8119-FB90-2490-8112-1D4EEF42EFB3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84961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6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B787F262-AA07-6FC4-4287-B4142226B22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49916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7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0D6255A5-5A3F-5538-429C-DB581F832C2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4DB415EF-E6CF-1D34-E6EB-14DD19F69D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9E79EBB5-6B94-C65B-57BB-B6C49409F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DC51C920-4CC8-14E1-3746-F2578D74C8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32129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83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0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8" r:id="rId5"/>
    <p:sldLayoutId id="2147483706" r:id="rId6"/>
    <p:sldLayoutId id="2147483708" r:id="rId7"/>
    <p:sldLayoutId id="2147483719" r:id="rId8"/>
    <p:sldLayoutId id="2147483711" r:id="rId9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D52EBC-A0D9-4A17-FD87-E23D4E54B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263DBA52-A12D-DCEB-2D4F-565E08A2F1E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62032" y="2754733"/>
            <a:ext cx="9048808" cy="2952730"/>
          </a:xfrm>
          <a:prstGeom prst="rect">
            <a:avLst/>
          </a:prstGeom>
        </p:spPr>
        <p:txBody>
          <a:bodyPr lIns="91440" tIns="45720" rIns="91440" bIns="45720" rtlCol="0" anchor="t">
            <a:norm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 smtClean="0">
                <a:latin typeface="Verdana"/>
                <a:ea typeface="Verdana"/>
              </a:rPr>
              <a:t>Comunidad de Aprendizaje Profesional </a:t>
            </a:r>
            <a:endParaRPr lang="es-ES" b="1" dirty="0">
              <a:latin typeface="Verdana"/>
              <a:ea typeface="Verdana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b="1" dirty="0">
              <a:latin typeface="Verdana"/>
              <a:ea typeface="Verdana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 smtClean="0">
                <a:latin typeface="Verdana"/>
                <a:ea typeface="Verdana"/>
              </a:rPr>
              <a:t>Esc. Gral. O´Higgins</a:t>
            </a:r>
            <a:endParaRPr lang="es-ES" b="1" dirty="0">
              <a:latin typeface="Verdana"/>
              <a:ea typeface="Verdana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b="1" dirty="0" smtClean="0">
                <a:latin typeface="Verdana"/>
                <a:ea typeface="Verdana"/>
              </a:rPr>
              <a:t>Maipú</a:t>
            </a:r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04DA94-B371-376F-2692-15EE4E465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190" y="536472"/>
            <a:ext cx="6276492" cy="155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140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858FE4-71C1-F5C6-861C-FE1D733AD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88F6FC21-88C7-1D6C-0619-49EA8386481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8" y="717400"/>
            <a:ext cx="11038887" cy="2372164"/>
          </a:xfrm>
        </p:spPr>
        <p:txBody>
          <a:bodyPr>
            <a:normAutofit/>
          </a:bodyPr>
          <a:lstStyle/>
          <a:p>
            <a:r>
              <a:rPr lang="es-ES" sz="2400" dirty="0" smtClean="0"/>
              <a:t>Recomendaciones</a:t>
            </a:r>
          </a:p>
          <a:p>
            <a:r>
              <a:rPr lang="es-ES" sz="2400" dirty="0" smtClean="0"/>
              <a:t>-Creer en las capacidades docentes – Vínculo  </a:t>
            </a:r>
          </a:p>
          <a:p>
            <a:r>
              <a:rPr lang="es-ES" sz="2400" dirty="0" smtClean="0"/>
              <a:t>-Generar condiciones institucionales </a:t>
            </a:r>
          </a:p>
          <a:p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724917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n 2">
            <a:extLst>
              <a:ext uri="{FF2B5EF4-FFF2-40B4-BE49-F238E27FC236}">
                <a16:creationId xmlns:a16="http://schemas.microsoft.com/office/drawing/2014/main" id="{4F404E1E-C2F7-A9DF-85B9-1C9E40205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5C5916E6-9D12-DF27-D4A6-383B16AD97DC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863135" y="679311"/>
            <a:ext cx="9585138" cy="1085472"/>
          </a:xfrm>
        </p:spPr>
        <p:txBody>
          <a:bodyPr>
            <a:normAutofit/>
          </a:bodyPr>
          <a:lstStyle/>
          <a:p>
            <a:r>
              <a:rPr lang="es-ES" sz="2400" dirty="0"/>
              <a:t>1. </a:t>
            </a:r>
            <a:r>
              <a:rPr lang="es-ES" sz="2400" u="sng" dirty="0"/>
              <a:t>Nuestra Comunidad Educativa</a:t>
            </a:r>
            <a:r>
              <a:rPr lang="es-ES" sz="2400" dirty="0"/>
              <a:t>: </a:t>
            </a:r>
            <a:r>
              <a:rPr lang="es-ES" sz="2400" dirty="0" smtClean="0"/>
              <a:t> </a:t>
            </a:r>
            <a:endParaRPr lang="es-CL" sz="2400" b="0" dirty="0"/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33B3BD21-E50B-B9E1-1B32-04A46160F2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2778886"/>
              </p:ext>
            </p:extLst>
          </p:nvPr>
        </p:nvGraphicFramePr>
        <p:xfrm>
          <a:off x="4445766" y="1565564"/>
          <a:ext cx="7184280" cy="4336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 descr="Un grupo de personas en una estación de tren&#10;&#10;El contenido generado por IA puede ser incorrecto.">
            <a:extLst>
              <a:ext uri="{FF2B5EF4-FFF2-40B4-BE49-F238E27FC236}">
                <a16:creationId xmlns:a16="http://schemas.microsoft.com/office/drawing/2014/main" id="{9AA76496-A25F-5ACB-EB74-092B2F01B38A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226" y="1750739"/>
            <a:ext cx="3582630" cy="2372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31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ADF413-C48E-E635-3455-F14F01B2E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2EF48016-B16A-13A3-0EBB-D43548E2A5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158" y="868082"/>
            <a:ext cx="6478260" cy="490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sz="2400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r>
              <a:rPr lang="es-ES" altLang="es-CL" sz="2400" b="1" u="sng" dirty="0" smtClean="0">
                <a:solidFill>
                  <a:srgbClr val="173277"/>
                </a:solidFill>
                <a:latin typeface="Verdana"/>
                <a:ea typeface="Verdana"/>
              </a:rPr>
              <a:t>Contexto y/o problema</a:t>
            </a:r>
            <a:r>
              <a:rPr lang="es-ES" altLang="es-CL" sz="2400" b="1" dirty="0" smtClean="0">
                <a:solidFill>
                  <a:srgbClr val="173277"/>
                </a:solidFill>
                <a:latin typeface="Verdana"/>
                <a:ea typeface="Verdana"/>
              </a:rPr>
              <a:t>:</a:t>
            </a:r>
          </a:p>
          <a:p>
            <a:pPr marL="0" indent="0" algn="ctr">
              <a:buNone/>
            </a:pPr>
            <a:endParaRPr lang="es-ES" altLang="es-CL" sz="2400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457200" indent="-457200" algn="ctr">
              <a:buAutoNum type="arabicPeriod"/>
            </a:pPr>
            <a:r>
              <a:rPr lang="es-ES" altLang="es-CL" sz="2400" b="1" dirty="0" smtClean="0">
                <a:solidFill>
                  <a:srgbClr val="173277"/>
                </a:solidFill>
                <a:latin typeface="Verdana"/>
                <a:ea typeface="Verdana"/>
              </a:rPr>
              <a:t>Potenciar </a:t>
            </a:r>
            <a:r>
              <a:rPr lang="es-ES" altLang="es-CL" sz="2400" b="1" dirty="0" err="1" smtClean="0">
                <a:solidFill>
                  <a:srgbClr val="173277"/>
                </a:solidFill>
                <a:latin typeface="Verdana"/>
                <a:ea typeface="Verdana"/>
              </a:rPr>
              <a:t>D°</a:t>
            </a:r>
            <a:r>
              <a:rPr lang="es-ES" altLang="es-CL" sz="2400" b="1" dirty="0" smtClean="0">
                <a:solidFill>
                  <a:srgbClr val="173277"/>
                </a:solidFill>
                <a:latin typeface="Verdana"/>
                <a:ea typeface="Verdana"/>
              </a:rPr>
              <a:t> Profesional (trabajo colaborativo / de lo individual a lo colectivo)</a:t>
            </a:r>
          </a:p>
          <a:p>
            <a:pPr marL="457200" indent="-457200" algn="ctr">
              <a:buAutoNum type="arabicPeriod"/>
            </a:pPr>
            <a:r>
              <a:rPr lang="es-ES" altLang="es-CL" sz="2400" b="1" dirty="0" smtClean="0">
                <a:solidFill>
                  <a:srgbClr val="173277"/>
                </a:solidFill>
                <a:latin typeface="Verdana"/>
                <a:ea typeface="Verdana"/>
              </a:rPr>
              <a:t>Resultados de Aprendizaje </a:t>
            </a:r>
            <a:endParaRPr lang="es-ES" altLang="es-CL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CL" altLang="es-CL" b="1" dirty="0">
              <a:solidFill>
                <a:srgbClr val="173277"/>
              </a:solidFill>
              <a:latin typeface="Verdana"/>
              <a:ea typeface="Verdana"/>
            </a:endParaRPr>
          </a:p>
        </p:txBody>
      </p:sp>
      <p:pic>
        <p:nvPicPr>
          <p:cNvPr id="7" name="Imagen 6" descr="Un grupo de niños comiendo en una mesa&#10;&#10;El contenido generado por IA puede ser incorrecto.">
            <a:extLst>
              <a:ext uri="{FF2B5EF4-FFF2-40B4-BE49-F238E27FC236}">
                <a16:creationId xmlns:a16="http://schemas.microsoft.com/office/drawing/2014/main" id="{652D318D-CA7F-412B-3032-6F2990F1EF9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1236" y="490400"/>
            <a:ext cx="4635606" cy="5283517"/>
          </a:xfrm>
          <a:prstGeom prst="rect">
            <a:avLst/>
          </a:prstGeom>
        </p:spPr>
      </p:pic>
      <p:pic>
        <p:nvPicPr>
          <p:cNvPr id="4" name="Gráfico 3" descr="Lupa con relleno sólido">
            <a:extLst>
              <a:ext uri="{FF2B5EF4-FFF2-40B4-BE49-F238E27FC236}">
                <a16:creationId xmlns:a16="http://schemas.microsoft.com/office/drawing/2014/main" id="{51DDD8FC-AD92-417A-6557-5B5CE9CF0D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59260" y="868082"/>
            <a:ext cx="1186958" cy="531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29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A7691-4202-CEF6-3A82-007962441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4ED1141A-8852-1445-68A9-39B8A295559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8" y="717400"/>
            <a:ext cx="11038887" cy="596123"/>
          </a:xfrm>
        </p:spPr>
        <p:txBody>
          <a:bodyPr>
            <a:normAutofit/>
          </a:bodyPr>
          <a:lstStyle/>
          <a:p>
            <a:r>
              <a:rPr lang="es-ES" sz="2400" u="sng" dirty="0" smtClean="0"/>
              <a:t>Descripción </a:t>
            </a:r>
            <a:r>
              <a:rPr lang="es-ES" sz="2400" u="sng" dirty="0"/>
              <a:t>de practicas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C159306-5953-A5A7-258A-E7E4A8D2BF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7927" y="1191492"/>
            <a:ext cx="11366267" cy="507016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b="1" dirty="0" smtClean="0"/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s-ES" b="1" dirty="0" smtClean="0"/>
              <a:t>Objetivo: </a:t>
            </a:r>
            <a:r>
              <a:rPr lang="es-ES" b="1" i="1" dirty="0" smtClean="0"/>
              <a:t>“Fortalecer el trabajo colaborativo por medio de la planificación conjunta entre todos los actores educativos” / “Resultados de Aprendizaje”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b="1" i="1" dirty="0"/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s-ES" b="1" i="1" dirty="0" smtClean="0"/>
              <a:t>Modalidad y trayectoria: Adeco 2024 – 2025 / Optimizar el tiempo No Lectivo / Experiencia a práctica educativa institucional / 1ª etapa equipo pedagógico a una 2ª del equipo docente / </a:t>
            </a:r>
            <a:endParaRPr lang="es-ES" b="1" i="1" dirty="0" smtClean="0"/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b="1" i="1" dirty="0" smtClean="0"/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b="1" i="1" dirty="0"/>
          </a:p>
        </p:txBody>
      </p:sp>
    </p:spTree>
    <p:extLst>
      <p:ext uri="{BB962C8B-B14F-4D97-AF65-F5344CB8AC3E}">
        <p14:creationId xmlns:p14="http://schemas.microsoft.com/office/powerpoint/2010/main" val="1646477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F1154-5D58-65FD-6214-2ECE3B412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A1CE84B-2C77-6DAC-7277-0A4BA84BCF59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8" y="717400"/>
            <a:ext cx="11038887" cy="596123"/>
          </a:xfrm>
        </p:spPr>
        <p:txBody>
          <a:bodyPr>
            <a:normAutofit/>
          </a:bodyPr>
          <a:lstStyle/>
          <a:p>
            <a:r>
              <a:rPr lang="es-ES" sz="2400" u="sng" dirty="0" smtClean="0"/>
              <a:t>Descripción </a:t>
            </a:r>
            <a:r>
              <a:rPr lang="es-ES" sz="2400" u="sng" dirty="0"/>
              <a:t>de practicas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F45E6B4-103C-5C80-44AA-1F6EA8C6CE8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7927" y="1205346"/>
            <a:ext cx="11366267" cy="5056306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s-ES" b="1" i="1" dirty="0">
                <a:solidFill>
                  <a:srgbClr val="1B4389"/>
                </a:solidFill>
              </a:rPr>
              <a:t>Modalidad y trayectoria: </a:t>
            </a:r>
            <a:endParaRPr lang="es-ES" b="1" i="1" dirty="0" smtClean="0">
              <a:solidFill>
                <a:srgbClr val="1B4389"/>
              </a:solidFill>
            </a:endParaRPr>
          </a:p>
          <a:p>
            <a:pPr lvl="0">
              <a:lnSpc>
                <a:spcPct val="120000"/>
              </a:lnSpc>
            </a:pPr>
            <a:r>
              <a:rPr lang="es-ES" b="1" i="1" dirty="0" smtClean="0">
                <a:solidFill>
                  <a:srgbClr val="1B4389"/>
                </a:solidFill>
              </a:rPr>
              <a:t>Generar condiciones institucionales / </a:t>
            </a:r>
          </a:p>
          <a:p>
            <a:pPr lvl="0">
              <a:lnSpc>
                <a:spcPct val="120000"/>
              </a:lnSpc>
            </a:pPr>
            <a:r>
              <a:rPr lang="es-ES" b="1" i="1" dirty="0" smtClean="0">
                <a:solidFill>
                  <a:srgbClr val="1B4389"/>
                </a:solidFill>
              </a:rPr>
              <a:t>CAP N°1 – CAP N° 2 – CAP N° 3 / Colaboración equipo pedagógico </a:t>
            </a:r>
          </a:p>
          <a:p>
            <a:pPr lvl="0">
              <a:lnSpc>
                <a:spcPct val="120000"/>
              </a:lnSpc>
            </a:pPr>
            <a:r>
              <a:rPr lang="es-ES" b="1" i="1" dirty="0">
                <a:solidFill>
                  <a:srgbClr val="1B4389"/>
                </a:solidFill>
              </a:rPr>
              <a:t>Construcción de Planes de Matemática y </a:t>
            </a:r>
            <a:r>
              <a:rPr lang="es-ES" b="1" i="1" dirty="0" smtClean="0">
                <a:solidFill>
                  <a:srgbClr val="1B4389"/>
                </a:solidFill>
              </a:rPr>
              <a:t>Lenguaje /</a:t>
            </a:r>
          </a:p>
          <a:p>
            <a:pPr lvl="0">
              <a:lnSpc>
                <a:spcPct val="120000"/>
              </a:lnSpc>
            </a:pPr>
            <a:r>
              <a:rPr lang="es-ES" b="1" i="1" dirty="0" smtClean="0">
                <a:solidFill>
                  <a:srgbClr val="1B4389"/>
                </a:solidFill>
              </a:rPr>
              <a:t>Simplificar para trabajo colaborativo a fortalecer Codocencia /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457004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F07D24-F42A-9FD7-E9BA-9B70494485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FE73E62A-1D1D-8B5A-FDA4-DCABDE9040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6449" y="500643"/>
            <a:ext cx="3800568" cy="585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s-ES" altLang="es-CL" sz="2400" b="1" dirty="0">
                <a:solidFill>
                  <a:srgbClr val="173277"/>
                </a:solidFill>
                <a:latin typeface="Verdana"/>
                <a:ea typeface="Verdana"/>
              </a:rPr>
              <a:t>Impacto de la Experiencia</a:t>
            </a:r>
            <a:endParaRPr lang="es-ES" altLang="es-CL" sz="3200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ES" altLang="es-CL" b="1" dirty="0">
              <a:solidFill>
                <a:srgbClr val="173277"/>
              </a:solidFill>
              <a:latin typeface="Verdana"/>
              <a:ea typeface="Verdana"/>
            </a:endParaRPr>
          </a:p>
          <a:p>
            <a:pPr marL="0" indent="0" algn="ctr">
              <a:buNone/>
            </a:pPr>
            <a:endParaRPr lang="es-CL" altLang="es-CL" b="1" dirty="0">
              <a:solidFill>
                <a:srgbClr val="173277"/>
              </a:solidFill>
              <a:latin typeface="Verdana"/>
              <a:ea typeface="Verdana"/>
            </a:endParaRPr>
          </a:p>
        </p:txBody>
      </p:sp>
      <p:pic>
        <p:nvPicPr>
          <p:cNvPr id="4" name="Imagen 3" descr="Personas sentadas alrededor de una mesa&#10;&#10;El contenido generado por IA puede ser incorrecto.">
            <a:extLst>
              <a:ext uri="{FF2B5EF4-FFF2-40B4-BE49-F238E27FC236}">
                <a16:creationId xmlns:a16="http://schemas.microsoft.com/office/drawing/2014/main" id="{924AF8D4-D6AF-83B0-A998-73E7DECE7A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983" y="634056"/>
            <a:ext cx="7313555" cy="5018030"/>
          </a:xfrm>
          <a:prstGeom prst="rect">
            <a:avLst/>
          </a:prstGeom>
        </p:spPr>
      </p:pic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EFCB14BB-C949-8413-5AFC-FFE27B4EA06A}"/>
              </a:ext>
            </a:extLst>
          </p:cNvPr>
          <p:cNvSpPr txBox="1">
            <a:spLocks/>
          </p:cNvSpPr>
          <p:nvPr/>
        </p:nvSpPr>
        <p:spPr>
          <a:xfrm>
            <a:off x="474983" y="5765065"/>
            <a:ext cx="6418394" cy="36743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s-ES" sz="2300"/>
              <a:t>[Puede cambiar la foto por una de su establecimiento]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b="1"/>
          </a:p>
        </p:txBody>
      </p:sp>
    </p:spTree>
    <p:extLst>
      <p:ext uri="{BB962C8B-B14F-4D97-AF65-F5344CB8AC3E}">
        <p14:creationId xmlns:p14="http://schemas.microsoft.com/office/powerpoint/2010/main" val="1953542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8EFD0EC5-520C-9714-BAC8-02C19086DC9E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1408036" y="623892"/>
            <a:ext cx="9585138" cy="596123"/>
          </a:xfrm>
        </p:spPr>
        <p:txBody>
          <a:bodyPr>
            <a:normAutofit/>
          </a:bodyPr>
          <a:lstStyle/>
          <a:p>
            <a:r>
              <a:rPr lang="es-CL" sz="2400" u="sng" dirty="0" smtClean="0"/>
              <a:t>RESULTADOS </a:t>
            </a:r>
            <a:r>
              <a:rPr lang="es-CL" sz="2400" u="sng" dirty="0"/>
              <a:t>Y APRENDIZAJES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09F690-D960-752B-222D-BD02CF0CA5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9490" y="1852353"/>
            <a:ext cx="7813963" cy="2927465"/>
          </a:xfrm>
        </p:spPr>
        <p:txBody>
          <a:bodyPr>
            <a:normAutofit/>
          </a:bodyPr>
          <a:lstStyle/>
          <a:p>
            <a:r>
              <a:rPr lang="es-MX" dirty="0" smtClean="0"/>
              <a:t>- Fortalecimiento planificación conjunta a nivel docente </a:t>
            </a:r>
          </a:p>
          <a:p>
            <a:pPr marL="342900" indent="-342900">
              <a:buFontTx/>
              <a:buChar char="-"/>
            </a:pPr>
            <a:r>
              <a:rPr lang="es-MX" dirty="0" smtClean="0"/>
              <a:t>Gestión pedagógica estratégica y enfocada</a:t>
            </a:r>
          </a:p>
          <a:p>
            <a:pPr marL="342900" indent="-342900">
              <a:buFontTx/>
              <a:buChar char="-"/>
            </a:pPr>
            <a:r>
              <a:rPr lang="es-MX" dirty="0" smtClean="0"/>
              <a:t>Planificación, organización y reflexión docente </a:t>
            </a:r>
          </a:p>
          <a:p>
            <a:pPr marL="342900" indent="-342900">
              <a:buFontTx/>
              <a:buChar char="-"/>
            </a:pPr>
            <a:r>
              <a:rPr lang="es-MX" dirty="0" smtClean="0"/>
              <a:t>Confianza entre pares – intercambio - comunidad</a:t>
            </a:r>
          </a:p>
          <a:p>
            <a:pPr marL="342900" indent="-342900">
              <a:buFontTx/>
              <a:buChar char="-"/>
            </a:pPr>
            <a:r>
              <a:rPr lang="es-MX" dirty="0" smtClean="0"/>
              <a:t>“Sin resistencia – respeto por los tiempos…” </a:t>
            </a:r>
            <a:r>
              <a:rPr lang="es-MX" dirty="0" smtClean="0"/>
              <a:t> </a:t>
            </a:r>
          </a:p>
          <a:p>
            <a:pPr marL="342900" indent="-342900">
              <a:buFontTx/>
              <a:buChar char="-"/>
            </a:pPr>
            <a:r>
              <a:rPr lang="es-MX" dirty="0" err="1" smtClean="0"/>
              <a:t>D°</a:t>
            </a:r>
            <a:r>
              <a:rPr lang="es-MX" dirty="0" smtClean="0"/>
              <a:t> Profesional Continuo</a:t>
            </a:r>
          </a:p>
          <a:p>
            <a:pPr marL="342900" indent="-342900">
              <a:buFontTx/>
              <a:buChar char="-"/>
            </a:pPr>
            <a:r>
              <a:rPr lang="es-MX" dirty="0" smtClean="0"/>
              <a:t>Cultura de colaboración</a:t>
            </a:r>
          </a:p>
          <a:p>
            <a:pPr marL="342900" indent="-342900">
              <a:buFontTx/>
              <a:buChar char="-"/>
            </a:pPr>
            <a:endParaRPr lang="es-CL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12A861E7-E7FA-7E72-DEDC-1AA1DAC5DC1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409710" y="2673927"/>
            <a:ext cx="3629890" cy="2659839"/>
          </a:xfrm>
        </p:spPr>
        <p:txBody>
          <a:bodyPr/>
          <a:lstStyle/>
          <a:p>
            <a:r>
              <a:rPr lang="es-MX" b="1" dirty="0" smtClean="0"/>
              <a:t>-Actas</a:t>
            </a:r>
          </a:p>
          <a:p>
            <a:r>
              <a:rPr lang="es-MX" b="1" dirty="0" smtClean="0"/>
              <a:t>-Planes </a:t>
            </a:r>
          </a:p>
          <a:p>
            <a:r>
              <a:rPr lang="es-MX" b="1" dirty="0" smtClean="0"/>
              <a:t>-Actividades “</a:t>
            </a:r>
            <a:r>
              <a:rPr lang="es-CL" b="1" dirty="0"/>
              <a:t>Boulevard </a:t>
            </a:r>
            <a:r>
              <a:rPr lang="es-CL" b="1" dirty="0" smtClean="0"/>
              <a:t>O´Higgins”</a:t>
            </a:r>
          </a:p>
          <a:p>
            <a:r>
              <a:rPr lang="es-CL" b="1" dirty="0" smtClean="0"/>
              <a:t>-Testimonio </a:t>
            </a:r>
          </a:p>
          <a:p>
            <a:r>
              <a:rPr lang="es-MX" b="1" dirty="0" smtClean="0"/>
              <a:t>-DIA </a:t>
            </a:r>
            <a:endParaRPr lang="es-CL" b="1" dirty="0"/>
          </a:p>
        </p:txBody>
      </p:sp>
    </p:spTree>
    <p:extLst>
      <p:ext uri="{BB962C8B-B14F-4D97-AF65-F5344CB8AC3E}">
        <p14:creationId xmlns:p14="http://schemas.microsoft.com/office/powerpoint/2010/main" val="2777806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2B08C1-6985-A78A-6290-492CD5774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EC52DDB8-0D30-DFBE-9838-7EF27B3107D7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9" y="582329"/>
            <a:ext cx="9585138" cy="983235"/>
          </a:xfrm>
        </p:spPr>
        <p:txBody>
          <a:bodyPr>
            <a:normAutofit/>
          </a:bodyPr>
          <a:lstStyle/>
          <a:p>
            <a:r>
              <a:rPr lang="es-ES" sz="2400" b="0" dirty="0" smtClean="0"/>
              <a:t>Impacto de la Experiencia</a:t>
            </a:r>
            <a:endParaRPr lang="es-ES" sz="2400" b="0" dirty="0"/>
          </a:p>
          <a:p>
            <a:r>
              <a:rPr lang="es-ES" sz="2400" b="0" dirty="0"/>
              <a:t>Resultados en los aprendizajes de los estudiantes</a:t>
            </a:r>
            <a:endParaRPr lang="es-CL" sz="2400" b="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303" y="1981649"/>
            <a:ext cx="5680824" cy="379569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3949" y="1945071"/>
            <a:ext cx="4875324" cy="3832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843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FF7F2F62-C6B7-00FE-ADA8-A69859EA50E7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15309" y="808701"/>
            <a:ext cx="10161238" cy="1085472"/>
          </a:xfrm>
        </p:spPr>
        <p:txBody>
          <a:bodyPr>
            <a:normAutofit/>
          </a:bodyPr>
          <a:lstStyle/>
          <a:p>
            <a:r>
              <a:rPr lang="es-ES" dirty="0"/>
              <a:t>Desafíos y Proyecciones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C1F487C1-D6BA-2A0B-35CF-B19566104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4196096"/>
              </p:ext>
            </p:extLst>
          </p:nvPr>
        </p:nvGraphicFramePr>
        <p:xfrm>
          <a:off x="318655" y="808699"/>
          <a:ext cx="10949113" cy="5453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77891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Gob2024" id="{2F5F9722-0B10-344F-8C82-9BE0849341A2}" vid="{698E2328-B6BA-674D-B63D-49A7BA7575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92c685-9940-4c45-8f64-c72857a99887">
      <Terms xmlns="http://schemas.microsoft.com/office/infopath/2007/PartnerControls"/>
    </lcf76f155ced4ddcb4097134ff3c332f>
    <TaxCatchAll xmlns="ae046da2-873d-4a68-941a-4b9e7884cef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0D245868E2ED46AF168DD55FA2B5FC" ma:contentTypeVersion="18" ma:contentTypeDescription="Crear nuevo documento." ma:contentTypeScope="" ma:versionID="1de1062dec0e60e33f936a2942d3cf63">
  <xsd:schema xmlns:xsd="http://www.w3.org/2001/XMLSchema" xmlns:xs="http://www.w3.org/2001/XMLSchema" xmlns:p="http://schemas.microsoft.com/office/2006/metadata/properties" xmlns:ns2="ae046da2-873d-4a68-941a-4b9e7884cef1" xmlns:ns3="c592c685-9940-4c45-8f64-c72857a99887" targetNamespace="http://schemas.microsoft.com/office/2006/metadata/properties" ma:root="true" ma:fieldsID="dd1a2d3c2c94f76207aa0465a49fc55b" ns2:_="" ns3:_="">
    <xsd:import namespace="ae046da2-873d-4a68-941a-4b9e7884cef1"/>
    <xsd:import namespace="c592c685-9940-4c45-8f64-c72857a9988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AutoKeyPoints" minOccurs="0"/>
                <xsd:element ref="ns3:MediaServiceKeyPoints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046da2-873d-4a68-941a-4b9e7884ce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d8d0b382-19c3-4c82-9462-9affb45c1b43}" ma:internalName="TaxCatchAll" ma:showField="CatchAllData" ma:web="ae046da2-873d-4a68-941a-4b9e7884ce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2c685-9940-4c45-8f64-c72857a99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3aa49dc-0840-4df2-9988-4c28c04889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1F49561-84B0-4F75-B3C5-8200AA565B2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551FAC-D4BE-43AE-B3BA-C747822BDBD1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dcmitype/"/>
    <ds:schemaRef ds:uri="http://schemas.microsoft.com/office/infopath/2007/PartnerControls"/>
    <ds:schemaRef ds:uri="ae046da2-873d-4a68-941a-4b9e7884cef1"/>
    <ds:schemaRef ds:uri="c592c685-9940-4c45-8f64-c72857a99887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3784D945-BC77-478D-A3F4-358694A5FB03}">
  <ds:schemaRefs>
    <ds:schemaRef ds:uri="ae046da2-873d-4a68-941a-4b9e7884cef1"/>
    <ds:schemaRef ds:uri="c592c685-9940-4c45-8f64-c72857a9988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296</Words>
  <Application>Microsoft Office PowerPoint</Application>
  <PresentationFormat>Panorámica</PresentationFormat>
  <Paragraphs>74</Paragraphs>
  <Slides>11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Aptos</vt:lpstr>
      <vt:lpstr>Verdana</vt:lpstr>
      <vt:lpstr>Arial</vt:lpstr>
      <vt:lpstr>Calibri</vt:lpstr>
      <vt:lpstr>Wingdings</vt:lpstr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Eduardo Meliqueo Carter</cp:lastModifiedBy>
  <cp:revision>30</cp:revision>
  <cp:lastPrinted>2025-07-31T15:37:30Z</cp:lastPrinted>
  <dcterms:created xsi:type="dcterms:W3CDTF">2022-09-08T19:25:06Z</dcterms:created>
  <dcterms:modified xsi:type="dcterms:W3CDTF">2025-10-09T01:17:23Z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</Properties>
</file>