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autoCompressPictures="0">
  <p:sldMasterIdLst>
    <p:sldMasterId id="2147483712" r:id="rId4"/>
  </p:sldMasterIdLst>
  <p:notesMasterIdLst>
    <p:notesMasterId r:id="rId20"/>
  </p:notesMasterIdLst>
  <p:handoutMasterIdLst>
    <p:handoutMasterId r:id="rId21"/>
  </p:handoutMasterIdLst>
  <p:sldIdLst>
    <p:sldId id="464" r:id="rId5"/>
    <p:sldId id="394" r:id="rId6"/>
    <p:sldId id="439" r:id="rId7"/>
    <p:sldId id="437" r:id="rId8"/>
    <p:sldId id="467" r:id="rId9"/>
    <p:sldId id="421" r:id="rId10"/>
    <p:sldId id="459" r:id="rId11"/>
    <p:sldId id="397" r:id="rId12"/>
    <p:sldId id="466" r:id="rId13"/>
    <p:sldId id="468" r:id="rId14"/>
    <p:sldId id="469" r:id="rId15"/>
    <p:sldId id="470" r:id="rId16"/>
    <p:sldId id="471" r:id="rId17"/>
    <p:sldId id="472" r:id="rId18"/>
    <p:sldId id="277" r:id="rId19"/>
  </p:sldIdLst>
  <p:sldSz cx="12192000" cy="6858000"/>
  <p:notesSz cx="7010400" cy="11125200"/>
  <p:embeddedFontLst>
    <p:embeddedFont>
      <p:font typeface="Verdana" panose="020B0604030504040204" pitchFamily="34" charset="0"/>
      <p:regular r:id="rId22"/>
      <p:bold r:id="rId23"/>
      <p:italic r:id="rId24"/>
      <p:boldItalic r:id="rId25"/>
    </p:embeddedFont>
  </p:embeddedFontLst>
  <p:defaultTextStyle>
    <a:defPPr>
      <a:defRPr lang="es-CL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916F1E30-9636-6D44-ABCD-695E67AD757E}" name="Irina Macarena Bustamante Centellas" initials="IB" userId="S::irina.bustamante@mineduc.cl::c1841084-6024-4a12-ad9b-10fab282beec" providerId="AD"/>
  <p188:author id="{E9287451-6561-947D-0C42-268D4E4A1A07}" name="Maricel Alejandra Silva Del Solar" initials="MS" userId="S::maricel.silva@mineduc.cl::196a1816-41ab-4eb4-b871-ca5b6c85091b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3277"/>
    <a:srgbClr val="E73439"/>
    <a:srgbClr val="3CB7F5"/>
    <a:srgbClr val="CFE7F9"/>
    <a:srgbClr val="78BBE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2FC4B73-5729-4882-AC0B-66D97B87B617}" v="4" dt="2025-10-01T20:52:52.182"/>
  </p1510:revLst>
</p1510:revInfo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Sin estilo ni cuadrícula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C4B1156A-380E-4F78-BDF5-A606A8083BF9}" styleName="Estilo medio 4 - Énfasis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0505E3EF-67EA-436B-97B2-0124C06EBD24}" styleName="Estilo medio 4 - Énfasis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16D9F66E-5EB9-4882-86FB-DCBF35E3C3E4}" styleName="Estilo medio 4 - Énfasis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69CF1AB2-1976-4502-BF36-3FF5EA218861}" styleName="Estilo medio 4 - Énfasis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5940675A-B579-460E-94D1-54222C63F5DA}" styleName="Sin estilo, cuadrícula de la tabla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D7B26C5-4107-4FEC-AEDC-1716B250A1EF}" styleName="Estilo claro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5A111915-BE36-4E01-A7E5-04B1672EAD32}" styleName="Estilo claro 2 - Acento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5DA37D80-6434-44D0-A028-1B22A696006F}" styleName="Estilo claro 3 - Acento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72833802-FEF1-4C79-8D5D-14CF1EAF98D9}" styleName="Estilo claro 2 - Acento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364"/>
    <p:restoredTop sz="94638"/>
  </p:normalViewPr>
  <p:slideViewPr>
    <p:cSldViewPr snapToGrid="0">
      <p:cViewPr varScale="1">
        <p:scale>
          <a:sx n="65" d="100"/>
          <a:sy n="65" d="100"/>
        </p:scale>
        <p:origin x="84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font" Target="fonts/font4.fntdata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notesMaster" Target="notesMasters/notesMaster1.xml"/><Relationship Id="rId29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font" Target="fonts/font3.fntdata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font" Target="fonts/font2.fntdata"/><Relationship Id="rId28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microsoft.com/office/2018/10/relationships/authors" Target="author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font" Target="fonts/font1.fntdata"/><Relationship Id="rId27" Type="http://schemas.openxmlformats.org/officeDocument/2006/relationships/viewProps" Target="viewProps.xml"/><Relationship Id="rId30" Type="http://schemas.microsoft.com/office/2015/10/relationships/revisionInfo" Target="revisionInfo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569A37D-C56A-42AA-B2DF-6536A46992AE}" type="doc">
      <dgm:prSet loTypeId="urn:microsoft.com/office/officeart/2005/8/layout/default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s-CL"/>
        </a:p>
      </dgm:t>
    </dgm:pt>
    <dgm:pt modelId="{F553D30B-36C2-48EB-9E7C-8B8ADA247778}">
      <dgm:prSet custT="1"/>
      <dgm:spPr/>
      <dgm:t>
        <a:bodyPr/>
        <a:lstStyle/>
        <a:p>
          <a:r>
            <a:rPr lang="es-MX" sz="1400" dirty="0"/>
            <a:t>Liceo Santiago Bueras y </a:t>
          </a:r>
          <a:r>
            <a:rPr lang="es-MX" sz="1400" dirty="0" err="1"/>
            <a:t>Avaria</a:t>
          </a:r>
          <a:endParaRPr lang="es-CL" sz="1400" dirty="0"/>
        </a:p>
      </dgm:t>
    </dgm:pt>
    <dgm:pt modelId="{CEF36FFF-32D5-4970-92B7-278FFEBE3604}" type="parTrans" cxnId="{9AB8F838-1E3C-46D1-ADA1-CB706A506D1C}">
      <dgm:prSet/>
      <dgm:spPr/>
      <dgm:t>
        <a:bodyPr/>
        <a:lstStyle/>
        <a:p>
          <a:endParaRPr lang="es-CL" sz="2000"/>
        </a:p>
      </dgm:t>
    </dgm:pt>
    <dgm:pt modelId="{B3BA9FF2-3A5C-4198-A3C7-688A5A1E2293}" type="sibTrans" cxnId="{9AB8F838-1E3C-46D1-ADA1-CB706A506D1C}">
      <dgm:prSet/>
      <dgm:spPr/>
      <dgm:t>
        <a:bodyPr/>
        <a:lstStyle/>
        <a:p>
          <a:endParaRPr lang="es-CL" sz="2000"/>
        </a:p>
      </dgm:t>
    </dgm:pt>
    <dgm:pt modelId="{0E577430-80C8-4297-AA13-9D2D2EA252A9}">
      <dgm:prSet custT="1"/>
      <dgm:spPr/>
      <dgm:t>
        <a:bodyPr/>
        <a:lstStyle/>
        <a:p>
          <a:r>
            <a:rPr lang="es-MX" sz="1400" dirty="0"/>
            <a:t>Departamento de Lengua y Literatura</a:t>
          </a:r>
          <a:endParaRPr lang="es-CL" sz="1400" dirty="0"/>
        </a:p>
      </dgm:t>
    </dgm:pt>
    <dgm:pt modelId="{363776CB-2268-4E0C-93D5-4CE29BC6C457}" type="parTrans" cxnId="{19FC44EF-0904-4347-A078-0C2180AD25A0}">
      <dgm:prSet/>
      <dgm:spPr/>
      <dgm:t>
        <a:bodyPr/>
        <a:lstStyle/>
        <a:p>
          <a:endParaRPr lang="es-CL" sz="2000"/>
        </a:p>
      </dgm:t>
    </dgm:pt>
    <dgm:pt modelId="{71A59490-C421-4675-88E0-FDA451DF782E}" type="sibTrans" cxnId="{19FC44EF-0904-4347-A078-0C2180AD25A0}">
      <dgm:prSet/>
      <dgm:spPr/>
      <dgm:t>
        <a:bodyPr/>
        <a:lstStyle/>
        <a:p>
          <a:endParaRPr lang="es-CL" sz="2000"/>
        </a:p>
      </dgm:t>
    </dgm:pt>
    <dgm:pt modelId="{C5241047-B126-41A6-A9FC-8005DCC8FFFE}">
      <dgm:prSet custT="1"/>
      <dgm:spPr/>
      <dgm:t>
        <a:bodyPr/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400" kern="1200" dirty="0">
              <a:latin typeface="Verdana" panose="020B0604030504040204"/>
              <a:ea typeface="+mn-ea"/>
              <a:cs typeface="+mn-cs"/>
            </a:rPr>
            <a:t>Liceo Modalidad </a:t>
          </a:r>
          <a:r>
            <a:rPr lang="es-MX" sz="1400" kern="1200" dirty="0" err="1">
              <a:latin typeface="Verdana" panose="020B0604030504040204"/>
              <a:ea typeface="+mn-ea"/>
              <a:cs typeface="+mn-cs"/>
            </a:rPr>
            <a:t>Humanistico</a:t>
          </a:r>
          <a:r>
            <a:rPr lang="es-MX" sz="1400" kern="1200" dirty="0">
              <a:latin typeface="Verdana" panose="020B0604030504040204"/>
              <a:ea typeface="+mn-ea"/>
              <a:cs typeface="+mn-cs"/>
            </a:rPr>
            <a:t>- Científica</a:t>
          </a:r>
          <a:endParaRPr lang="es-CL" sz="1400" kern="1200" dirty="0">
            <a:latin typeface="Verdana" panose="020B0604030504040204"/>
            <a:ea typeface="+mn-ea"/>
            <a:cs typeface="+mn-cs"/>
          </a:endParaRPr>
        </a:p>
      </dgm:t>
    </dgm:pt>
    <dgm:pt modelId="{8713E41B-1DD5-48ED-89EE-4EA3B248A827}" type="parTrans" cxnId="{0D6239B0-2942-4B16-9FA1-1850B3105F38}">
      <dgm:prSet/>
      <dgm:spPr/>
      <dgm:t>
        <a:bodyPr/>
        <a:lstStyle/>
        <a:p>
          <a:endParaRPr lang="es-CL" sz="2000"/>
        </a:p>
      </dgm:t>
    </dgm:pt>
    <dgm:pt modelId="{C53E8E47-807F-41C0-AB97-599F4E71FC40}" type="sibTrans" cxnId="{0D6239B0-2942-4B16-9FA1-1850B3105F38}">
      <dgm:prSet/>
      <dgm:spPr/>
      <dgm:t>
        <a:bodyPr/>
        <a:lstStyle/>
        <a:p>
          <a:endParaRPr lang="es-CL" sz="2000"/>
        </a:p>
      </dgm:t>
    </dgm:pt>
    <dgm:pt modelId="{0A8C7607-C6EC-4010-AE18-F63D7C89E118}">
      <dgm:prSet custT="1"/>
      <dgm:spPr/>
      <dgm:t>
        <a:bodyPr/>
        <a:lstStyle/>
        <a:p>
          <a:r>
            <a:rPr lang="es-MX" sz="1400" kern="1200" dirty="0">
              <a:latin typeface="Verdana" panose="020B0604030504040204"/>
              <a:ea typeface="+mn-ea"/>
              <a:cs typeface="+mn-cs"/>
            </a:rPr>
            <a:t>CRA</a:t>
          </a:r>
        </a:p>
        <a:p>
          <a:r>
            <a:rPr lang="es-MX" sz="1400" kern="1200" dirty="0">
              <a:latin typeface="Verdana" panose="020B0604030504040204"/>
              <a:ea typeface="+mn-ea"/>
              <a:cs typeface="+mn-cs"/>
            </a:rPr>
            <a:t>Centro de Recursos de Aprendizaje</a:t>
          </a:r>
          <a:endParaRPr lang="es-CL" sz="1400" kern="1200" dirty="0">
            <a:latin typeface="Verdana" panose="020B0604030504040204"/>
            <a:ea typeface="+mn-ea"/>
            <a:cs typeface="+mn-cs"/>
          </a:endParaRPr>
        </a:p>
      </dgm:t>
    </dgm:pt>
    <dgm:pt modelId="{917097D1-A289-4F13-863D-92CBCD6A648F}" type="parTrans" cxnId="{0BAA596A-8F00-4BE8-A9DC-2C5B7B7CE4FB}">
      <dgm:prSet/>
      <dgm:spPr/>
      <dgm:t>
        <a:bodyPr/>
        <a:lstStyle/>
        <a:p>
          <a:endParaRPr lang="es-CL" sz="2000"/>
        </a:p>
      </dgm:t>
    </dgm:pt>
    <dgm:pt modelId="{CC18B894-651C-48B4-A4F9-0CA9DEF6DF2B}" type="sibTrans" cxnId="{0BAA596A-8F00-4BE8-A9DC-2C5B7B7CE4FB}">
      <dgm:prSet/>
      <dgm:spPr/>
      <dgm:t>
        <a:bodyPr/>
        <a:lstStyle/>
        <a:p>
          <a:endParaRPr lang="es-CL" sz="2000"/>
        </a:p>
      </dgm:t>
    </dgm:pt>
    <dgm:pt modelId="{12817300-2444-42C7-961D-1B11A411B80D}">
      <dgm:prSet custT="1"/>
      <dgm:spPr/>
      <dgm:t>
        <a:bodyPr/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400" kern="1200" dirty="0">
              <a:latin typeface="Verdana" panose="020B0604030504040204"/>
              <a:ea typeface="+mn-ea"/>
              <a:cs typeface="+mn-cs"/>
            </a:rPr>
            <a:t>Enseñanza Niveles Básica y Media</a:t>
          </a:r>
          <a:endParaRPr lang="es-CL" sz="1400" kern="1200" dirty="0">
            <a:latin typeface="Verdana" panose="020B0604030504040204"/>
            <a:ea typeface="+mn-ea"/>
            <a:cs typeface="+mn-cs"/>
          </a:endParaRPr>
        </a:p>
      </dgm:t>
    </dgm:pt>
    <dgm:pt modelId="{1C70D533-2ABB-4E34-9953-A48A862835DA}" type="parTrans" cxnId="{EC038CAF-2C38-4D3C-B171-17B3F2341CD2}">
      <dgm:prSet/>
      <dgm:spPr/>
      <dgm:t>
        <a:bodyPr/>
        <a:lstStyle/>
        <a:p>
          <a:endParaRPr lang="es-CL"/>
        </a:p>
      </dgm:t>
    </dgm:pt>
    <dgm:pt modelId="{242672A6-62AB-491E-9FB1-770859E5C245}" type="sibTrans" cxnId="{EC038CAF-2C38-4D3C-B171-17B3F2341CD2}">
      <dgm:prSet/>
      <dgm:spPr/>
      <dgm:t>
        <a:bodyPr/>
        <a:lstStyle/>
        <a:p>
          <a:endParaRPr lang="es-CL"/>
        </a:p>
      </dgm:t>
    </dgm:pt>
    <dgm:pt modelId="{6210583E-3095-4E27-B36F-B7316C11CBBA}">
      <dgm:prSet custT="1"/>
      <dgm:spPr/>
      <dgm:t>
        <a:bodyPr/>
        <a:lstStyle/>
        <a:p>
          <a:r>
            <a:rPr lang="es-MX" sz="1400" dirty="0"/>
            <a:t>Enlaces</a:t>
          </a:r>
          <a:endParaRPr lang="es-CL" sz="1400" dirty="0"/>
        </a:p>
      </dgm:t>
    </dgm:pt>
    <dgm:pt modelId="{33C72072-8EBC-4F0F-9F8A-CD7E441E81BD}" type="parTrans" cxnId="{314DE81B-4A3C-454F-8A26-D8876C02376D}">
      <dgm:prSet/>
      <dgm:spPr/>
      <dgm:t>
        <a:bodyPr/>
        <a:lstStyle/>
        <a:p>
          <a:endParaRPr lang="es-CL"/>
        </a:p>
      </dgm:t>
    </dgm:pt>
    <dgm:pt modelId="{BC319DFF-21AA-42E9-95E7-FDF1EAE9C06A}" type="sibTrans" cxnId="{314DE81B-4A3C-454F-8A26-D8876C02376D}">
      <dgm:prSet/>
      <dgm:spPr/>
      <dgm:t>
        <a:bodyPr/>
        <a:lstStyle/>
        <a:p>
          <a:endParaRPr lang="es-CL"/>
        </a:p>
      </dgm:t>
    </dgm:pt>
    <dgm:pt modelId="{59A001EA-2F80-4BCC-8D78-41474E0205B4}" type="pres">
      <dgm:prSet presAssocID="{B569A37D-C56A-42AA-B2DF-6536A46992AE}" presName="diagram" presStyleCnt="0">
        <dgm:presLayoutVars>
          <dgm:dir/>
          <dgm:resizeHandles val="exact"/>
        </dgm:presLayoutVars>
      </dgm:prSet>
      <dgm:spPr/>
    </dgm:pt>
    <dgm:pt modelId="{297F9603-FEC4-45F3-8765-202A662C6C28}" type="pres">
      <dgm:prSet presAssocID="{F553D30B-36C2-48EB-9E7C-8B8ADA247778}" presName="node" presStyleLbl="node1" presStyleIdx="0" presStyleCnt="6">
        <dgm:presLayoutVars>
          <dgm:bulletEnabled val="1"/>
        </dgm:presLayoutVars>
      </dgm:prSet>
      <dgm:spPr/>
    </dgm:pt>
    <dgm:pt modelId="{0E53A6F2-7621-4714-94A2-D1D6611F042E}" type="pres">
      <dgm:prSet presAssocID="{B3BA9FF2-3A5C-4198-A3C7-688A5A1E2293}" presName="sibTrans" presStyleCnt="0"/>
      <dgm:spPr/>
    </dgm:pt>
    <dgm:pt modelId="{C51CFB92-DA16-4EE3-A4BD-85683FACFDDF}" type="pres">
      <dgm:prSet presAssocID="{12817300-2444-42C7-961D-1B11A411B80D}" presName="node" presStyleLbl="node1" presStyleIdx="1" presStyleCnt="6" custLinFactNeighborX="1212" custLinFactNeighborY="420">
        <dgm:presLayoutVars>
          <dgm:bulletEnabled val="1"/>
        </dgm:presLayoutVars>
      </dgm:prSet>
      <dgm:spPr/>
    </dgm:pt>
    <dgm:pt modelId="{6773F7D6-6E8A-42A1-8CE9-A68008072155}" type="pres">
      <dgm:prSet presAssocID="{242672A6-62AB-491E-9FB1-770859E5C245}" presName="sibTrans" presStyleCnt="0"/>
      <dgm:spPr/>
    </dgm:pt>
    <dgm:pt modelId="{831F2A36-DE06-4DB9-90C0-E9AC7B52D85D}" type="pres">
      <dgm:prSet presAssocID="{C5241047-B126-41A6-A9FC-8005DCC8FFFE}" presName="node" presStyleLbl="node1" presStyleIdx="2" presStyleCnt="6">
        <dgm:presLayoutVars>
          <dgm:bulletEnabled val="1"/>
        </dgm:presLayoutVars>
      </dgm:prSet>
      <dgm:spPr/>
    </dgm:pt>
    <dgm:pt modelId="{58354CEB-58B5-40FF-8863-BE03A63F9F29}" type="pres">
      <dgm:prSet presAssocID="{C53E8E47-807F-41C0-AB97-599F4E71FC40}" presName="sibTrans" presStyleCnt="0"/>
      <dgm:spPr/>
    </dgm:pt>
    <dgm:pt modelId="{26AFEE7B-FD23-457F-99AF-5CC99A1B86B2}" type="pres">
      <dgm:prSet presAssocID="{0E577430-80C8-4297-AA13-9D2D2EA252A9}" presName="node" presStyleLbl="node1" presStyleIdx="3" presStyleCnt="6">
        <dgm:presLayoutVars>
          <dgm:bulletEnabled val="1"/>
        </dgm:presLayoutVars>
      </dgm:prSet>
      <dgm:spPr/>
    </dgm:pt>
    <dgm:pt modelId="{94D79390-9004-44BC-87F8-15EF3FF3222E}" type="pres">
      <dgm:prSet presAssocID="{71A59490-C421-4675-88E0-FDA451DF782E}" presName="sibTrans" presStyleCnt="0"/>
      <dgm:spPr/>
    </dgm:pt>
    <dgm:pt modelId="{3D4272A9-D8CA-4357-9E1F-89132EF5A23D}" type="pres">
      <dgm:prSet presAssocID="{6210583E-3095-4E27-B36F-B7316C11CBBA}" presName="node" presStyleLbl="node1" presStyleIdx="4" presStyleCnt="6">
        <dgm:presLayoutVars>
          <dgm:bulletEnabled val="1"/>
        </dgm:presLayoutVars>
      </dgm:prSet>
      <dgm:spPr/>
    </dgm:pt>
    <dgm:pt modelId="{2C4DCD6E-529A-435B-AA2A-1F9171A59A48}" type="pres">
      <dgm:prSet presAssocID="{BC319DFF-21AA-42E9-95E7-FDF1EAE9C06A}" presName="sibTrans" presStyleCnt="0"/>
      <dgm:spPr/>
    </dgm:pt>
    <dgm:pt modelId="{8B0F23D1-CED7-46B3-99E2-002CF34214F4}" type="pres">
      <dgm:prSet presAssocID="{0A8C7607-C6EC-4010-AE18-F63D7C89E118}" presName="node" presStyleLbl="node1" presStyleIdx="5" presStyleCnt="6">
        <dgm:presLayoutVars>
          <dgm:bulletEnabled val="1"/>
        </dgm:presLayoutVars>
      </dgm:prSet>
      <dgm:spPr/>
    </dgm:pt>
  </dgm:ptLst>
  <dgm:cxnLst>
    <dgm:cxn modelId="{C6A7090B-E0C7-4AA4-AFD5-CA29D1389A34}" type="presOf" srcId="{0A8C7607-C6EC-4010-AE18-F63D7C89E118}" destId="{8B0F23D1-CED7-46B3-99E2-002CF34214F4}" srcOrd="0" destOrd="0" presId="urn:microsoft.com/office/officeart/2005/8/layout/default"/>
    <dgm:cxn modelId="{56D14111-442D-432D-914B-B758EF5976D5}" type="presOf" srcId="{0E577430-80C8-4297-AA13-9D2D2EA252A9}" destId="{26AFEE7B-FD23-457F-99AF-5CC99A1B86B2}" srcOrd="0" destOrd="0" presId="urn:microsoft.com/office/officeart/2005/8/layout/default"/>
    <dgm:cxn modelId="{314DE81B-4A3C-454F-8A26-D8876C02376D}" srcId="{B569A37D-C56A-42AA-B2DF-6536A46992AE}" destId="{6210583E-3095-4E27-B36F-B7316C11CBBA}" srcOrd="4" destOrd="0" parTransId="{33C72072-8EBC-4F0F-9F8A-CD7E441E81BD}" sibTransId="{BC319DFF-21AA-42E9-95E7-FDF1EAE9C06A}"/>
    <dgm:cxn modelId="{9AB8F838-1E3C-46D1-ADA1-CB706A506D1C}" srcId="{B569A37D-C56A-42AA-B2DF-6536A46992AE}" destId="{F553D30B-36C2-48EB-9E7C-8B8ADA247778}" srcOrd="0" destOrd="0" parTransId="{CEF36FFF-32D5-4970-92B7-278FFEBE3604}" sibTransId="{B3BA9FF2-3A5C-4198-A3C7-688A5A1E2293}"/>
    <dgm:cxn modelId="{9FD5203F-AE51-4531-B8AC-21C1BED5DC73}" type="presOf" srcId="{B569A37D-C56A-42AA-B2DF-6536A46992AE}" destId="{59A001EA-2F80-4BCC-8D78-41474E0205B4}" srcOrd="0" destOrd="0" presId="urn:microsoft.com/office/officeart/2005/8/layout/default"/>
    <dgm:cxn modelId="{9B69D740-DA23-41D7-8621-C46F9645BCAE}" type="presOf" srcId="{6210583E-3095-4E27-B36F-B7316C11CBBA}" destId="{3D4272A9-D8CA-4357-9E1F-89132EF5A23D}" srcOrd="0" destOrd="0" presId="urn:microsoft.com/office/officeart/2005/8/layout/default"/>
    <dgm:cxn modelId="{6A73275D-A1B5-42A6-9542-A79A0BEFB924}" type="presOf" srcId="{12817300-2444-42C7-961D-1B11A411B80D}" destId="{C51CFB92-DA16-4EE3-A4BD-85683FACFDDF}" srcOrd="0" destOrd="0" presId="urn:microsoft.com/office/officeart/2005/8/layout/default"/>
    <dgm:cxn modelId="{0BAA596A-8F00-4BE8-A9DC-2C5B7B7CE4FB}" srcId="{B569A37D-C56A-42AA-B2DF-6536A46992AE}" destId="{0A8C7607-C6EC-4010-AE18-F63D7C89E118}" srcOrd="5" destOrd="0" parTransId="{917097D1-A289-4F13-863D-92CBCD6A648F}" sibTransId="{CC18B894-651C-48B4-A4F9-0CA9DEF6DF2B}"/>
    <dgm:cxn modelId="{EC038CAF-2C38-4D3C-B171-17B3F2341CD2}" srcId="{B569A37D-C56A-42AA-B2DF-6536A46992AE}" destId="{12817300-2444-42C7-961D-1B11A411B80D}" srcOrd="1" destOrd="0" parTransId="{1C70D533-2ABB-4E34-9953-A48A862835DA}" sibTransId="{242672A6-62AB-491E-9FB1-770859E5C245}"/>
    <dgm:cxn modelId="{0D6239B0-2942-4B16-9FA1-1850B3105F38}" srcId="{B569A37D-C56A-42AA-B2DF-6536A46992AE}" destId="{C5241047-B126-41A6-A9FC-8005DCC8FFFE}" srcOrd="2" destOrd="0" parTransId="{8713E41B-1DD5-48ED-89EE-4EA3B248A827}" sibTransId="{C53E8E47-807F-41C0-AB97-599F4E71FC40}"/>
    <dgm:cxn modelId="{EE6DA3CD-A0BC-463D-8DBF-A3F6D3FC8128}" type="presOf" srcId="{C5241047-B126-41A6-A9FC-8005DCC8FFFE}" destId="{831F2A36-DE06-4DB9-90C0-E9AC7B52D85D}" srcOrd="0" destOrd="0" presId="urn:microsoft.com/office/officeart/2005/8/layout/default"/>
    <dgm:cxn modelId="{4B59D6E3-BB61-46AB-87AC-834AECA941CD}" type="presOf" srcId="{F553D30B-36C2-48EB-9E7C-8B8ADA247778}" destId="{297F9603-FEC4-45F3-8765-202A662C6C28}" srcOrd="0" destOrd="0" presId="urn:microsoft.com/office/officeart/2005/8/layout/default"/>
    <dgm:cxn modelId="{19FC44EF-0904-4347-A078-0C2180AD25A0}" srcId="{B569A37D-C56A-42AA-B2DF-6536A46992AE}" destId="{0E577430-80C8-4297-AA13-9D2D2EA252A9}" srcOrd="3" destOrd="0" parTransId="{363776CB-2268-4E0C-93D5-4CE29BC6C457}" sibTransId="{71A59490-C421-4675-88E0-FDA451DF782E}"/>
    <dgm:cxn modelId="{3DB25EBE-60A5-45C3-91DF-F32BCE6AE47A}" type="presParOf" srcId="{59A001EA-2F80-4BCC-8D78-41474E0205B4}" destId="{297F9603-FEC4-45F3-8765-202A662C6C28}" srcOrd="0" destOrd="0" presId="urn:microsoft.com/office/officeart/2005/8/layout/default"/>
    <dgm:cxn modelId="{F9EF8364-0E29-45BB-8F77-221784861D17}" type="presParOf" srcId="{59A001EA-2F80-4BCC-8D78-41474E0205B4}" destId="{0E53A6F2-7621-4714-94A2-D1D6611F042E}" srcOrd="1" destOrd="0" presId="urn:microsoft.com/office/officeart/2005/8/layout/default"/>
    <dgm:cxn modelId="{11B9173D-7910-4F28-BF2D-0BA07D69F368}" type="presParOf" srcId="{59A001EA-2F80-4BCC-8D78-41474E0205B4}" destId="{C51CFB92-DA16-4EE3-A4BD-85683FACFDDF}" srcOrd="2" destOrd="0" presId="urn:microsoft.com/office/officeart/2005/8/layout/default"/>
    <dgm:cxn modelId="{C6694584-0C47-4B87-9AEE-3CEFAE973D19}" type="presParOf" srcId="{59A001EA-2F80-4BCC-8D78-41474E0205B4}" destId="{6773F7D6-6E8A-42A1-8CE9-A68008072155}" srcOrd="3" destOrd="0" presId="urn:microsoft.com/office/officeart/2005/8/layout/default"/>
    <dgm:cxn modelId="{B9280B34-75BB-4C79-BB40-8D35596AA9FE}" type="presParOf" srcId="{59A001EA-2F80-4BCC-8D78-41474E0205B4}" destId="{831F2A36-DE06-4DB9-90C0-E9AC7B52D85D}" srcOrd="4" destOrd="0" presId="urn:microsoft.com/office/officeart/2005/8/layout/default"/>
    <dgm:cxn modelId="{61B15DA7-E45F-4CA8-A0F4-15DD4D34C71A}" type="presParOf" srcId="{59A001EA-2F80-4BCC-8D78-41474E0205B4}" destId="{58354CEB-58B5-40FF-8863-BE03A63F9F29}" srcOrd="5" destOrd="0" presId="urn:microsoft.com/office/officeart/2005/8/layout/default"/>
    <dgm:cxn modelId="{B77D2C0A-8EDA-49F3-BB68-FD45576244D2}" type="presParOf" srcId="{59A001EA-2F80-4BCC-8D78-41474E0205B4}" destId="{26AFEE7B-FD23-457F-99AF-5CC99A1B86B2}" srcOrd="6" destOrd="0" presId="urn:microsoft.com/office/officeart/2005/8/layout/default"/>
    <dgm:cxn modelId="{40EF16F5-C01A-440B-8F5A-38CC0DE9FF24}" type="presParOf" srcId="{59A001EA-2F80-4BCC-8D78-41474E0205B4}" destId="{94D79390-9004-44BC-87F8-15EF3FF3222E}" srcOrd="7" destOrd="0" presId="urn:microsoft.com/office/officeart/2005/8/layout/default"/>
    <dgm:cxn modelId="{974CEACB-2BF8-4722-BC31-1D53A7B00F28}" type="presParOf" srcId="{59A001EA-2F80-4BCC-8D78-41474E0205B4}" destId="{3D4272A9-D8CA-4357-9E1F-89132EF5A23D}" srcOrd="8" destOrd="0" presId="urn:microsoft.com/office/officeart/2005/8/layout/default"/>
    <dgm:cxn modelId="{95A6385B-3966-4306-A116-ED7D0280044F}" type="presParOf" srcId="{59A001EA-2F80-4BCC-8D78-41474E0205B4}" destId="{2C4DCD6E-529A-435B-AA2A-1F9171A59A48}" srcOrd="9" destOrd="0" presId="urn:microsoft.com/office/officeart/2005/8/layout/default"/>
    <dgm:cxn modelId="{0C9EF33B-5220-4AD1-B285-B6CE5F9C243D}" type="presParOf" srcId="{59A001EA-2F80-4BCC-8D78-41474E0205B4}" destId="{8B0F23D1-CED7-46B3-99E2-002CF34214F4}" srcOrd="10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569A37D-C56A-42AA-B2DF-6536A46992AE}" type="doc">
      <dgm:prSet loTypeId="urn:microsoft.com/office/officeart/2005/8/layout/default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s-CL"/>
        </a:p>
      </dgm:t>
    </dgm:pt>
    <dgm:pt modelId="{0A8C7607-C6EC-4010-AE18-F63D7C89E118}">
      <dgm:prSet custT="1"/>
      <dgm:spPr/>
      <dgm:t>
        <a:bodyPr/>
        <a:lstStyle/>
        <a:p>
          <a:r>
            <a:rPr lang="es-MX" sz="1400" kern="1200" dirty="0">
              <a:latin typeface="Verdana" panose="020B0604030504040204"/>
              <a:ea typeface="+mn-ea"/>
              <a:cs typeface="+mn-cs"/>
            </a:rPr>
            <a:t>Los estudiantes logran consolidar su autoestima como lectores y escritores activos.</a:t>
          </a:r>
          <a:endParaRPr lang="es-CL" sz="1400" kern="1200" dirty="0">
            <a:latin typeface="Verdana" panose="020B0604030504040204"/>
            <a:ea typeface="+mn-ea"/>
            <a:cs typeface="+mn-cs"/>
          </a:endParaRPr>
        </a:p>
      </dgm:t>
    </dgm:pt>
    <dgm:pt modelId="{CC18B894-651C-48B4-A4F9-0CA9DEF6DF2B}" type="sibTrans" cxnId="{0BAA596A-8F00-4BE8-A9DC-2C5B7B7CE4FB}">
      <dgm:prSet/>
      <dgm:spPr/>
      <dgm:t>
        <a:bodyPr/>
        <a:lstStyle/>
        <a:p>
          <a:endParaRPr lang="es-CL" sz="2000"/>
        </a:p>
      </dgm:t>
    </dgm:pt>
    <dgm:pt modelId="{917097D1-A289-4F13-863D-92CBCD6A648F}" type="parTrans" cxnId="{0BAA596A-8F00-4BE8-A9DC-2C5B7B7CE4FB}">
      <dgm:prSet/>
      <dgm:spPr/>
      <dgm:t>
        <a:bodyPr/>
        <a:lstStyle/>
        <a:p>
          <a:endParaRPr lang="es-CL" sz="2000"/>
        </a:p>
      </dgm:t>
    </dgm:pt>
    <dgm:pt modelId="{59A001EA-2F80-4BCC-8D78-41474E0205B4}" type="pres">
      <dgm:prSet presAssocID="{B569A37D-C56A-42AA-B2DF-6536A46992AE}" presName="diagram" presStyleCnt="0">
        <dgm:presLayoutVars>
          <dgm:dir/>
          <dgm:resizeHandles val="exact"/>
        </dgm:presLayoutVars>
      </dgm:prSet>
      <dgm:spPr/>
    </dgm:pt>
    <dgm:pt modelId="{8B0F23D1-CED7-46B3-99E2-002CF34214F4}" type="pres">
      <dgm:prSet presAssocID="{0A8C7607-C6EC-4010-AE18-F63D7C89E118}" presName="node" presStyleLbl="node1" presStyleIdx="0" presStyleCnt="1" custScaleX="100000" custLinFactNeighborX="19767" custLinFactNeighborY="3349">
        <dgm:presLayoutVars>
          <dgm:bulletEnabled val="1"/>
        </dgm:presLayoutVars>
      </dgm:prSet>
      <dgm:spPr/>
    </dgm:pt>
  </dgm:ptLst>
  <dgm:cxnLst>
    <dgm:cxn modelId="{9FD5203F-AE51-4531-B8AC-21C1BED5DC73}" type="presOf" srcId="{B569A37D-C56A-42AA-B2DF-6536A46992AE}" destId="{59A001EA-2F80-4BCC-8D78-41474E0205B4}" srcOrd="0" destOrd="0" presId="urn:microsoft.com/office/officeart/2005/8/layout/default"/>
    <dgm:cxn modelId="{CD8D8A5D-9F72-440A-92C9-42413439B4C0}" type="presOf" srcId="{0A8C7607-C6EC-4010-AE18-F63D7C89E118}" destId="{8B0F23D1-CED7-46B3-99E2-002CF34214F4}" srcOrd="0" destOrd="0" presId="urn:microsoft.com/office/officeart/2005/8/layout/default"/>
    <dgm:cxn modelId="{0BAA596A-8F00-4BE8-A9DC-2C5B7B7CE4FB}" srcId="{B569A37D-C56A-42AA-B2DF-6536A46992AE}" destId="{0A8C7607-C6EC-4010-AE18-F63D7C89E118}" srcOrd="0" destOrd="0" parTransId="{917097D1-A289-4F13-863D-92CBCD6A648F}" sibTransId="{CC18B894-651C-48B4-A4F9-0CA9DEF6DF2B}"/>
    <dgm:cxn modelId="{1414147D-8837-4C86-8073-01D13E9D2924}" type="presParOf" srcId="{59A001EA-2F80-4BCC-8D78-41474E0205B4}" destId="{8B0F23D1-CED7-46B3-99E2-002CF34214F4}" srcOrd="0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B569A37D-C56A-42AA-B2DF-6536A46992AE}" type="doc">
      <dgm:prSet loTypeId="urn:microsoft.com/office/officeart/2005/8/layout/default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s-CL"/>
        </a:p>
      </dgm:t>
    </dgm:pt>
    <dgm:pt modelId="{F553D30B-36C2-48EB-9E7C-8B8ADA247778}">
      <dgm:prSet custT="1"/>
      <dgm:spPr/>
      <dgm:t>
        <a:bodyPr/>
        <a:lstStyle/>
        <a:p>
          <a:r>
            <a:rPr lang="es-CL" sz="1400" dirty="0"/>
            <a:t>Mantener y aumentar los resultados SIMCE de Lenguaje.</a:t>
          </a:r>
        </a:p>
      </dgm:t>
    </dgm:pt>
    <dgm:pt modelId="{B3BA9FF2-3A5C-4198-A3C7-688A5A1E2293}" type="sibTrans" cxnId="{9AB8F838-1E3C-46D1-ADA1-CB706A506D1C}">
      <dgm:prSet/>
      <dgm:spPr/>
      <dgm:t>
        <a:bodyPr/>
        <a:lstStyle/>
        <a:p>
          <a:endParaRPr lang="es-CL" sz="2000"/>
        </a:p>
      </dgm:t>
    </dgm:pt>
    <dgm:pt modelId="{CEF36FFF-32D5-4970-92B7-278FFEBE3604}" type="parTrans" cxnId="{9AB8F838-1E3C-46D1-ADA1-CB706A506D1C}">
      <dgm:prSet/>
      <dgm:spPr/>
      <dgm:t>
        <a:bodyPr/>
        <a:lstStyle/>
        <a:p>
          <a:endParaRPr lang="es-CL" sz="2000"/>
        </a:p>
      </dgm:t>
    </dgm:pt>
    <dgm:pt modelId="{C5241047-B126-41A6-A9FC-8005DCC8FFFE}">
      <dgm:prSet custT="1"/>
      <dgm:spPr/>
      <dgm:t>
        <a:bodyPr/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400" kern="1200" dirty="0">
              <a:latin typeface="Verdana" panose="020B0604030504040204"/>
              <a:ea typeface="+mn-ea"/>
              <a:cs typeface="+mn-cs"/>
            </a:rPr>
            <a:t>Preparar a nuestros estudiantes con una educación humanizada,  camino a la educación superior.</a:t>
          </a:r>
          <a:endParaRPr lang="es-CL" sz="1400" kern="1200" dirty="0">
            <a:latin typeface="Verdana" panose="020B0604030504040204"/>
            <a:ea typeface="+mn-ea"/>
            <a:cs typeface="+mn-cs"/>
          </a:endParaRPr>
        </a:p>
      </dgm:t>
    </dgm:pt>
    <dgm:pt modelId="{C53E8E47-807F-41C0-AB97-599F4E71FC40}" type="sibTrans" cxnId="{0D6239B0-2942-4B16-9FA1-1850B3105F38}">
      <dgm:prSet/>
      <dgm:spPr/>
      <dgm:t>
        <a:bodyPr/>
        <a:lstStyle/>
        <a:p>
          <a:endParaRPr lang="es-CL" sz="2000"/>
        </a:p>
      </dgm:t>
    </dgm:pt>
    <dgm:pt modelId="{8713E41B-1DD5-48ED-89EE-4EA3B248A827}" type="parTrans" cxnId="{0D6239B0-2942-4B16-9FA1-1850B3105F38}">
      <dgm:prSet/>
      <dgm:spPr/>
      <dgm:t>
        <a:bodyPr/>
        <a:lstStyle/>
        <a:p>
          <a:endParaRPr lang="es-CL" sz="2000"/>
        </a:p>
      </dgm:t>
    </dgm:pt>
    <dgm:pt modelId="{0A8C7607-C6EC-4010-AE18-F63D7C89E118}">
      <dgm:prSet custT="1"/>
      <dgm:spPr/>
      <dgm:t>
        <a:bodyPr/>
        <a:lstStyle/>
        <a:p>
          <a:r>
            <a:rPr lang="es-MX" sz="1400" kern="1200" dirty="0">
              <a:latin typeface="Verdana" panose="020B0604030504040204"/>
              <a:ea typeface="+mn-ea"/>
              <a:cs typeface="+mn-cs"/>
            </a:rPr>
            <a:t>Instaurar prácticas pedagógicas de continuidad en el hábito de lectura y escritura. </a:t>
          </a:r>
          <a:endParaRPr lang="es-CL" sz="1400" kern="1200" dirty="0">
            <a:latin typeface="Verdana" panose="020B0604030504040204"/>
            <a:ea typeface="+mn-ea"/>
            <a:cs typeface="+mn-cs"/>
          </a:endParaRPr>
        </a:p>
      </dgm:t>
    </dgm:pt>
    <dgm:pt modelId="{CC18B894-651C-48B4-A4F9-0CA9DEF6DF2B}" type="sibTrans" cxnId="{0BAA596A-8F00-4BE8-A9DC-2C5B7B7CE4FB}">
      <dgm:prSet/>
      <dgm:spPr/>
      <dgm:t>
        <a:bodyPr/>
        <a:lstStyle/>
        <a:p>
          <a:endParaRPr lang="es-CL" sz="2000"/>
        </a:p>
      </dgm:t>
    </dgm:pt>
    <dgm:pt modelId="{917097D1-A289-4F13-863D-92CBCD6A648F}" type="parTrans" cxnId="{0BAA596A-8F00-4BE8-A9DC-2C5B7B7CE4FB}">
      <dgm:prSet/>
      <dgm:spPr/>
      <dgm:t>
        <a:bodyPr/>
        <a:lstStyle/>
        <a:p>
          <a:endParaRPr lang="es-CL" sz="2000"/>
        </a:p>
      </dgm:t>
    </dgm:pt>
    <dgm:pt modelId="{0E577430-80C8-4297-AA13-9D2D2EA252A9}">
      <dgm:prSet custT="1"/>
      <dgm:spPr/>
      <dgm:t>
        <a:bodyPr/>
        <a:lstStyle/>
        <a:p>
          <a:r>
            <a:rPr lang="es-MX" sz="1400" dirty="0"/>
            <a:t>Fortalecer la autoestima intelectual de nuestros estudiantes.</a:t>
          </a:r>
          <a:endParaRPr lang="es-CL" sz="1400" dirty="0"/>
        </a:p>
      </dgm:t>
    </dgm:pt>
    <dgm:pt modelId="{363776CB-2268-4E0C-93D5-4CE29BC6C457}" type="parTrans" cxnId="{4E6872C2-07A8-43D5-90B3-2A1E9056A8BB}">
      <dgm:prSet/>
      <dgm:spPr/>
      <dgm:t>
        <a:bodyPr/>
        <a:lstStyle/>
        <a:p>
          <a:endParaRPr lang="es-CL" sz="2000"/>
        </a:p>
      </dgm:t>
    </dgm:pt>
    <dgm:pt modelId="{71A59490-C421-4675-88E0-FDA451DF782E}" type="sibTrans" cxnId="{4E6872C2-07A8-43D5-90B3-2A1E9056A8BB}">
      <dgm:prSet/>
      <dgm:spPr/>
      <dgm:t>
        <a:bodyPr/>
        <a:lstStyle/>
        <a:p>
          <a:endParaRPr lang="es-CL" sz="2000"/>
        </a:p>
      </dgm:t>
    </dgm:pt>
    <dgm:pt modelId="{59A001EA-2F80-4BCC-8D78-41474E0205B4}" type="pres">
      <dgm:prSet presAssocID="{B569A37D-C56A-42AA-B2DF-6536A46992AE}" presName="diagram" presStyleCnt="0">
        <dgm:presLayoutVars>
          <dgm:dir/>
          <dgm:resizeHandles val="exact"/>
        </dgm:presLayoutVars>
      </dgm:prSet>
      <dgm:spPr/>
    </dgm:pt>
    <dgm:pt modelId="{297F9603-FEC4-45F3-8765-202A662C6C28}" type="pres">
      <dgm:prSet presAssocID="{F553D30B-36C2-48EB-9E7C-8B8ADA247778}" presName="node" presStyleLbl="node1" presStyleIdx="0" presStyleCnt="4" custScaleX="106181" custScaleY="68920" custLinFactX="7885" custLinFactNeighborX="100000" custLinFactNeighborY="2873">
        <dgm:presLayoutVars>
          <dgm:bulletEnabled val="1"/>
        </dgm:presLayoutVars>
      </dgm:prSet>
      <dgm:spPr/>
    </dgm:pt>
    <dgm:pt modelId="{0E53A6F2-7621-4714-94A2-D1D6611F042E}" type="pres">
      <dgm:prSet presAssocID="{B3BA9FF2-3A5C-4198-A3C7-688A5A1E2293}" presName="sibTrans" presStyleCnt="0"/>
      <dgm:spPr/>
    </dgm:pt>
    <dgm:pt modelId="{26AFEE7B-FD23-457F-99AF-5CC99A1B86B2}" type="pres">
      <dgm:prSet presAssocID="{0E577430-80C8-4297-AA13-9D2D2EA252A9}" presName="node" presStyleLbl="node1" presStyleIdx="1" presStyleCnt="4" custScaleX="107399" custScaleY="61170" custLinFactNeighborX="-7458" custLinFactNeighborY="77332">
        <dgm:presLayoutVars>
          <dgm:bulletEnabled val="1"/>
        </dgm:presLayoutVars>
      </dgm:prSet>
      <dgm:spPr/>
    </dgm:pt>
    <dgm:pt modelId="{94D79390-9004-44BC-87F8-15EF3FF3222E}" type="pres">
      <dgm:prSet presAssocID="{71A59490-C421-4675-88E0-FDA451DF782E}" presName="sibTrans" presStyleCnt="0"/>
      <dgm:spPr/>
    </dgm:pt>
    <dgm:pt modelId="{831F2A36-DE06-4DB9-90C0-E9AC7B52D85D}" type="pres">
      <dgm:prSet presAssocID="{C5241047-B126-41A6-A9FC-8005DCC8FFFE}" presName="node" presStyleLbl="node1" presStyleIdx="2" presStyleCnt="4" custScaleY="60089" custLinFactNeighborX="-6941" custLinFactNeighborY="-8060">
        <dgm:presLayoutVars>
          <dgm:bulletEnabled val="1"/>
        </dgm:presLayoutVars>
      </dgm:prSet>
      <dgm:spPr/>
    </dgm:pt>
    <dgm:pt modelId="{58354CEB-58B5-40FF-8863-BE03A63F9F29}" type="pres">
      <dgm:prSet presAssocID="{C53E8E47-807F-41C0-AB97-599F4E71FC40}" presName="sibTrans" presStyleCnt="0"/>
      <dgm:spPr/>
    </dgm:pt>
    <dgm:pt modelId="{8B0F23D1-CED7-46B3-99E2-002CF34214F4}" type="pres">
      <dgm:prSet presAssocID="{0A8C7607-C6EC-4010-AE18-F63D7C89E118}" presName="node" presStyleLbl="node1" presStyleIdx="3" presStyleCnt="4" custScaleY="71144" custLinFactX="-16830" custLinFactNeighborX="-100000" custLinFactNeighborY="-84060">
        <dgm:presLayoutVars>
          <dgm:bulletEnabled val="1"/>
        </dgm:presLayoutVars>
      </dgm:prSet>
      <dgm:spPr/>
    </dgm:pt>
  </dgm:ptLst>
  <dgm:cxnLst>
    <dgm:cxn modelId="{9AB8F838-1E3C-46D1-ADA1-CB706A506D1C}" srcId="{B569A37D-C56A-42AA-B2DF-6536A46992AE}" destId="{F553D30B-36C2-48EB-9E7C-8B8ADA247778}" srcOrd="0" destOrd="0" parTransId="{CEF36FFF-32D5-4970-92B7-278FFEBE3604}" sibTransId="{B3BA9FF2-3A5C-4198-A3C7-688A5A1E2293}"/>
    <dgm:cxn modelId="{9FD5203F-AE51-4531-B8AC-21C1BED5DC73}" type="presOf" srcId="{B569A37D-C56A-42AA-B2DF-6536A46992AE}" destId="{59A001EA-2F80-4BCC-8D78-41474E0205B4}" srcOrd="0" destOrd="0" presId="urn:microsoft.com/office/officeart/2005/8/layout/default"/>
    <dgm:cxn modelId="{CD8D8A5D-9F72-440A-92C9-42413439B4C0}" type="presOf" srcId="{0A8C7607-C6EC-4010-AE18-F63D7C89E118}" destId="{8B0F23D1-CED7-46B3-99E2-002CF34214F4}" srcOrd="0" destOrd="0" presId="urn:microsoft.com/office/officeart/2005/8/layout/default"/>
    <dgm:cxn modelId="{0BAA596A-8F00-4BE8-A9DC-2C5B7B7CE4FB}" srcId="{B569A37D-C56A-42AA-B2DF-6536A46992AE}" destId="{0A8C7607-C6EC-4010-AE18-F63D7C89E118}" srcOrd="3" destOrd="0" parTransId="{917097D1-A289-4F13-863D-92CBCD6A648F}" sibTransId="{CC18B894-651C-48B4-A4F9-0CA9DEF6DF2B}"/>
    <dgm:cxn modelId="{8819C955-CFDD-498B-A9E3-5F38BA585A03}" type="presOf" srcId="{C5241047-B126-41A6-A9FC-8005DCC8FFFE}" destId="{831F2A36-DE06-4DB9-90C0-E9AC7B52D85D}" srcOrd="0" destOrd="0" presId="urn:microsoft.com/office/officeart/2005/8/layout/default"/>
    <dgm:cxn modelId="{F6101195-2A51-491F-9B13-79950B522752}" type="presOf" srcId="{0E577430-80C8-4297-AA13-9D2D2EA252A9}" destId="{26AFEE7B-FD23-457F-99AF-5CC99A1B86B2}" srcOrd="0" destOrd="0" presId="urn:microsoft.com/office/officeart/2005/8/layout/default"/>
    <dgm:cxn modelId="{6F25F1A8-7BAC-4EEB-AF83-257E721C793F}" type="presOf" srcId="{F553D30B-36C2-48EB-9E7C-8B8ADA247778}" destId="{297F9603-FEC4-45F3-8765-202A662C6C28}" srcOrd="0" destOrd="0" presId="urn:microsoft.com/office/officeart/2005/8/layout/default"/>
    <dgm:cxn modelId="{0D6239B0-2942-4B16-9FA1-1850B3105F38}" srcId="{B569A37D-C56A-42AA-B2DF-6536A46992AE}" destId="{C5241047-B126-41A6-A9FC-8005DCC8FFFE}" srcOrd="2" destOrd="0" parTransId="{8713E41B-1DD5-48ED-89EE-4EA3B248A827}" sibTransId="{C53E8E47-807F-41C0-AB97-599F4E71FC40}"/>
    <dgm:cxn modelId="{4E6872C2-07A8-43D5-90B3-2A1E9056A8BB}" srcId="{B569A37D-C56A-42AA-B2DF-6536A46992AE}" destId="{0E577430-80C8-4297-AA13-9D2D2EA252A9}" srcOrd="1" destOrd="0" parTransId="{363776CB-2268-4E0C-93D5-4CE29BC6C457}" sibTransId="{71A59490-C421-4675-88E0-FDA451DF782E}"/>
    <dgm:cxn modelId="{1A5E6D8A-9219-457B-B05E-E35EA769CAFC}" type="presParOf" srcId="{59A001EA-2F80-4BCC-8D78-41474E0205B4}" destId="{297F9603-FEC4-45F3-8765-202A662C6C28}" srcOrd="0" destOrd="0" presId="urn:microsoft.com/office/officeart/2005/8/layout/default"/>
    <dgm:cxn modelId="{C7F665B7-B3F6-4CBB-865A-47D5F7E46962}" type="presParOf" srcId="{59A001EA-2F80-4BCC-8D78-41474E0205B4}" destId="{0E53A6F2-7621-4714-94A2-D1D6611F042E}" srcOrd="1" destOrd="0" presId="urn:microsoft.com/office/officeart/2005/8/layout/default"/>
    <dgm:cxn modelId="{B3D37008-47F1-41DC-BCC4-E76EF4B3A7F0}" type="presParOf" srcId="{59A001EA-2F80-4BCC-8D78-41474E0205B4}" destId="{26AFEE7B-FD23-457F-99AF-5CC99A1B86B2}" srcOrd="2" destOrd="0" presId="urn:microsoft.com/office/officeart/2005/8/layout/default"/>
    <dgm:cxn modelId="{B964166E-C9FD-40EE-AC05-3B92FE4ABE91}" type="presParOf" srcId="{59A001EA-2F80-4BCC-8D78-41474E0205B4}" destId="{94D79390-9004-44BC-87F8-15EF3FF3222E}" srcOrd="3" destOrd="0" presId="urn:microsoft.com/office/officeart/2005/8/layout/default"/>
    <dgm:cxn modelId="{0D830721-1884-4BF7-A21A-DF25A2E7183E}" type="presParOf" srcId="{59A001EA-2F80-4BCC-8D78-41474E0205B4}" destId="{831F2A36-DE06-4DB9-90C0-E9AC7B52D85D}" srcOrd="4" destOrd="0" presId="urn:microsoft.com/office/officeart/2005/8/layout/default"/>
    <dgm:cxn modelId="{3401FC63-14CA-4B32-9D8D-3A7A006EABC7}" type="presParOf" srcId="{59A001EA-2F80-4BCC-8D78-41474E0205B4}" destId="{58354CEB-58B5-40FF-8863-BE03A63F9F29}" srcOrd="5" destOrd="0" presId="urn:microsoft.com/office/officeart/2005/8/layout/default"/>
    <dgm:cxn modelId="{1414147D-8837-4C86-8073-01D13E9D2924}" type="presParOf" srcId="{59A001EA-2F80-4BCC-8D78-41474E0205B4}" destId="{8B0F23D1-CED7-46B3-99E2-002CF34214F4}" srcOrd="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97F9603-FEC4-45F3-8765-202A662C6C28}">
      <dsp:nvSpPr>
        <dsp:cNvPr id="0" name=""/>
        <dsp:cNvSpPr/>
      </dsp:nvSpPr>
      <dsp:spPr>
        <a:xfrm>
          <a:off x="0" y="612093"/>
          <a:ext cx="2077173" cy="1246304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400" kern="1200" dirty="0"/>
            <a:t>Liceo Santiago Bueras y </a:t>
          </a:r>
          <a:r>
            <a:rPr lang="es-MX" sz="1400" kern="1200" dirty="0" err="1"/>
            <a:t>Avaria</a:t>
          </a:r>
          <a:endParaRPr lang="es-CL" sz="1400" kern="1200" dirty="0"/>
        </a:p>
      </dsp:txBody>
      <dsp:txXfrm>
        <a:off x="0" y="612093"/>
        <a:ext cx="2077173" cy="1246304"/>
      </dsp:txXfrm>
    </dsp:sp>
    <dsp:sp modelId="{C51CFB92-DA16-4EE3-A4BD-85683FACFDDF}">
      <dsp:nvSpPr>
        <dsp:cNvPr id="0" name=""/>
        <dsp:cNvSpPr/>
      </dsp:nvSpPr>
      <dsp:spPr>
        <a:xfrm>
          <a:off x="2310066" y="617327"/>
          <a:ext cx="2077173" cy="1246304"/>
        </a:xfrm>
        <a:prstGeom prst="rect">
          <a:avLst/>
        </a:prstGeom>
        <a:solidFill>
          <a:schemeClr val="accent5">
            <a:hueOff val="-3111026"/>
            <a:satOff val="-5779"/>
            <a:lumOff val="-427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400" kern="1200" dirty="0">
              <a:latin typeface="Verdana" panose="020B0604030504040204"/>
              <a:ea typeface="+mn-ea"/>
              <a:cs typeface="+mn-cs"/>
            </a:rPr>
            <a:t>Enseñanza Niveles Básica y Media</a:t>
          </a:r>
          <a:endParaRPr lang="es-CL" sz="1400" kern="1200" dirty="0">
            <a:latin typeface="Verdana" panose="020B0604030504040204"/>
            <a:ea typeface="+mn-ea"/>
            <a:cs typeface="+mn-cs"/>
          </a:endParaRPr>
        </a:p>
      </dsp:txBody>
      <dsp:txXfrm>
        <a:off x="2310066" y="617327"/>
        <a:ext cx="2077173" cy="1246304"/>
      </dsp:txXfrm>
    </dsp:sp>
    <dsp:sp modelId="{831F2A36-DE06-4DB9-90C0-E9AC7B52D85D}">
      <dsp:nvSpPr>
        <dsp:cNvPr id="0" name=""/>
        <dsp:cNvSpPr/>
      </dsp:nvSpPr>
      <dsp:spPr>
        <a:xfrm>
          <a:off x="4569781" y="612093"/>
          <a:ext cx="2077173" cy="1246304"/>
        </a:xfrm>
        <a:prstGeom prst="rect">
          <a:avLst/>
        </a:prstGeom>
        <a:solidFill>
          <a:schemeClr val="accent5">
            <a:hueOff val="-6222052"/>
            <a:satOff val="-11558"/>
            <a:lumOff val="-8549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400" kern="1200" dirty="0">
              <a:latin typeface="Verdana" panose="020B0604030504040204"/>
              <a:ea typeface="+mn-ea"/>
              <a:cs typeface="+mn-cs"/>
            </a:rPr>
            <a:t>Liceo Modalidad </a:t>
          </a:r>
          <a:r>
            <a:rPr lang="es-MX" sz="1400" kern="1200" dirty="0" err="1">
              <a:latin typeface="Verdana" panose="020B0604030504040204"/>
              <a:ea typeface="+mn-ea"/>
              <a:cs typeface="+mn-cs"/>
            </a:rPr>
            <a:t>Humanistico</a:t>
          </a:r>
          <a:r>
            <a:rPr lang="es-MX" sz="1400" kern="1200" dirty="0">
              <a:latin typeface="Verdana" panose="020B0604030504040204"/>
              <a:ea typeface="+mn-ea"/>
              <a:cs typeface="+mn-cs"/>
            </a:rPr>
            <a:t>- Científica</a:t>
          </a:r>
          <a:endParaRPr lang="es-CL" sz="1400" kern="1200" dirty="0">
            <a:latin typeface="Verdana" panose="020B0604030504040204"/>
            <a:ea typeface="+mn-ea"/>
            <a:cs typeface="+mn-cs"/>
          </a:endParaRPr>
        </a:p>
      </dsp:txBody>
      <dsp:txXfrm>
        <a:off x="4569781" y="612093"/>
        <a:ext cx="2077173" cy="1246304"/>
      </dsp:txXfrm>
    </dsp:sp>
    <dsp:sp modelId="{26AFEE7B-FD23-457F-99AF-5CC99A1B86B2}">
      <dsp:nvSpPr>
        <dsp:cNvPr id="0" name=""/>
        <dsp:cNvSpPr/>
      </dsp:nvSpPr>
      <dsp:spPr>
        <a:xfrm>
          <a:off x="0" y="2066114"/>
          <a:ext cx="2077173" cy="1246304"/>
        </a:xfrm>
        <a:prstGeom prst="rect">
          <a:avLst/>
        </a:prstGeom>
        <a:solidFill>
          <a:schemeClr val="accent5">
            <a:hueOff val="-9333077"/>
            <a:satOff val="-17338"/>
            <a:lumOff val="-12824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400" kern="1200" dirty="0"/>
            <a:t>Departamento de Lengua y Literatura</a:t>
          </a:r>
          <a:endParaRPr lang="es-CL" sz="1400" kern="1200" dirty="0"/>
        </a:p>
      </dsp:txBody>
      <dsp:txXfrm>
        <a:off x="0" y="2066114"/>
        <a:ext cx="2077173" cy="1246304"/>
      </dsp:txXfrm>
    </dsp:sp>
    <dsp:sp modelId="{3D4272A9-D8CA-4357-9E1F-89132EF5A23D}">
      <dsp:nvSpPr>
        <dsp:cNvPr id="0" name=""/>
        <dsp:cNvSpPr/>
      </dsp:nvSpPr>
      <dsp:spPr>
        <a:xfrm>
          <a:off x="2284890" y="2066114"/>
          <a:ext cx="2077173" cy="1246304"/>
        </a:xfrm>
        <a:prstGeom prst="rect">
          <a:avLst/>
        </a:prstGeom>
        <a:solidFill>
          <a:schemeClr val="accent5">
            <a:hueOff val="-12444103"/>
            <a:satOff val="-23117"/>
            <a:lumOff val="-1709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400" kern="1200" dirty="0"/>
            <a:t>Enlaces</a:t>
          </a:r>
          <a:endParaRPr lang="es-CL" sz="1400" kern="1200" dirty="0"/>
        </a:p>
      </dsp:txBody>
      <dsp:txXfrm>
        <a:off x="2284890" y="2066114"/>
        <a:ext cx="2077173" cy="1246304"/>
      </dsp:txXfrm>
    </dsp:sp>
    <dsp:sp modelId="{8B0F23D1-CED7-46B3-99E2-002CF34214F4}">
      <dsp:nvSpPr>
        <dsp:cNvPr id="0" name=""/>
        <dsp:cNvSpPr/>
      </dsp:nvSpPr>
      <dsp:spPr>
        <a:xfrm>
          <a:off x="4569781" y="2066114"/>
          <a:ext cx="2077173" cy="1246304"/>
        </a:xfrm>
        <a:prstGeom prst="rect">
          <a:avLst/>
        </a:prstGeom>
        <a:solidFill>
          <a:schemeClr val="accent5">
            <a:hueOff val="-15555128"/>
            <a:satOff val="-28896"/>
            <a:lumOff val="-21373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400" kern="1200" dirty="0">
              <a:latin typeface="Verdana" panose="020B0604030504040204"/>
              <a:ea typeface="+mn-ea"/>
              <a:cs typeface="+mn-cs"/>
            </a:rPr>
            <a:t>CRA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400" kern="1200" dirty="0">
              <a:latin typeface="Verdana" panose="020B0604030504040204"/>
              <a:ea typeface="+mn-ea"/>
              <a:cs typeface="+mn-cs"/>
            </a:rPr>
            <a:t>Centro de Recursos de Aprendizaje</a:t>
          </a:r>
          <a:endParaRPr lang="es-CL" sz="1400" kern="1200" dirty="0">
            <a:latin typeface="Verdana" panose="020B0604030504040204"/>
            <a:ea typeface="+mn-ea"/>
            <a:cs typeface="+mn-cs"/>
          </a:endParaRPr>
        </a:p>
      </dsp:txBody>
      <dsp:txXfrm>
        <a:off x="4569781" y="2066114"/>
        <a:ext cx="2077173" cy="124630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B0F23D1-CED7-46B3-99E2-002CF34214F4}">
      <dsp:nvSpPr>
        <dsp:cNvPr id="0" name=""/>
        <dsp:cNvSpPr/>
      </dsp:nvSpPr>
      <dsp:spPr>
        <a:xfrm>
          <a:off x="0" y="291909"/>
          <a:ext cx="5190827" cy="3114496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400" kern="1200" dirty="0">
              <a:latin typeface="Verdana" panose="020B0604030504040204"/>
              <a:ea typeface="+mn-ea"/>
              <a:cs typeface="+mn-cs"/>
            </a:rPr>
            <a:t>Los estudiantes logran consolidar su autoestima como lectores y escritores activos.</a:t>
          </a:r>
          <a:endParaRPr lang="es-CL" sz="1400" kern="1200" dirty="0">
            <a:latin typeface="Verdana" panose="020B0604030504040204"/>
            <a:ea typeface="+mn-ea"/>
            <a:cs typeface="+mn-cs"/>
          </a:endParaRPr>
        </a:p>
      </dsp:txBody>
      <dsp:txXfrm>
        <a:off x="0" y="291909"/>
        <a:ext cx="5190827" cy="3114496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97F9603-FEC4-45F3-8765-202A662C6C28}">
      <dsp:nvSpPr>
        <dsp:cNvPr id="0" name=""/>
        <dsp:cNvSpPr/>
      </dsp:nvSpPr>
      <dsp:spPr>
        <a:xfrm>
          <a:off x="4984168" y="652141"/>
          <a:ext cx="4905428" cy="1910410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L" sz="1400" kern="1200" dirty="0"/>
            <a:t>Mantener y aumentar los resultados SIMCE de Lenguaje.</a:t>
          </a:r>
        </a:p>
      </dsp:txBody>
      <dsp:txXfrm>
        <a:off x="4984168" y="652141"/>
        <a:ext cx="4905428" cy="1910410"/>
      </dsp:txXfrm>
    </dsp:sp>
    <dsp:sp modelId="{26AFEE7B-FD23-457F-99AF-5CC99A1B86B2}">
      <dsp:nvSpPr>
        <dsp:cNvPr id="0" name=""/>
        <dsp:cNvSpPr/>
      </dsp:nvSpPr>
      <dsp:spPr>
        <a:xfrm>
          <a:off x="5022883" y="2823500"/>
          <a:ext cx="4961698" cy="1695586"/>
        </a:xfrm>
        <a:prstGeom prst="rect">
          <a:avLst/>
        </a:prstGeom>
        <a:solidFill>
          <a:schemeClr val="accent5">
            <a:hueOff val="-5185043"/>
            <a:satOff val="-9632"/>
            <a:lumOff val="-7124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400" kern="1200" dirty="0"/>
            <a:t>Fortalecer la autoestima intelectual de nuestros estudiantes.</a:t>
          </a:r>
          <a:endParaRPr lang="es-CL" sz="1400" kern="1200" dirty="0"/>
        </a:p>
      </dsp:txBody>
      <dsp:txXfrm>
        <a:off x="5022883" y="2823500"/>
        <a:ext cx="4961698" cy="1695586"/>
      </dsp:txXfrm>
    </dsp:sp>
    <dsp:sp modelId="{831F2A36-DE06-4DB9-90C0-E9AC7B52D85D}">
      <dsp:nvSpPr>
        <dsp:cNvPr id="0" name=""/>
        <dsp:cNvSpPr/>
      </dsp:nvSpPr>
      <dsp:spPr>
        <a:xfrm>
          <a:off x="0" y="2874702"/>
          <a:ext cx="4619873" cy="1665621"/>
        </a:xfrm>
        <a:prstGeom prst="rect">
          <a:avLst/>
        </a:prstGeom>
        <a:solidFill>
          <a:schemeClr val="accent5">
            <a:hueOff val="-10370086"/>
            <a:satOff val="-19264"/>
            <a:lumOff val="-14249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400" kern="1200" dirty="0">
              <a:latin typeface="Verdana" panose="020B0604030504040204"/>
              <a:ea typeface="+mn-ea"/>
              <a:cs typeface="+mn-cs"/>
            </a:rPr>
            <a:t>Preparar a nuestros estudiantes con una educación humanizada,  camino a la educación superior.</a:t>
          </a:r>
          <a:endParaRPr lang="es-CL" sz="1400" kern="1200" dirty="0">
            <a:latin typeface="Verdana" panose="020B0604030504040204"/>
            <a:ea typeface="+mn-ea"/>
            <a:cs typeface="+mn-cs"/>
          </a:endParaRPr>
        </a:p>
      </dsp:txBody>
      <dsp:txXfrm>
        <a:off x="0" y="2874702"/>
        <a:ext cx="4619873" cy="1665621"/>
      </dsp:txXfrm>
    </dsp:sp>
    <dsp:sp modelId="{8B0F23D1-CED7-46B3-99E2-002CF34214F4}">
      <dsp:nvSpPr>
        <dsp:cNvPr id="0" name=""/>
        <dsp:cNvSpPr/>
      </dsp:nvSpPr>
      <dsp:spPr>
        <a:xfrm>
          <a:off x="0" y="614821"/>
          <a:ext cx="4619873" cy="1972057"/>
        </a:xfrm>
        <a:prstGeom prst="rect">
          <a:avLst/>
        </a:prstGeom>
        <a:solidFill>
          <a:schemeClr val="accent5">
            <a:hueOff val="-15555128"/>
            <a:satOff val="-28896"/>
            <a:lumOff val="-21373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400" kern="1200" dirty="0">
              <a:latin typeface="Verdana" panose="020B0604030504040204"/>
              <a:ea typeface="+mn-ea"/>
              <a:cs typeface="+mn-cs"/>
            </a:rPr>
            <a:t>Instaurar prácticas pedagógicas de continuidad en el hábito de lectura y escritura. </a:t>
          </a:r>
          <a:endParaRPr lang="es-CL" sz="1400" kern="1200" dirty="0">
            <a:latin typeface="Verdana" panose="020B0604030504040204"/>
            <a:ea typeface="+mn-ea"/>
            <a:cs typeface="+mn-cs"/>
          </a:endParaRPr>
        </a:p>
      </dsp:txBody>
      <dsp:txXfrm>
        <a:off x="0" y="614821"/>
        <a:ext cx="4619873" cy="197205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>
            <a:extLst>
              <a:ext uri="{FF2B5EF4-FFF2-40B4-BE49-F238E27FC236}">
                <a16:creationId xmlns:a16="http://schemas.microsoft.com/office/drawing/2014/main" id="{FDA8A0AC-860D-6787-CADE-0B72B4677945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558192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7D1BB263-8012-AB3F-708A-1D8870758436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558192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DC51BA9C-D0DB-0441-BA7A-9665F809294D}" type="datetimeFigureOut">
              <a:rPr lang="es-CL"/>
              <a:pPr>
                <a:defRPr/>
              </a:pPr>
              <a:t>09-10-2025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1BE4830D-8B7F-565E-F1F3-9BB9E3BF721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10567010"/>
            <a:ext cx="3037840" cy="55819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968BC6BC-8B35-DB55-8014-15508144D331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970938" y="10567010"/>
            <a:ext cx="3037840" cy="55819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FA0DD960-4988-0548-BC1C-4267867223C2}" type="slidenum">
              <a:rPr lang="es-CL"/>
              <a:pPr>
                <a:defRPr/>
              </a:pPr>
              <a:t>‹Nº›</a:t>
            </a:fld>
            <a:endParaRPr lang="es-C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558192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s-CL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558192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2C99C04C-6B1E-4BD0-A2CD-0B51B13F0EE3}" type="datetimeFigureOut">
              <a:rPr lang="es-CL" smtClean="0"/>
              <a:t>09-10-2025</a:t>
            </a:fld>
            <a:endParaRPr lang="es-CL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68275" y="1390650"/>
            <a:ext cx="6673850" cy="37544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s-CL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701040" y="5354002"/>
            <a:ext cx="5608320" cy="4380548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10567010"/>
            <a:ext cx="3037840" cy="55819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s-CL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970938" y="10567010"/>
            <a:ext cx="3037840" cy="55819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058E357F-3852-465F-AF67-F0B811401C37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0352421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2F8B87C-25C0-DFCB-4932-9B4351EF571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45F3909E-3080-0E62-EBBE-C2539BDF793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9AC81C01-9188-EFE5-0ED9-5035E282139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CL"/>
              <a:t>Diagnóstico</a:t>
            </a:r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BD401AA4-3EA3-F622-A17D-3F458D07971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58E357F-3852-465F-AF67-F0B811401C37}" type="slidenum">
              <a:rPr lang="es-CL" smtClean="0"/>
              <a:t>3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65685528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C19FB14-0CCE-D138-40F3-C848A6B31FF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FB76698E-E8D5-50CC-489E-E537ABEEAC3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DCAF3105-4EA3-381D-55A9-9D2ADBDD56A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CL"/>
              <a:t>Diagnóstico</a:t>
            </a:r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A159990C-8F05-F042-328B-DEA202DC513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58E357F-3852-465F-AF67-F0B811401C37}" type="slidenum">
              <a:rPr lang="es-CL" smtClean="0"/>
              <a:t>6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7243821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ortada"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2339259"/>
            <a:ext cx="10515600" cy="837710"/>
          </a:xfrm>
          <a:prstGeom prst="rect">
            <a:avLst/>
          </a:prstGeom>
        </p:spPr>
        <p:txBody>
          <a:bodyPr>
            <a:normAutofit/>
          </a:bodyPr>
          <a:lstStyle>
            <a:lvl1pPr algn="ctr">
              <a:defRPr sz="4000" b="1" i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s-MX"/>
              <a:t>Haz clic para modificar el estilo de título del patrón</a:t>
            </a:r>
            <a:endParaRPr lang="es-CL"/>
          </a:p>
        </p:txBody>
      </p:sp>
      <p:sp>
        <p:nvSpPr>
          <p:cNvPr id="14" name="Marcador de texto 13"/>
          <p:cNvSpPr>
            <a:spLocks noGrp="1"/>
          </p:cNvSpPr>
          <p:nvPr>
            <p:ph type="body" sz="quarter" idx="11"/>
          </p:nvPr>
        </p:nvSpPr>
        <p:spPr>
          <a:xfrm>
            <a:off x="2882212" y="3681032"/>
            <a:ext cx="6427574" cy="346738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>
              <a:buNone/>
              <a:defRPr sz="2800">
                <a:solidFill>
                  <a:schemeClr val="bg1"/>
                </a:solidFill>
              </a:defRPr>
            </a:lvl1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8" name="Marcador de texto 7"/>
          <p:cNvSpPr>
            <a:spLocks noGrp="1"/>
          </p:cNvSpPr>
          <p:nvPr>
            <p:ph type="body" sz="quarter" idx="12"/>
          </p:nvPr>
        </p:nvSpPr>
        <p:spPr>
          <a:xfrm>
            <a:off x="4101379" y="1600590"/>
            <a:ext cx="3989238" cy="55990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600"/>
            </a:lvl1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39832176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ámina interior 1"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Marcador de texto 2">
            <a:extLst>
              <a:ext uri="{FF2B5EF4-FFF2-40B4-BE49-F238E27FC236}">
                <a16:creationId xmlns:a16="http://schemas.microsoft.com/office/drawing/2014/main" id="{06D97B16-7C3C-3DCD-5321-EE541B5CC6EF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715309" y="900983"/>
            <a:ext cx="9585138" cy="59612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 b="1" i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MX"/>
              <a:t>TÍTULO DE LÁMINA</a:t>
            </a:r>
          </a:p>
        </p:txBody>
      </p:sp>
      <p:sp>
        <p:nvSpPr>
          <p:cNvPr id="12" name="Marcador de texto 13">
            <a:extLst>
              <a:ext uri="{FF2B5EF4-FFF2-40B4-BE49-F238E27FC236}">
                <a16:creationId xmlns:a16="http://schemas.microsoft.com/office/drawing/2014/main" id="{D466892E-21EB-5F17-7709-C5183D8B4B3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613036" y="2291313"/>
            <a:ext cx="5279952" cy="2275373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>
              <a:buFont typeface="Arial" panose="020B0604020202020204" pitchFamily="34" charset="0"/>
              <a:buChar char="•"/>
              <a:defRPr sz="2000">
                <a:solidFill>
                  <a:schemeClr val="accent1"/>
                </a:solidFill>
              </a:defRPr>
            </a:lvl1pPr>
          </a:lstStyle>
          <a:p>
            <a:pPr lvl="0"/>
            <a:r>
              <a:rPr lang="es-MX"/>
              <a:t>Haga clic para modificar los estilos de texto del patrón </a:t>
            </a:r>
          </a:p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s-MX"/>
              <a:t>Haga clic para modificar los estilos de texto del patrón </a:t>
            </a:r>
          </a:p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s-MX"/>
              <a:t>Haga clic para modificar los estilos de texto del patrón </a:t>
            </a:r>
          </a:p>
          <a:p>
            <a:pPr lvl="0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643133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ámina interior  2"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exto 2">
            <a:extLst>
              <a:ext uri="{FF2B5EF4-FFF2-40B4-BE49-F238E27FC236}">
                <a16:creationId xmlns:a16="http://schemas.microsoft.com/office/drawing/2014/main" id="{2AC17B51-1112-EBA5-7008-B8E53B0FD259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715309" y="900983"/>
            <a:ext cx="9585138" cy="59612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 b="1" i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MX"/>
              <a:t>TÍTULO DE LÁMINA</a:t>
            </a:r>
          </a:p>
        </p:txBody>
      </p:sp>
      <p:sp>
        <p:nvSpPr>
          <p:cNvPr id="7" name="Marcador de texto 13">
            <a:extLst>
              <a:ext uri="{FF2B5EF4-FFF2-40B4-BE49-F238E27FC236}">
                <a16:creationId xmlns:a16="http://schemas.microsoft.com/office/drawing/2014/main" id="{8715E8E8-EBF8-322B-D57B-C8BBB7C86D5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74476" y="3002280"/>
            <a:ext cx="3362325" cy="233148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Font typeface="Arial" panose="020B0604020202020204" pitchFamily="34" charset="0"/>
              <a:buNone/>
              <a:defRPr sz="20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s-MX"/>
              <a:t>Lorem ipsum dolor sit amet, consectetur edipiscing elit, sed do eiusmod tempor incididunt ut labore et dolore magna aliqua</a:t>
            </a:r>
          </a:p>
        </p:txBody>
      </p:sp>
      <p:sp>
        <p:nvSpPr>
          <p:cNvPr id="8" name="Marcador de texto 13">
            <a:extLst>
              <a:ext uri="{FF2B5EF4-FFF2-40B4-BE49-F238E27FC236}">
                <a16:creationId xmlns:a16="http://schemas.microsoft.com/office/drawing/2014/main" id="{149DC9BA-E36E-B480-1DED-19266C0E3A0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350796" y="3002280"/>
            <a:ext cx="3362325" cy="233148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Font typeface="Arial" panose="020B0604020202020204" pitchFamily="34" charset="0"/>
              <a:buNone/>
              <a:defRPr sz="20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s-MX"/>
              <a:t>Lorem ipsum dolor sit amet, consectetur edipiscing elit, sed do eiusmod tempor incididunt ut labore et dolore magna aliqua</a:t>
            </a:r>
          </a:p>
        </p:txBody>
      </p:sp>
      <p:sp>
        <p:nvSpPr>
          <p:cNvPr id="9" name="Marcador de texto 13">
            <a:extLst>
              <a:ext uri="{FF2B5EF4-FFF2-40B4-BE49-F238E27FC236}">
                <a16:creationId xmlns:a16="http://schemas.microsoft.com/office/drawing/2014/main" id="{F454279A-FB41-DDEE-90AD-23A93D66677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825516" y="3002280"/>
            <a:ext cx="3362325" cy="233148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Font typeface="Arial" panose="020B0604020202020204" pitchFamily="34" charset="0"/>
              <a:buNone/>
              <a:defRPr sz="20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s-MX"/>
              <a:t>Lorem ipsum dolor sit amet, consectetur edipiscing elit, sed do eiusmod tempor incididunt ut labore et dolore magna aliqua</a:t>
            </a:r>
          </a:p>
        </p:txBody>
      </p:sp>
    </p:spTree>
    <p:extLst>
      <p:ext uri="{BB962C8B-B14F-4D97-AF65-F5344CB8AC3E}">
        <p14:creationId xmlns:p14="http://schemas.microsoft.com/office/powerpoint/2010/main" val="1870351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ámina interior 3"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Marcador de texto 12"/>
          <p:cNvSpPr>
            <a:spLocks noGrp="1"/>
          </p:cNvSpPr>
          <p:nvPr>
            <p:ph type="body" sz="quarter" idx="16"/>
          </p:nvPr>
        </p:nvSpPr>
        <p:spPr>
          <a:xfrm>
            <a:off x="2311400" y="1991656"/>
            <a:ext cx="7569200" cy="35845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>
                <a:solidFill>
                  <a:srgbClr val="0C4581"/>
                </a:solidFill>
              </a:defRPr>
            </a:lvl1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2" name="Marcador de texto 2">
            <a:extLst>
              <a:ext uri="{FF2B5EF4-FFF2-40B4-BE49-F238E27FC236}">
                <a16:creationId xmlns:a16="http://schemas.microsoft.com/office/drawing/2014/main" id="{36A952D6-5185-FE90-173D-9B4238679C1B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715309" y="900983"/>
            <a:ext cx="9585138" cy="59612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 b="1" i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MX"/>
              <a:t>TÍTULO DE LÁMINA</a:t>
            </a:r>
          </a:p>
        </p:txBody>
      </p:sp>
    </p:spTree>
    <p:extLst>
      <p:ext uri="{BB962C8B-B14F-4D97-AF65-F5344CB8AC3E}">
        <p14:creationId xmlns:p14="http://schemas.microsoft.com/office/powerpoint/2010/main" val="15574427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ámina interior 4"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exto 12">
            <a:extLst>
              <a:ext uri="{FF2B5EF4-FFF2-40B4-BE49-F238E27FC236}">
                <a16:creationId xmlns:a16="http://schemas.microsoft.com/office/drawing/2014/main" id="{083C2F68-6964-3C8B-C094-22EBBD96A129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2311400" y="1991656"/>
            <a:ext cx="7569200" cy="35845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>
                <a:solidFill>
                  <a:schemeClr val="bg1"/>
                </a:solidFill>
              </a:defRPr>
            </a:lvl1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B1A60D15-3417-47F6-F965-7789E500EE5C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715309" y="900983"/>
            <a:ext cx="9585138" cy="59612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 b="1" i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MX"/>
              <a:t>TÍTULO DE LÁMINA</a:t>
            </a:r>
          </a:p>
        </p:txBody>
      </p:sp>
    </p:spTree>
    <p:extLst>
      <p:ext uri="{BB962C8B-B14F-4D97-AF65-F5344CB8AC3E}">
        <p14:creationId xmlns:p14="http://schemas.microsoft.com/office/powerpoint/2010/main" val="17072584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ámina interior 5"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texto 12">
            <a:extLst>
              <a:ext uri="{FF2B5EF4-FFF2-40B4-BE49-F238E27FC236}">
                <a16:creationId xmlns:a16="http://schemas.microsoft.com/office/drawing/2014/main" id="{0ACB8943-007C-33E5-CF14-C945CC700A72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2311400" y="1991656"/>
            <a:ext cx="7569200" cy="35845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>
                <a:solidFill>
                  <a:srgbClr val="0C4581"/>
                </a:solidFill>
              </a:defRPr>
            </a:lvl1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4" name="Marcador de texto 2">
            <a:extLst>
              <a:ext uri="{FF2B5EF4-FFF2-40B4-BE49-F238E27FC236}">
                <a16:creationId xmlns:a16="http://schemas.microsoft.com/office/drawing/2014/main" id="{6F0B8119-FB90-2490-8112-1D4EEF42EFB3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715309" y="900983"/>
            <a:ext cx="9585138" cy="59612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 b="1" i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MX"/>
              <a:t>TÍTULO DE LÁMINA</a:t>
            </a:r>
          </a:p>
        </p:txBody>
      </p:sp>
    </p:spTree>
    <p:extLst>
      <p:ext uri="{BB962C8B-B14F-4D97-AF65-F5344CB8AC3E}">
        <p14:creationId xmlns:p14="http://schemas.microsoft.com/office/powerpoint/2010/main" val="18496195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ámina interior 6"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Marcador de texto 12"/>
          <p:cNvSpPr>
            <a:spLocks noGrp="1"/>
          </p:cNvSpPr>
          <p:nvPr>
            <p:ph type="body" sz="quarter" idx="16"/>
          </p:nvPr>
        </p:nvSpPr>
        <p:spPr>
          <a:xfrm>
            <a:off x="2311400" y="1991656"/>
            <a:ext cx="7569200" cy="35845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>
                <a:solidFill>
                  <a:schemeClr val="bg1"/>
                </a:solidFill>
              </a:defRPr>
            </a:lvl1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2" name="Marcador de texto 2">
            <a:extLst>
              <a:ext uri="{FF2B5EF4-FFF2-40B4-BE49-F238E27FC236}">
                <a16:creationId xmlns:a16="http://schemas.microsoft.com/office/drawing/2014/main" id="{B787F262-AA07-6FC4-4287-B4142226B22B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715309" y="900983"/>
            <a:ext cx="9585138" cy="59612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 b="1" i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MX"/>
              <a:t>TÍTULO DE LÁMINA</a:t>
            </a:r>
          </a:p>
        </p:txBody>
      </p:sp>
    </p:spTree>
    <p:extLst>
      <p:ext uri="{BB962C8B-B14F-4D97-AF65-F5344CB8AC3E}">
        <p14:creationId xmlns:p14="http://schemas.microsoft.com/office/powerpoint/2010/main" val="4991663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ámina interior 7"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exto 2">
            <a:extLst>
              <a:ext uri="{FF2B5EF4-FFF2-40B4-BE49-F238E27FC236}">
                <a16:creationId xmlns:a16="http://schemas.microsoft.com/office/drawing/2014/main" id="{0D6255A5-5A3F-5538-429C-DB581F832C27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715309" y="900983"/>
            <a:ext cx="9585138" cy="59612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 b="1" i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MX"/>
              <a:t>TÍTULO DE LÁMINA</a:t>
            </a:r>
          </a:p>
        </p:txBody>
      </p:sp>
      <p:sp>
        <p:nvSpPr>
          <p:cNvPr id="9" name="Marcador de texto 13">
            <a:extLst>
              <a:ext uri="{FF2B5EF4-FFF2-40B4-BE49-F238E27FC236}">
                <a16:creationId xmlns:a16="http://schemas.microsoft.com/office/drawing/2014/main" id="{4DB415EF-E6CF-1D34-E6EB-14DD19F69D8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74476" y="3002280"/>
            <a:ext cx="3362325" cy="233148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Font typeface="Arial" panose="020B0604020202020204" pitchFamily="34" charset="0"/>
              <a:buNone/>
              <a:defRPr sz="2000" b="0">
                <a:solidFill>
                  <a:schemeClr val="tx2"/>
                </a:solidFill>
              </a:defRPr>
            </a:lvl1pPr>
          </a:lstStyle>
          <a:p>
            <a:pPr lvl="0"/>
            <a:r>
              <a:rPr lang="es-MX"/>
              <a:t>Lorem ipsum dolor sit amet, consectetur edipiscing elit, sed do eiusmod tempor incididunt ut labore et dolore magna aliqua</a:t>
            </a:r>
          </a:p>
        </p:txBody>
      </p:sp>
      <p:sp>
        <p:nvSpPr>
          <p:cNvPr id="10" name="Marcador de texto 13">
            <a:extLst>
              <a:ext uri="{FF2B5EF4-FFF2-40B4-BE49-F238E27FC236}">
                <a16:creationId xmlns:a16="http://schemas.microsoft.com/office/drawing/2014/main" id="{9E79EBB5-6B94-C65B-57BB-B6C49409FD1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350796" y="3002280"/>
            <a:ext cx="3362325" cy="233148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Font typeface="Arial" panose="020B0604020202020204" pitchFamily="34" charset="0"/>
              <a:buNone/>
              <a:defRPr sz="2000" b="0">
                <a:solidFill>
                  <a:schemeClr val="tx2"/>
                </a:solidFill>
              </a:defRPr>
            </a:lvl1pPr>
          </a:lstStyle>
          <a:p>
            <a:pPr lvl="0"/>
            <a:r>
              <a:rPr lang="es-MX"/>
              <a:t>Lorem ipsum dolor sit amet, consectetur edipiscing elit, sed do eiusmod tempor incididunt ut labore et dolore magna aliqua</a:t>
            </a:r>
          </a:p>
        </p:txBody>
      </p:sp>
      <p:sp>
        <p:nvSpPr>
          <p:cNvPr id="11" name="Marcador de texto 13">
            <a:extLst>
              <a:ext uri="{FF2B5EF4-FFF2-40B4-BE49-F238E27FC236}">
                <a16:creationId xmlns:a16="http://schemas.microsoft.com/office/drawing/2014/main" id="{DC51C920-4CC8-14E1-3746-F2578D74C8E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825516" y="3002280"/>
            <a:ext cx="3362325" cy="233148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Font typeface="Arial" panose="020B0604020202020204" pitchFamily="34" charset="0"/>
              <a:buNone/>
              <a:defRPr sz="2000" b="0">
                <a:solidFill>
                  <a:schemeClr val="tx2"/>
                </a:solidFill>
              </a:defRPr>
            </a:lvl1pPr>
          </a:lstStyle>
          <a:p>
            <a:pPr lvl="0"/>
            <a:r>
              <a:rPr lang="es-MX"/>
              <a:t>Lorem ipsum dolor sit amet, consectetur edipiscing elit, sed do eiusmod tempor incididunt ut labore et dolore magna aliqua</a:t>
            </a:r>
          </a:p>
        </p:txBody>
      </p:sp>
    </p:spTree>
    <p:extLst>
      <p:ext uri="{BB962C8B-B14F-4D97-AF65-F5344CB8AC3E}">
        <p14:creationId xmlns:p14="http://schemas.microsoft.com/office/powerpoint/2010/main" val="13212976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ierre"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608312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810067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  <p:sldLayoutId id="2147483714" r:id="rId2"/>
    <p:sldLayoutId id="2147483715" r:id="rId3"/>
    <p:sldLayoutId id="2147483716" r:id="rId4"/>
    <p:sldLayoutId id="2147483718" r:id="rId5"/>
    <p:sldLayoutId id="2147483706" r:id="rId6"/>
    <p:sldLayoutId id="2147483708" r:id="rId7"/>
    <p:sldLayoutId id="2147483719" r:id="rId8"/>
    <p:sldLayoutId id="2147483711" r:id="rId9"/>
  </p:sldLayoutIdLst>
  <p:txStyles>
    <p:titleStyle>
      <a:lvl1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bg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1pPr>
      <a:lvl2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2pPr>
      <a:lvl3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3pPr>
      <a:lvl4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4pPr>
      <a:lvl5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5pPr>
      <a:lvl6pPr marL="4572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6pPr>
      <a:lvl7pPr marL="9144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7pPr>
      <a:lvl8pPr marL="13716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8pPr>
      <a:lvl9pPr marL="1828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9pPr>
    </p:titleStyle>
    <p:bodyStyle>
      <a:lvl1pPr marL="228600" indent="-228600" algn="l" rtl="0" eaLnBrk="1" fontAlgn="base" hangingPunct="1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bg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1pPr>
      <a:lvl2pPr marL="6858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bg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2pPr>
      <a:lvl3pPr marL="11430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bg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3pPr>
      <a:lvl4pPr marL="16002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bg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4pPr>
      <a:lvl5pPr marL="20574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bg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7.jp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1.jp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4.jp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g"/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7.jp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8.jp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2.jpg"/><Relationship Id="rId5" Type="http://schemas.openxmlformats.org/officeDocument/2006/relationships/image" Target="../media/image11.svg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3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14.jp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45D52EBC-A0D9-4A17-FD87-E23D4E54B3B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texto 2">
            <a:extLst>
              <a:ext uri="{FF2B5EF4-FFF2-40B4-BE49-F238E27FC236}">
                <a16:creationId xmlns:a16="http://schemas.microsoft.com/office/drawing/2014/main" id="{263DBA52-A12D-DCEB-2D4F-565E08A2F1E6}"/>
              </a:ext>
            </a:extLst>
          </p:cNvPr>
          <p:cNvSpPr>
            <a:spLocks noGrp="1"/>
          </p:cNvSpPr>
          <p:nvPr>
            <p:ph type="body" sz="quarter" idx="4294967295"/>
          </p:nvPr>
        </p:nvSpPr>
        <p:spPr>
          <a:xfrm>
            <a:off x="1561364" y="2452729"/>
            <a:ext cx="9048808" cy="2952730"/>
          </a:xfrm>
          <a:prstGeom prst="rect">
            <a:avLst/>
          </a:prstGeom>
        </p:spPr>
        <p:txBody>
          <a:bodyPr lIns="91440" tIns="45720" rIns="91440" bIns="45720" rtlCol="0" anchor="t">
            <a:normAutofit/>
          </a:bodyPr>
          <a:lstStyle/>
          <a:p>
            <a:pPr marL="0" indent="0" algn="ctr" fontAlgn="auto">
              <a:spcAft>
                <a:spcPts val="0"/>
              </a:spcAft>
              <a:buNone/>
              <a:defRPr/>
            </a:pPr>
            <a:r>
              <a:rPr lang="es-ES" b="1" dirty="0">
                <a:latin typeface="Verdana"/>
                <a:ea typeface="Verdana"/>
              </a:rPr>
              <a:t>Rincón </a:t>
            </a:r>
            <a:r>
              <a:rPr lang="es-ES" b="1" dirty="0" err="1">
                <a:latin typeface="Verdana"/>
                <a:ea typeface="Verdana"/>
              </a:rPr>
              <a:t>BiblioCra</a:t>
            </a:r>
            <a:r>
              <a:rPr lang="es-ES" b="1" dirty="0">
                <a:latin typeface="Verdana"/>
                <a:ea typeface="Verdana"/>
              </a:rPr>
              <a:t> Creativo: </a:t>
            </a:r>
          </a:p>
          <a:p>
            <a:pPr marL="0" indent="0" algn="ctr" fontAlgn="auto">
              <a:spcAft>
                <a:spcPts val="0"/>
              </a:spcAft>
              <a:buNone/>
              <a:defRPr/>
            </a:pPr>
            <a:r>
              <a:rPr lang="es-ES" b="1" dirty="0">
                <a:latin typeface="Verdana"/>
                <a:ea typeface="Verdana"/>
              </a:rPr>
              <a:t>Escritura Artística y Literaria para desarrollar la imaginación y la expresión</a:t>
            </a:r>
          </a:p>
          <a:p>
            <a:pPr marL="0" indent="0" algn="ctr" fontAlgn="auto">
              <a:spcAft>
                <a:spcPts val="0"/>
              </a:spcAft>
              <a:buNone/>
              <a:defRPr/>
            </a:pPr>
            <a:endParaRPr lang="es-ES" b="1" dirty="0">
              <a:latin typeface="Verdana"/>
              <a:ea typeface="Verdana"/>
            </a:endParaRPr>
          </a:p>
          <a:p>
            <a:pPr marL="0" indent="0" algn="ctr" fontAlgn="auto">
              <a:spcAft>
                <a:spcPts val="0"/>
              </a:spcAft>
              <a:buNone/>
              <a:defRPr/>
            </a:pPr>
            <a:r>
              <a:rPr lang="es-ES" b="1" dirty="0">
                <a:latin typeface="Verdana"/>
                <a:ea typeface="Verdana"/>
              </a:rPr>
              <a:t>Liceo Santiago Bueras y </a:t>
            </a:r>
            <a:r>
              <a:rPr lang="es-ES" b="1" dirty="0" err="1">
                <a:latin typeface="Verdana"/>
                <a:ea typeface="Verdana"/>
              </a:rPr>
              <a:t>Avaria</a:t>
            </a:r>
            <a:endParaRPr lang="es-ES" b="1" dirty="0">
              <a:latin typeface="Verdana"/>
              <a:ea typeface="Verdana"/>
            </a:endParaRPr>
          </a:p>
          <a:p>
            <a:pPr marL="0" indent="0" algn="ctr" fontAlgn="auto">
              <a:spcAft>
                <a:spcPts val="0"/>
              </a:spcAft>
              <a:buNone/>
              <a:defRPr/>
            </a:pPr>
            <a:r>
              <a:rPr lang="es-ES" b="1" dirty="0">
                <a:latin typeface="Verdana"/>
                <a:ea typeface="Verdana"/>
              </a:rPr>
              <a:t>Maipú </a:t>
            </a:r>
            <a:endParaRPr lang="es-ES" dirty="0"/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E504DA94-B371-376F-2692-15EE4E465FF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8190" y="536472"/>
            <a:ext cx="6276492" cy="15565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514077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exto 1"/>
          <p:cNvSpPr>
            <a:spLocks noGrp="1"/>
          </p:cNvSpPr>
          <p:nvPr>
            <p:ph type="body" idx="12"/>
          </p:nvPr>
        </p:nvSpPr>
        <p:spPr>
          <a:xfrm>
            <a:off x="743301" y="387799"/>
            <a:ext cx="9585138" cy="596123"/>
          </a:xfrm>
        </p:spPr>
        <p:txBody>
          <a:bodyPr>
            <a:normAutofit/>
          </a:bodyPr>
          <a:lstStyle/>
          <a:p>
            <a:pPr algn="ctr"/>
            <a:r>
              <a:rPr lang="es-MX" sz="2400" dirty="0"/>
              <a:t>GALERÍA TRABAJO ESTUDIANTES</a:t>
            </a:r>
            <a:endParaRPr lang="es-CL" sz="2400" dirty="0"/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 rotWithShape="1">
          <a:blip r:embed="rId2"/>
          <a:srcRect b="10209"/>
          <a:stretch/>
        </p:blipFill>
        <p:spPr>
          <a:xfrm>
            <a:off x="1046631" y="1025146"/>
            <a:ext cx="2773945" cy="5403645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575" b="10539"/>
          <a:stretch/>
        </p:blipFill>
        <p:spPr>
          <a:xfrm>
            <a:off x="8444204" y="1082352"/>
            <a:ext cx="2834463" cy="5255180"/>
          </a:xfrm>
          <a:prstGeom prst="rect">
            <a:avLst/>
          </a:prstGeom>
        </p:spPr>
      </p:pic>
      <p:sp>
        <p:nvSpPr>
          <p:cNvPr id="8" name="AutoShape 2" descr="blob:https://web.whatsapp.com/8295b83c-7cb3-4b53-8c53-6d329016d955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L"/>
          </a:p>
        </p:txBody>
      </p:sp>
      <p:pic>
        <p:nvPicPr>
          <p:cNvPr id="10" name="Imagen 9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411" b="9228"/>
          <a:stretch/>
        </p:blipFill>
        <p:spPr>
          <a:xfrm>
            <a:off x="4643859" y="1082351"/>
            <a:ext cx="2853592" cy="53464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134554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3501" y="383072"/>
            <a:ext cx="4450313" cy="5933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620716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160" b="12481"/>
          <a:stretch/>
        </p:blipFill>
        <p:spPr>
          <a:xfrm>
            <a:off x="904498" y="578498"/>
            <a:ext cx="3085305" cy="5579706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04" b="10285"/>
          <a:stretch/>
        </p:blipFill>
        <p:spPr>
          <a:xfrm>
            <a:off x="4566648" y="578498"/>
            <a:ext cx="2989551" cy="5579706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573" b="10828"/>
          <a:stretch/>
        </p:blipFill>
        <p:spPr>
          <a:xfrm>
            <a:off x="8145624" y="578498"/>
            <a:ext cx="2973179" cy="55797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417575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077" t="5882" r="2077" b="21906"/>
          <a:stretch/>
        </p:blipFill>
        <p:spPr>
          <a:xfrm>
            <a:off x="1063120" y="578498"/>
            <a:ext cx="3145226" cy="5738326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123" b="18640"/>
          <a:stretch/>
        </p:blipFill>
        <p:spPr>
          <a:xfrm>
            <a:off x="4591479" y="485192"/>
            <a:ext cx="3161109" cy="5831632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075" b="14966"/>
          <a:stretch/>
        </p:blipFill>
        <p:spPr>
          <a:xfrm>
            <a:off x="8135722" y="485192"/>
            <a:ext cx="3161109" cy="5831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191940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490" b="17687"/>
          <a:stretch/>
        </p:blipFill>
        <p:spPr>
          <a:xfrm>
            <a:off x="839184" y="447870"/>
            <a:ext cx="3470588" cy="5859624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987" b="15374"/>
          <a:stretch/>
        </p:blipFill>
        <p:spPr>
          <a:xfrm>
            <a:off x="4655404" y="410547"/>
            <a:ext cx="3456437" cy="5896947"/>
          </a:xfrm>
          <a:prstGeom prst="rect">
            <a:avLst/>
          </a:prstGeom>
        </p:spPr>
      </p:pic>
      <p:pic>
        <p:nvPicPr>
          <p:cNvPr id="9" name="Imagen 8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353" b="7619"/>
          <a:stretch/>
        </p:blipFill>
        <p:spPr>
          <a:xfrm>
            <a:off x="8457473" y="447870"/>
            <a:ext cx="3161109" cy="58876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949743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Imagen 2">
            <a:extLst>
              <a:ext uri="{FF2B5EF4-FFF2-40B4-BE49-F238E27FC236}">
                <a16:creationId xmlns:a16="http://schemas.microsoft.com/office/drawing/2014/main" id="{4F404E1E-C2F7-A9DF-85B9-1C9E4020505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09825" y="704850"/>
            <a:ext cx="7772400" cy="4984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texto 1">
            <a:extLst>
              <a:ext uri="{FF2B5EF4-FFF2-40B4-BE49-F238E27FC236}">
                <a16:creationId xmlns:a16="http://schemas.microsoft.com/office/drawing/2014/main" id="{5C5916E6-9D12-DF27-D4A6-383B16AD97DC}"/>
              </a:ext>
            </a:extLst>
          </p:cNvPr>
          <p:cNvSpPr>
            <a:spLocks noGrp="1"/>
          </p:cNvSpPr>
          <p:nvPr>
            <p:ph type="body" idx="12"/>
          </p:nvPr>
        </p:nvSpPr>
        <p:spPr>
          <a:xfrm>
            <a:off x="715309" y="900983"/>
            <a:ext cx="9585138" cy="1085472"/>
          </a:xfrm>
        </p:spPr>
        <p:txBody>
          <a:bodyPr>
            <a:normAutofit/>
          </a:bodyPr>
          <a:lstStyle/>
          <a:p>
            <a:r>
              <a:rPr lang="es-ES" dirty="0"/>
              <a:t>1. Nuestra Comunidad Educativa: Identificación del establecimiento </a:t>
            </a:r>
            <a:endParaRPr lang="es-CL" sz="2400" b="0" dirty="0"/>
          </a:p>
        </p:txBody>
      </p:sp>
      <p:graphicFrame>
        <p:nvGraphicFramePr>
          <p:cNvPr id="7" name="Diagrama 6">
            <a:extLst>
              <a:ext uri="{FF2B5EF4-FFF2-40B4-BE49-F238E27FC236}">
                <a16:creationId xmlns:a16="http://schemas.microsoft.com/office/drawing/2014/main" id="{33B3BD21-E50B-B9E1-1B32-04A46160F24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053762335"/>
              </p:ext>
            </p:extLst>
          </p:nvPr>
        </p:nvGraphicFramePr>
        <p:xfrm>
          <a:off x="4941526" y="1901876"/>
          <a:ext cx="6646955" cy="39245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3" name="Imagen 2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8135" y="1783801"/>
            <a:ext cx="2820566" cy="37607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43196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9AADF413-C48E-E635-3455-F14F01B2E6D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Marcador de texto 1">
            <a:extLst>
              <a:ext uri="{FF2B5EF4-FFF2-40B4-BE49-F238E27FC236}">
                <a16:creationId xmlns:a16="http://schemas.microsoft.com/office/drawing/2014/main" id="{2EF48016-B16A-13A3-0EBB-D43548E2A5B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5157" y="490399"/>
            <a:ext cx="3440739" cy="56503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>
            <a:lvl1pPr marL="228600" indent="-228600" algn="l" rtl="0" eaLnBrk="1" fontAlgn="base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685800" indent="-22860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143000" indent="-22860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600200" indent="-22860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057400" indent="-22860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endParaRPr lang="es-ES" altLang="es-CL" b="1" dirty="0">
              <a:solidFill>
                <a:srgbClr val="173277"/>
              </a:solidFill>
              <a:latin typeface="Verdana"/>
              <a:ea typeface="Verdana"/>
            </a:endParaRPr>
          </a:p>
          <a:p>
            <a:pPr marL="0" indent="0" algn="ctr">
              <a:buNone/>
            </a:pPr>
            <a:endParaRPr lang="es-ES" altLang="es-CL" b="1" dirty="0">
              <a:solidFill>
                <a:srgbClr val="173277"/>
              </a:solidFill>
              <a:latin typeface="Verdana"/>
              <a:ea typeface="Verdana"/>
            </a:endParaRPr>
          </a:p>
          <a:p>
            <a:pPr marL="0" indent="0" algn="ctr">
              <a:buNone/>
            </a:pPr>
            <a:endParaRPr lang="es-ES" altLang="es-CL" b="1" dirty="0">
              <a:solidFill>
                <a:srgbClr val="173277"/>
              </a:solidFill>
              <a:latin typeface="Verdana"/>
              <a:ea typeface="Verdana"/>
            </a:endParaRPr>
          </a:p>
          <a:p>
            <a:pPr marL="0" indent="0" algn="ctr">
              <a:buNone/>
            </a:pPr>
            <a:endParaRPr lang="es-ES" altLang="es-CL" sz="2400" b="1" dirty="0">
              <a:solidFill>
                <a:srgbClr val="173277"/>
              </a:solidFill>
              <a:latin typeface="Verdana"/>
              <a:ea typeface="Verdana"/>
            </a:endParaRPr>
          </a:p>
          <a:p>
            <a:pPr marL="0" indent="0" algn="ctr">
              <a:buNone/>
            </a:pPr>
            <a:r>
              <a:rPr lang="es-ES" altLang="es-CL" sz="2400" b="1" dirty="0">
                <a:solidFill>
                  <a:srgbClr val="173277"/>
                </a:solidFill>
                <a:latin typeface="Verdana"/>
                <a:ea typeface="Verdana"/>
              </a:rPr>
              <a:t>Contexto:</a:t>
            </a:r>
          </a:p>
          <a:p>
            <a:pPr marL="0" indent="0" algn="ctr">
              <a:buNone/>
            </a:pPr>
            <a:r>
              <a:rPr lang="es-ES" altLang="es-CL" sz="2400" b="1" dirty="0">
                <a:solidFill>
                  <a:srgbClr val="173277"/>
                </a:solidFill>
                <a:latin typeface="Verdana"/>
                <a:ea typeface="Verdana"/>
              </a:rPr>
              <a:t>Dado el escaso capital cultural familiar de nuestros estudiantes, éstos no cuentan con el necesario hábito lector para la adquisición de los aprendizajes correspondientes a cada nivel.</a:t>
            </a:r>
            <a:endParaRPr lang="es-ES" altLang="es-CL" dirty="0">
              <a:solidFill>
                <a:srgbClr val="173277"/>
              </a:solidFill>
              <a:latin typeface="Verdana"/>
              <a:ea typeface="Verdana"/>
            </a:endParaRPr>
          </a:p>
          <a:p>
            <a:pPr marL="0" indent="0" algn="ctr">
              <a:buNone/>
            </a:pPr>
            <a:endParaRPr lang="es-ES" altLang="es-CL" b="1" dirty="0">
              <a:solidFill>
                <a:srgbClr val="173277"/>
              </a:solidFill>
              <a:latin typeface="Verdana"/>
              <a:ea typeface="Verdana"/>
            </a:endParaRPr>
          </a:p>
          <a:p>
            <a:pPr marL="0" indent="0" algn="ctr">
              <a:buNone/>
            </a:pPr>
            <a:endParaRPr lang="es-CL" altLang="es-CL" b="1" dirty="0">
              <a:solidFill>
                <a:srgbClr val="173277"/>
              </a:solidFill>
              <a:latin typeface="Verdana"/>
              <a:ea typeface="Verdana"/>
            </a:endParaRPr>
          </a:p>
        </p:txBody>
      </p:sp>
      <p:pic>
        <p:nvPicPr>
          <p:cNvPr id="4" name="Gráfico 3" descr="Lupa con relleno sólido">
            <a:extLst>
              <a:ext uri="{FF2B5EF4-FFF2-40B4-BE49-F238E27FC236}">
                <a16:creationId xmlns:a16="http://schemas.microsoft.com/office/drawing/2014/main" id="{51DDD8FC-AD92-417A-6557-5B5CE9CF0D1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358592" y="322797"/>
            <a:ext cx="1392534" cy="139253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0795" y="1715331"/>
            <a:ext cx="7726641" cy="35590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72926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80A7691-4202-CEF6-3A82-00796244186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exto 1">
            <a:extLst>
              <a:ext uri="{FF2B5EF4-FFF2-40B4-BE49-F238E27FC236}">
                <a16:creationId xmlns:a16="http://schemas.microsoft.com/office/drawing/2014/main" id="{4ED1141A-8852-1445-68A9-39B8A2955590}"/>
              </a:ext>
            </a:extLst>
          </p:cNvPr>
          <p:cNvSpPr>
            <a:spLocks noGrp="1"/>
          </p:cNvSpPr>
          <p:nvPr>
            <p:ph type="body" idx="12"/>
          </p:nvPr>
        </p:nvSpPr>
        <p:spPr>
          <a:xfrm>
            <a:off x="715308" y="717400"/>
            <a:ext cx="11038887" cy="596123"/>
          </a:xfrm>
        </p:spPr>
        <p:txBody>
          <a:bodyPr>
            <a:normAutofit/>
          </a:bodyPr>
          <a:lstStyle/>
          <a:p>
            <a:r>
              <a:rPr lang="es-ES" dirty="0"/>
              <a:t>2. Descripción de prácticas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DC159306-5953-A5A7-258A-E7E4A8D2BF1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50537" y="2496371"/>
            <a:ext cx="10818967" cy="2243408"/>
          </a:xfrm>
        </p:spPr>
        <p:txBody>
          <a:bodyPr>
            <a:normAutofit/>
          </a:bodyPr>
          <a:lstStyle/>
          <a:p>
            <a:pPr>
              <a:lnSpc>
                <a:spcPct val="120000"/>
              </a:lnSpc>
            </a:pPr>
            <a:r>
              <a:rPr lang="es-ES" dirty="0"/>
              <a:t>El Departamento de Lengua y Literatura desarrolla su trabajo metodológico bajo la modalidad de Laboratorio de Lenguaje en vinculación con Aula Enlaces y </a:t>
            </a:r>
            <a:r>
              <a:rPr lang="es-ES" dirty="0" err="1"/>
              <a:t>BiblioCra</a:t>
            </a:r>
            <a:r>
              <a:rPr lang="es-ES" dirty="0"/>
              <a:t> del establecimiento, creando un espacio pedagógico para el desarrollo del fomento del hábito lector de nuestros estudiantes a través del desarrollo de actividades de escritura artística y literaria.</a:t>
            </a:r>
          </a:p>
          <a:p>
            <a:pPr marL="342900" indent="-342900">
              <a:lnSpc>
                <a:spcPct val="120000"/>
              </a:lnSpc>
              <a:buFont typeface="Wingdings" panose="05000000000000000000" pitchFamily="2" charset="2"/>
              <a:buChar char="Ø"/>
            </a:pPr>
            <a:endParaRPr lang="es-ES" b="1" dirty="0"/>
          </a:p>
        </p:txBody>
      </p:sp>
    </p:spTree>
    <p:extLst>
      <p:ext uri="{BB962C8B-B14F-4D97-AF65-F5344CB8AC3E}">
        <p14:creationId xmlns:p14="http://schemas.microsoft.com/office/powerpoint/2010/main" val="16464770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exto 1">
            <a:extLst>
              <a:ext uri="{FF2B5EF4-FFF2-40B4-BE49-F238E27FC236}">
                <a16:creationId xmlns:a16="http://schemas.microsoft.com/office/drawing/2014/main" id="{8EFD0EC5-520C-9714-BAC8-02C19086DC9E}"/>
              </a:ext>
            </a:extLst>
          </p:cNvPr>
          <p:cNvSpPr>
            <a:spLocks noGrp="1"/>
          </p:cNvSpPr>
          <p:nvPr>
            <p:ph type="body" idx="12"/>
          </p:nvPr>
        </p:nvSpPr>
        <p:spPr/>
        <p:txBody>
          <a:bodyPr/>
          <a:lstStyle/>
          <a:p>
            <a:r>
              <a:rPr lang="es-CL" dirty="0"/>
              <a:t>3. RESULTADOS Y APRENDIZAJES</a:t>
            </a:r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C709F690-D960-752B-222D-BD02CF0CA5D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algn="ctr"/>
            <a:r>
              <a:rPr lang="es-MX" dirty="0"/>
              <a:t>Estudiantes superan el temor de encontrarse frente a una página en blanco y se atreven a escribir.</a:t>
            </a:r>
            <a:endParaRPr lang="es-CL" dirty="0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57E9F84D-567C-EBA0-1C03-5455148FF8D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algn="ctr"/>
            <a:r>
              <a:rPr lang="es-MX" dirty="0"/>
              <a:t>Estudiantes </a:t>
            </a:r>
            <a:r>
              <a:rPr lang="es-MX" dirty="0" err="1"/>
              <a:t>autovaloran</a:t>
            </a:r>
            <a:r>
              <a:rPr lang="es-MX" dirty="0"/>
              <a:t> su producto de escritura, expresando y reconociendo su propia identidad.</a:t>
            </a:r>
            <a:endParaRPr lang="es-CL" dirty="0"/>
          </a:p>
        </p:txBody>
      </p:sp>
      <p:sp>
        <p:nvSpPr>
          <p:cNvPr id="6" name="Marcador de texto 5">
            <a:extLst>
              <a:ext uri="{FF2B5EF4-FFF2-40B4-BE49-F238E27FC236}">
                <a16:creationId xmlns:a16="http://schemas.microsoft.com/office/drawing/2014/main" id="{12A861E7-E7FA-7E72-DEDC-1AA1DAC5DC1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pPr algn="ctr"/>
            <a:r>
              <a:rPr lang="es-MX" dirty="0"/>
              <a:t>Estudiantes socializan su trabajo con la comunidad, compartiendo su identidad con sus pares, docentes y apoderados.</a:t>
            </a:r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27778067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6CF07D24-F42A-9FD7-E9BA-9B704944850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Marcador de texto 1">
            <a:extLst>
              <a:ext uri="{FF2B5EF4-FFF2-40B4-BE49-F238E27FC236}">
                <a16:creationId xmlns:a16="http://schemas.microsoft.com/office/drawing/2014/main" id="{FE73E62A-1D1D-8B5A-FDA4-DCABDE9040C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16449" y="500643"/>
            <a:ext cx="3800568" cy="58567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>
            <a:lvl1pPr marL="228600" indent="-228600" algn="l" rtl="0" eaLnBrk="1" fontAlgn="base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685800" indent="-22860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143000" indent="-22860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600200" indent="-22860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057400" indent="-22860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endParaRPr lang="es-ES" altLang="es-CL" b="1" dirty="0">
              <a:solidFill>
                <a:srgbClr val="173277"/>
              </a:solidFill>
              <a:latin typeface="Verdana"/>
              <a:ea typeface="Verdana"/>
            </a:endParaRPr>
          </a:p>
          <a:p>
            <a:pPr marL="0" indent="0" algn="ctr">
              <a:buNone/>
            </a:pPr>
            <a:endParaRPr lang="es-ES" altLang="es-CL" b="1" dirty="0">
              <a:solidFill>
                <a:srgbClr val="173277"/>
              </a:solidFill>
              <a:latin typeface="Verdana"/>
              <a:ea typeface="Verdana"/>
            </a:endParaRPr>
          </a:p>
          <a:p>
            <a:pPr marL="0" indent="0" algn="ctr">
              <a:buNone/>
            </a:pPr>
            <a:endParaRPr lang="es-ES" altLang="es-CL" b="1" dirty="0">
              <a:solidFill>
                <a:srgbClr val="173277"/>
              </a:solidFill>
              <a:latin typeface="Verdana"/>
              <a:ea typeface="Verdana"/>
            </a:endParaRPr>
          </a:p>
          <a:p>
            <a:pPr marL="0" indent="0" algn="ctr">
              <a:buNone/>
            </a:pPr>
            <a:endParaRPr lang="es-ES" altLang="es-CL" b="1" dirty="0">
              <a:solidFill>
                <a:srgbClr val="173277"/>
              </a:solidFill>
              <a:latin typeface="Verdana"/>
              <a:ea typeface="Verdana"/>
            </a:endParaRPr>
          </a:p>
          <a:p>
            <a:pPr marL="0" indent="0" algn="ctr">
              <a:lnSpc>
                <a:spcPct val="100000"/>
              </a:lnSpc>
              <a:buNone/>
            </a:pPr>
            <a:r>
              <a:rPr lang="es-ES" altLang="es-CL" sz="2400" b="1" dirty="0">
                <a:solidFill>
                  <a:srgbClr val="173277"/>
                </a:solidFill>
                <a:latin typeface="Verdana"/>
                <a:ea typeface="Verdana"/>
              </a:rPr>
              <a:t>Impacto de la Experiencia</a:t>
            </a:r>
          </a:p>
          <a:p>
            <a:pPr marL="0" indent="0" algn="ctr">
              <a:lnSpc>
                <a:spcPct val="100000"/>
              </a:lnSpc>
              <a:buNone/>
            </a:pPr>
            <a:endParaRPr lang="es-ES" altLang="es-CL" sz="2400" b="1" dirty="0">
              <a:solidFill>
                <a:srgbClr val="173277"/>
              </a:solidFill>
              <a:latin typeface="Verdana"/>
              <a:ea typeface="Verdana"/>
            </a:endParaRPr>
          </a:p>
          <a:p>
            <a:pPr marL="0" indent="0" algn="ctr">
              <a:lnSpc>
                <a:spcPct val="100000"/>
              </a:lnSpc>
              <a:buNone/>
            </a:pPr>
            <a:r>
              <a:rPr lang="es-ES" altLang="es-CL" sz="2400" b="1" dirty="0">
                <a:solidFill>
                  <a:srgbClr val="173277"/>
                </a:solidFill>
                <a:latin typeface="Verdana"/>
                <a:ea typeface="Verdana"/>
              </a:rPr>
              <a:t>Los estudiantes logran subir sus resultados SIMCE en la asignatura de Lenguaje</a:t>
            </a:r>
            <a:endParaRPr lang="es-ES" altLang="es-CL" sz="3200" dirty="0">
              <a:solidFill>
                <a:srgbClr val="173277"/>
              </a:solidFill>
              <a:latin typeface="Verdana"/>
              <a:ea typeface="Verdana"/>
            </a:endParaRPr>
          </a:p>
          <a:p>
            <a:pPr marL="0" indent="0" algn="ctr">
              <a:buNone/>
            </a:pPr>
            <a:endParaRPr lang="es-ES" altLang="es-CL" dirty="0">
              <a:solidFill>
                <a:srgbClr val="173277"/>
              </a:solidFill>
              <a:latin typeface="Verdana"/>
              <a:ea typeface="Verdana"/>
            </a:endParaRPr>
          </a:p>
          <a:p>
            <a:pPr marL="0" indent="0" algn="ctr">
              <a:buNone/>
            </a:pPr>
            <a:endParaRPr lang="es-ES" altLang="es-CL" dirty="0">
              <a:solidFill>
                <a:srgbClr val="173277"/>
              </a:solidFill>
              <a:latin typeface="Verdana"/>
              <a:ea typeface="Verdana"/>
            </a:endParaRPr>
          </a:p>
          <a:p>
            <a:pPr marL="0" indent="0" algn="ctr">
              <a:buNone/>
            </a:pPr>
            <a:endParaRPr lang="es-ES" altLang="es-CL" b="1" dirty="0">
              <a:solidFill>
                <a:srgbClr val="173277"/>
              </a:solidFill>
              <a:latin typeface="Verdana"/>
              <a:ea typeface="Verdana"/>
            </a:endParaRPr>
          </a:p>
          <a:p>
            <a:pPr marL="0" indent="0" algn="ctr">
              <a:buNone/>
            </a:pPr>
            <a:endParaRPr lang="es-CL" altLang="es-CL" b="1" dirty="0">
              <a:solidFill>
                <a:srgbClr val="173277"/>
              </a:solidFill>
              <a:latin typeface="Verdana"/>
              <a:ea typeface="Verdana"/>
            </a:endParaRP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5573" y="651889"/>
            <a:ext cx="3834882" cy="51131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354261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92B08C1-6985-A78A-6290-492CD577410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texto 1">
            <a:extLst>
              <a:ext uri="{FF2B5EF4-FFF2-40B4-BE49-F238E27FC236}">
                <a16:creationId xmlns:a16="http://schemas.microsoft.com/office/drawing/2014/main" id="{EC52DDB8-0D30-DFBE-9838-7EF27B3107D7}"/>
              </a:ext>
            </a:extLst>
          </p:cNvPr>
          <p:cNvSpPr>
            <a:spLocks noGrp="1"/>
          </p:cNvSpPr>
          <p:nvPr>
            <p:ph type="body" idx="12"/>
          </p:nvPr>
        </p:nvSpPr>
        <p:spPr>
          <a:xfrm>
            <a:off x="715309" y="900983"/>
            <a:ext cx="9585138" cy="1085472"/>
          </a:xfrm>
        </p:spPr>
        <p:txBody>
          <a:bodyPr>
            <a:normAutofit/>
          </a:bodyPr>
          <a:lstStyle/>
          <a:p>
            <a:r>
              <a:rPr lang="es-ES" sz="2400" b="0" dirty="0"/>
              <a:t>Impacto de la Experiencia</a:t>
            </a:r>
          </a:p>
          <a:p>
            <a:r>
              <a:rPr lang="es-ES" sz="2400" b="0" dirty="0"/>
              <a:t>Resultados en los aprendizajes de los estudiantes</a:t>
            </a:r>
            <a:endParaRPr lang="es-CL" sz="2400" b="0" dirty="0"/>
          </a:p>
        </p:txBody>
      </p:sp>
      <p:graphicFrame>
        <p:nvGraphicFramePr>
          <p:cNvPr id="7" name="Diagrama 6">
            <a:extLst>
              <a:ext uri="{FF2B5EF4-FFF2-40B4-BE49-F238E27FC236}">
                <a16:creationId xmlns:a16="http://schemas.microsoft.com/office/drawing/2014/main" id="{97EC181B-E7C7-5D95-5F4C-E00053C9210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350407759"/>
              </p:ext>
            </p:extLst>
          </p:nvPr>
        </p:nvGraphicFramePr>
        <p:xfrm>
          <a:off x="6447453" y="1763428"/>
          <a:ext cx="5190827" cy="348970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3" name="Imagen 2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5152" y="2186515"/>
            <a:ext cx="5458407" cy="29152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884347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texto 1">
            <a:extLst>
              <a:ext uri="{FF2B5EF4-FFF2-40B4-BE49-F238E27FC236}">
                <a16:creationId xmlns:a16="http://schemas.microsoft.com/office/drawing/2014/main" id="{FF7F2F62-C6B7-00FE-ADA8-A69859EA50E7}"/>
              </a:ext>
            </a:extLst>
          </p:cNvPr>
          <p:cNvSpPr>
            <a:spLocks noGrp="1"/>
          </p:cNvSpPr>
          <p:nvPr>
            <p:ph type="body" idx="12"/>
          </p:nvPr>
        </p:nvSpPr>
        <p:spPr>
          <a:xfrm>
            <a:off x="715309" y="808701"/>
            <a:ext cx="10161238" cy="1085472"/>
          </a:xfrm>
        </p:spPr>
        <p:txBody>
          <a:bodyPr>
            <a:normAutofit/>
          </a:bodyPr>
          <a:lstStyle/>
          <a:p>
            <a:r>
              <a:rPr lang="es-ES" dirty="0"/>
              <a:t>Desafíos y Proyecciones</a:t>
            </a:r>
          </a:p>
        </p:txBody>
      </p:sp>
      <p:graphicFrame>
        <p:nvGraphicFramePr>
          <p:cNvPr id="4" name="Diagrama 3">
            <a:extLst>
              <a:ext uri="{FF2B5EF4-FFF2-40B4-BE49-F238E27FC236}">
                <a16:creationId xmlns:a16="http://schemas.microsoft.com/office/drawing/2014/main" id="{C1F487C1-D6BA-2A0B-35CF-B1956610470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527922085"/>
              </p:ext>
            </p:extLst>
          </p:nvPr>
        </p:nvGraphicFramePr>
        <p:xfrm>
          <a:off x="891965" y="808701"/>
          <a:ext cx="10329150" cy="54894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87778910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7858FE4-71C1-F5C6-861C-FE1D733AD93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exto 1">
            <a:extLst>
              <a:ext uri="{FF2B5EF4-FFF2-40B4-BE49-F238E27FC236}">
                <a16:creationId xmlns:a16="http://schemas.microsoft.com/office/drawing/2014/main" id="{88F6FC21-88C7-1D6C-0619-49EA8386481C}"/>
              </a:ext>
            </a:extLst>
          </p:cNvPr>
          <p:cNvSpPr>
            <a:spLocks noGrp="1"/>
          </p:cNvSpPr>
          <p:nvPr>
            <p:ph type="body" idx="12"/>
          </p:nvPr>
        </p:nvSpPr>
        <p:spPr>
          <a:xfrm>
            <a:off x="715308" y="717400"/>
            <a:ext cx="11038887" cy="596123"/>
          </a:xfrm>
        </p:spPr>
        <p:txBody>
          <a:bodyPr>
            <a:normAutofit/>
          </a:bodyPr>
          <a:lstStyle/>
          <a:p>
            <a:r>
              <a:rPr lang="es-ES" dirty="0"/>
              <a:t>Conclusiones / Comentarios / Recomendaciones</a:t>
            </a:r>
          </a:p>
        </p:txBody>
      </p:sp>
      <p:sp>
        <p:nvSpPr>
          <p:cNvPr id="4" name="Marcador de texto 3"/>
          <p:cNvSpPr>
            <a:spLocks noGrp="1"/>
          </p:cNvSpPr>
          <p:nvPr>
            <p:ph type="body" sz="quarter" idx="11"/>
          </p:nvPr>
        </p:nvSpPr>
        <p:spPr>
          <a:xfrm>
            <a:off x="845936" y="2162526"/>
            <a:ext cx="9834430" cy="1345785"/>
          </a:xfrm>
        </p:spPr>
        <p:txBody>
          <a:bodyPr/>
          <a:lstStyle/>
          <a:p>
            <a:r>
              <a:rPr lang="es-MX" dirty="0"/>
              <a:t>La metodología de trabajo a través de un laboratorio de lenguaje donde se integran la escritura, la creación, la imaginación y la expresión de nuestros estudiantes permite que éstos puedan consolidar su propio capital cultural y proyectarse a una vida mejor.</a:t>
            </a:r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724917297"/>
      </p:ext>
    </p:extLst>
  </p:cSld>
  <p:clrMapOvr>
    <a:masterClrMapping/>
  </p:clrMapOvr>
</p:sld>
</file>

<file path=ppt/theme/theme1.xml><?xml version="1.0" encoding="utf-8"?>
<a:theme xmlns:a="http://schemas.openxmlformats.org/drawingml/2006/main" name="TemaGob2024">
  <a:themeElements>
    <a:clrScheme name="GOBIERNO DE CHILE 2024">
      <a:dk1>
        <a:srgbClr val="1B4389"/>
      </a:dk1>
      <a:lt1>
        <a:srgbClr val="FFFFFF"/>
      </a:lt1>
      <a:dk2>
        <a:srgbClr val="2259CC"/>
      </a:dk2>
      <a:lt2>
        <a:srgbClr val="DBEDF9"/>
      </a:lt2>
      <a:accent1>
        <a:srgbClr val="0C69B2"/>
      </a:accent1>
      <a:accent2>
        <a:srgbClr val="E5385F"/>
      </a:accent2>
      <a:accent3>
        <a:srgbClr val="2259CC"/>
      </a:accent3>
      <a:accent4>
        <a:srgbClr val="3CB7F5"/>
      </a:accent4>
      <a:accent5>
        <a:srgbClr val="E87982"/>
      </a:accent5>
      <a:accent6>
        <a:srgbClr val="70AD47"/>
      </a:accent6>
      <a:hlink>
        <a:srgbClr val="0563C1"/>
      </a:hlink>
      <a:folHlink>
        <a:srgbClr val="E39509"/>
      </a:folHlink>
    </a:clrScheme>
    <a:fontScheme name="Consolas-Verdana">
      <a:majorFont>
        <a:latin typeface="Consolas" panose="020B0609020204030204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Verdana" panose="020B0604030504040204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emaGob2024" id="{2F5F9722-0B10-344F-8C82-9BE0849341A2}" vid="{698E2328-B6BA-674D-B63D-49A7BA757595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c592c685-9940-4c45-8f64-c72857a99887">
      <Terms xmlns="http://schemas.microsoft.com/office/infopath/2007/PartnerControls"/>
    </lcf76f155ced4ddcb4097134ff3c332f>
    <TaxCatchAll xmlns="ae046da2-873d-4a68-941a-4b9e7884cef1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2E0D245868E2ED46AF168DD55FA2B5FC" ma:contentTypeVersion="18" ma:contentTypeDescription="Crear nuevo documento." ma:contentTypeScope="" ma:versionID="1de1062dec0e60e33f936a2942d3cf63">
  <xsd:schema xmlns:xsd="http://www.w3.org/2001/XMLSchema" xmlns:xs="http://www.w3.org/2001/XMLSchema" xmlns:p="http://schemas.microsoft.com/office/2006/metadata/properties" xmlns:ns2="ae046da2-873d-4a68-941a-4b9e7884cef1" xmlns:ns3="c592c685-9940-4c45-8f64-c72857a99887" targetNamespace="http://schemas.microsoft.com/office/2006/metadata/properties" ma:root="true" ma:fieldsID="dd1a2d3c2c94f76207aa0465a49fc55b" ns2:_="" ns3:_="">
    <xsd:import namespace="ae046da2-873d-4a68-941a-4b9e7884cef1"/>
    <xsd:import namespace="c592c685-9940-4c45-8f64-c72857a99887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lcf76f155ced4ddcb4097134ff3c332f" minOccurs="0"/>
                <xsd:element ref="ns2:TaxCatchAll" minOccurs="0"/>
                <xsd:element ref="ns3:MediaServiceAutoKeyPoints" minOccurs="0"/>
                <xsd:element ref="ns3:MediaServiceKeyPoints" minOccurs="0"/>
                <xsd:element ref="ns3:MediaServiceSearchProperties" minOccurs="0"/>
                <xsd:element ref="ns3:MediaServiceObjectDetectorVersions" minOccurs="0"/>
                <xsd:element ref="ns3:MediaServiceDateTaken" minOccurs="0"/>
                <xsd:element ref="ns3:MediaLengthInSeconds" minOccurs="0"/>
                <xsd:element ref="ns3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e046da2-873d-4a68-941a-4b9e7884cef1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Compartido con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Detalles de uso compartido" ma:internalName="SharedWithDetails" ma:readOnly="true">
      <xsd:simpleType>
        <xsd:restriction base="dms:Note">
          <xsd:maxLength value="255"/>
        </xsd:restriction>
      </xsd:simpleType>
    </xsd:element>
    <xsd:element name="TaxCatchAll" ma:index="18" nillable="true" ma:displayName="Taxonomy Catch All Column" ma:hidden="true" ma:list="{d8d0b382-19c3-4c82-9462-9affb45c1b43}" ma:internalName="TaxCatchAll" ma:showField="CatchAllData" ma:web="ae046da2-873d-4a68-941a-4b9e7884cef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592c685-9940-4c45-8f64-c72857a9988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lcf76f155ced4ddcb4097134ff3c332f" ma:index="17" nillable="true" ma:taxonomy="true" ma:internalName="lcf76f155ced4ddcb4097134ff3c332f" ma:taxonomyFieldName="MediaServiceImageTags" ma:displayName="Etiquetas de imagen" ma:readOnly="false" ma:fieldId="{5cf76f15-5ced-4ddc-b409-7134ff3c332f}" ma:taxonomyMulti="true" ma:sspId="83aa49dc-0840-4df2-9988-4c28c04889ec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AutoKeyPoints" ma:index="1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SearchProperties" ma:index="21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22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DateTaken" ma:index="23" nillable="true" ma:displayName="MediaServiceDateTaken" ma:description="" ma:hidden="true" ma:indexed="true" ma:internalName="MediaServiceDateTaken" ma:readOnly="true">
      <xsd:simpleType>
        <xsd:restriction base="dms:Text"/>
      </xsd:simpleType>
    </xsd:element>
    <xsd:element name="MediaLengthInSeconds" ma:index="24" nillable="true" ma:displayName="MediaLengthInSeconds" ma:hidden="true" ma:internalName="MediaLengthInSeconds" ma:readOnly="true">
      <xsd:simpleType>
        <xsd:restriction base="dms:Unknown"/>
      </xsd:simpleType>
    </xsd:element>
    <xsd:element name="MediaServiceLocation" ma:index="25" nillable="true" ma:displayName="Location" ma:description="" ma:indexed="true" ma:internalName="MediaServiceLocation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ni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80551FAC-D4BE-43AE-B3BA-C747822BDBD1}">
  <ds:schemaRefs>
    <ds:schemaRef ds:uri="c592c685-9940-4c45-8f64-c72857a99887"/>
    <ds:schemaRef ds:uri="http://schemas.microsoft.com/office/2006/documentManagement/types"/>
    <ds:schemaRef ds:uri="http://purl.org/dc/dcmitype/"/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www.w3.org/XML/1998/namespace"/>
    <ds:schemaRef ds:uri="http://purl.org/dc/elements/1.1/"/>
    <ds:schemaRef ds:uri="http://schemas.microsoft.com/office/infopath/2007/PartnerControls"/>
    <ds:schemaRef ds:uri="ae046da2-873d-4a68-941a-4b9e7884cef1"/>
  </ds:schemaRefs>
</ds:datastoreItem>
</file>

<file path=customXml/itemProps2.xml><?xml version="1.0" encoding="utf-8"?>
<ds:datastoreItem xmlns:ds="http://schemas.openxmlformats.org/officeDocument/2006/customXml" ds:itemID="{3784D945-BC77-478D-A3F4-358694A5FB03}">
  <ds:schemaRefs>
    <ds:schemaRef ds:uri="ae046da2-873d-4a68-941a-4b9e7884cef1"/>
    <ds:schemaRef ds:uri="c592c685-9940-4c45-8f64-c72857a99887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3.xml><?xml version="1.0" encoding="utf-8"?>
<ds:datastoreItem xmlns:ds="http://schemas.openxmlformats.org/officeDocument/2006/customXml" ds:itemID="{B1F49561-84B0-4F75-B3C5-8200AA565B22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183</TotalTime>
  <Words>345</Words>
  <Application>Microsoft Office PowerPoint</Application>
  <PresentationFormat>Panorámica</PresentationFormat>
  <Paragraphs>49</Paragraphs>
  <Slides>15</Slides>
  <Notes>2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15</vt:i4>
      </vt:variant>
    </vt:vector>
  </HeadingPairs>
  <TitlesOfParts>
    <vt:vector size="21" baseType="lpstr">
      <vt:lpstr>Verdana</vt:lpstr>
      <vt:lpstr>Wingdings</vt:lpstr>
      <vt:lpstr>Arial</vt:lpstr>
      <vt:lpstr>Calibri</vt:lpstr>
      <vt:lpstr>Aptos</vt:lpstr>
      <vt:lpstr>TemaGob2024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Microsoft Office User</dc:creator>
  <cp:lastModifiedBy>Lorena Perez Saldias</cp:lastModifiedBy>
  <cp:revision>20</cp:revision>
  <cp:lastPrinted>2025-07-31T15:37:30Z</cp:lastPrinted>
  <dcterms:created xsi:type="dcterms:W3CDTF">2022-09-08T19:25:06Z</dcterms:created>
  <dcterms:modified xsi:type="dcterms:W3CDTF">2025-10-09T23:59:55Z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0x0101002E0D245868E2ED46AF168DD55FA2B5FC</vt:lpwstr>
  </property>
  <property fmtid="{D5CDD505-2E9C-101B-9397-08002B2CF9AE}" pid="3" name="MediaServiceImageTags">
    <vt:lpwstr/>
  </property>
</Properties>
</file>