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2" r:id="rId4"/>
  </p:sldMasterIdLst>
  <p:notesMasterIdLst>
    <p:notesMasterId r:id="rId20"/>
  </p:notesMasterIdLst>
  <p:handoutMasterIdLst>
    <p:handoutMasterId r:id="rId21"/>
  </p:handoutMasterIdLst>
  <p:sldIdLst>
    <p:sldId id="464" r:id="rId5"/>
    <p:sldId id="468" r:id="rId6"/>
    <p:sldId id="439" r:id="rId7"/>
    <p:sldId id="471" r:id="rId8"/>
    <p:sldId id="465" r:id="rId9"/>
    <p:sldId id="473" r:id="rId10"/>
    <p:sldId id="472" r:id="rId11"/>
    <p:sldId id="474" r:id="rId12"/>
    <p:sldId id="421" r:id="rId13"/>
    <p:sldId id="467" r:id="rId14"/>
    <p:sldId id="475" r:id="rId15"/>
    <p:sldId id="476" r:id="rId16"/>
    <p:sldId id="477" r:id="rId17"/>
    <p:sldId id="466" r:id="rId18"/>
    <p:sldId id="277" r:id="rId19"/>
  </p:sldIdLst>
  <p:sldSz cx="12192000" cy="6858000"/>
  <p:notesSz cx="7010400" cy="111252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Verdana" panose="020B0604030504040204" pitchFamily="34" charset="0"/>
      <p:regular r:id="rId26"/>
      <p:bold r:id="rId27"/>
      <p:italic r:id="rId28"/>
      <p:boldItalic r:id="rId29"/>
    </p:embeddedFont>
    <p:embeddedFont>
      <p:font typeface="Arial Narrow" panose="020B0606020202030204" pitchFamily="34" charset="0"/>
      <p:regular r:id="rId30"/>
      <p:bold r:id="rId31"/>
      <p:italic r:id="rId32"/>
      <p:boldItalic r:id="rId33"/>
    </p:embeddedFont>
  </p:embeddedFontLst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6F1E30-9636-6D44-ABCD-695E67AD757E}" name="Irina Macarena Bustamante Centellas" initials="IB" userId="S::irina.bustamante@mineduc.cl::c1841084-6024-4a12-ad9b-10fab282beec" providerId="AD"/>
  <p188:author id="{E9287451-6561-947D-0C42-268D4E4A1A07}" name="Maricel Alejandra Silva Del Solar" initials="MS" userId="S::maricel.silva@mineduc.cl::196a1816-41ab-4eb4-b871-ca5b6c8509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BBE9"/>
    <a:srgbClr val="3CB7F5"/>
    <a:srgbClr val="173277"/>
    <a:srgbClr val="E73439"/>
    <a:srgbClr val="CFE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FC4B73-5729-4882-AC0B-66D97B87B617}" v="4" dt="2025-10-01T20:52:52.18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638"/>
  </p:normalViewPr>
  <p:slideViewPr>
    <p:cSldViewPr snapToGrid="0">
      <p:cViewPr varScale="1">
        <p:scale>
          <a:sx n="108" d="100"/>
          <a:sy n="108" d="100"/>
        </p:scale>
        <p:origin x="5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39" Type="http://schemas.microsoft.com/office/2015/10/relationships/revisionInfo" Target="revisionInfo.xml"/><Relationship Id="rId21" Type="http://schemas.openxmlformats.org/officeDocument/2006/relationships/handoutMaster" Target="handoutMasters/handoutMaster1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ableStyles" Target="tableStyles.xml"/><Relationship Id="rId40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rena Perez Saldias" userId="a3527ccd-37e3-4f16-be7f-2612c8988ec8" providerId="ADAL" clId="{1BCBFE0C-D75B-40B8-B514-2CBABBFA050E}"/>
    <pc:docChg chg="undo custSel modSld">
      <pc:chgData name="Lorena Perez Saldias" userId="a3527ccd-37e3-4f16-be7f-2612c8988ec8" providerId="ADAL" clId="{1BCBFE0C-D75B-40B8-B514-2CBABBFA050E}" dt="2025-10-01T20:54:49.429" v="142" actId="478"/>
      <pc:docMkLst>
        <pc:docMk/>
      </pc:docMkLst>
      <pc:sldChg chg="addSp delSp modSp mod">
        <pc:chgData name="Lorena Perez Saldias" userId="a3527ccd-37e3-4f16-be7f-2612c8988ec8" providerId="ADAL" clId="{1BCBFE0C-D75B-40B8-B514-2CBABBFA050E}" dt="2025-10-01T20:54:49.429" v="142" actId="478"/>
        <pc:sldMkLst>
          <pc:docMk/>
          <pc:sldMk cId="0" sldId="277"/>
        </pc:sldMkLst>
        <pc:picChg chg="add del mod">
          <ac:chgData name="Lorena Perez Saldias" userId="a3527ccd-37e3-4f16-be7f-2612c8988ec8" providerId="ADAL" clId="{1BCBFE0C-D75B-40B8-B514-2CBABBFA050E}" dt="2025-10-01T20:54:49.429" v="142" actId="478"/>
          <ac:picMkLst>
            <pc:docMk/>
            <pc:sldMk cId="0" sldId="277"/>
            <ac:picMk id="3" creationId="{BF128E35-2EFF-BC84-DE21-AA38337C07A9}"/>
          </ac:picMkLst>
        </pc:picChg>
      </pc:sldChg>
      <pc:sldChg chg="addSp delSp modSp mod">
        <pc:chgData name="Lorena Perez Saldias" userId="a3527ccd-37e3-4f16-be7f-2612c8988ec8" providerId="ADAL" clId="{1BCBFE0C-D75B-40B8-B514-2CBABBFA050E}" dt="2025-10-01T20:53:09.244" v="129" actId="14100"/>
        <pc:sldMkLst>
          <pc:docMk/>
          <pc:sldMk cId="877789102" sldId="397"/>
        </pc:sldMkLst>
        <pc:spChg chg="mod">
          <ac:chgData name="Lorena Perez Saldias" userId="a3527ccd-37e3-4f16-be7f-2612c8988ec8" providerId="ADAL" clId="{1BCBFE0C-D75B-40B8-B514-2CBABBFA050E}" dt="2025-10-01T20:52:28.352" v="122" actId="313"/>
          <ac:spMkLst>
            <pc:docMk/>
            <pc:sldMk cId="877789102" sldId="397"/>
            <ac:spMk id="6" creationId="{FF7F2F62-C6B7-00FE-ADA8-A69859EA50E7}"/>
          </ac:spMkLst>
        </pc:spChg>
        <pc:graphicFrameChg chg="del">
          <ac:chgData name="Lorena Perez Saldias" userId="a3527ccd-37e3-4f16-be7f-2612c8988ec8" providerId="ADAL" clId="{1BCBFE0C-D75B-40B8-B514-2CBABBFA050E}" dt="2025-10-01T20:52:48.661" v="123" actId="478"/>
          <ac:graphicFrameMkLst>
            <pc:docMk/>
            <pc:sldMk cId="877789102" sldId="397"/>
            <ac:graphicFrameMk id="2" creationId="{88BD4B31-3242-B14A-88C6-787B370D2BC4}"/>
          </ac:graphicFrameMkLst>
        </pc:graphicFrameChg>
        <pc:graphicFrameChg chg="add mod">
          <ac:chgData name="Lorena Perez Saldias" userId="a3527ccd-37e3-4f16-be7f-2612c8988ec8" providerId="ADAL" clId="{1BCBFE0C-D75B-40B8-B514-2CBABBFA050E}" dt="2025-10-01T20:53:09.244" v="129" actId="14100"/>
          <ac:graphicFrameMkLst>
            <pc:docMk/>
            <pc:sldMk cId="877789102" sldId="397"/>
            <ac:graphicFrameMk id="4" creationId="{C1F487C1-D6BA-2A0B-35CF-B1956610470E}"/>
          </ac:graphicFrameMkLst>
        </pc:graphicFrameChg>
        <pc:picChg chg="del">
          <ac:chgData name="Lorena Perez Saldias" userId="a3527ccd-37e3-4f16-be7f-2612c8988ec8" providerId="ADAL" clId="{1BCBFE0C-D75B-40B8-B514-2CBABBFA050E}" dt="2025-10-01T20:52:50.471" v="124" actId="478"/>
          <ac:picMkLst>
            <pc:docMk/>
            <pc:sldMk cId="877789102" sldId="397"/>
            <ac:picMk id="3" creationId="{E9E07756-67F5-1A88-20E4-40260BE91E15}"/>
          </ac:picMkLst>
        </pc:picChg>
      </pc:sldChg>
      <pc:sldChg chg="modSp mod">
        <pc:chgData name="Lorena Perez Saldias" userId="a3527ccd-37e3-4f16-be7f-2612c8988ec8" providerId="ADAL" clId="{1BCBFE0C-D75B-40B8-B514-2CBABBFA050E}" dt="2025-10-01T20:50:49.960" v="1" actId="20577"/>
        <pc:sldMkLst>
          <pc:docMk/>
          <pc:sldMk cId="1646477024" sldId="437"/>
        </pc:sldMkLst>
        <pc:spChg chg="mod">
          <ac:chgData name="Lorena Perez Saldias" userId="a3527ccd-37e3-4f16-be7f-2612c8988ec8" providerId="ADAL" clId="{1BCBFE0C-D75B-40B8-B514-2CBABBFA050E}" dt="2025-10-01T20:50:49.960" v="1" actId="20577"/>
          <ac:spMkLst>
            <pc:docMk/>
            <pc:sldMk cId="1646477024" sldId="437"/>
            <ac:spMk id="2" creationId="{4ED1141A-8852-1445-68A9-39B8A2955590}"/>
          </ac:spMkLst>
        </pc:spChg>
      </pc:sldChg>
      <pc:sldChg chg="modSp mod">
        <pc:chgData name="Lorena Perez Saldias" userId="a3527ccd-37e3-4f16-be7f-2612c8988ec8" providerId="ADAL" clId="{1BCBFE0C-D75B-40B8-B514-2CBABBFA050E}" dt="2025-10-01T20:52:13.505" v="121" actId="1076"/>
        <pc:sldMkLst>
          <pc:docMk/>
          <pc:sldMk cId="3258843470" sldId="459"/>
        </pc:sldMkLst>
        <pc:spChg chg="mod">
          <ac:chgData name="Lorena Perez Saldias" userId="a3527ccd-37e3-4f16-be7f-2612c8988ec8" providerId="ADAL" clId="{1BCBFE0C-D75B-40B8-B514-2CBABBFA050E}" dt="2025-10-01T20:52:00.991" v="116" actId="27636"/>
          <ac:spMkLst>
            <pc:docMk/>
            <pc:sldMk cId="3258843470" sldId="459"/>
            <ac:spMk id="3" creationId="{A792CF99-72C4-79A4-F15C-3D0A12A97240}"/>
          </ac:spMkLst>
        </pc:spChg>
        <pc:spChg chg="mod">
          <ac:chgData name="Lorena Perez Saldias" userId="a3527ccd-37e3-4f16-be7f-2612c8988ec8" providerId="ADAL" clId="{1BCBFE0C-D75B-40B8-B514-2CBABBFA050E}" dt="2025-10-01T20:51:07.019" v="2" actId="33524"/>
          <ac:spMkLst>
            <pc:docMk/>
            <pc:sldMk cId="3258843470" sldId="459"/>
            <ac:spMk id="6" creationId="{EC52DDB8-0D30-DFBE-9838-7EF27B3107D7}"/>
          </ac:spMkLst>
        </pc:spChg>
        <pc:graphicFrameChg chg="mod">
          <ac:chgData name="Lorena Perez Saldias" userId="a3527ccd-37e3-4f16-be7f-2612c8988ec8" providerId="ADAL" clId="{1BCBFE0C-D75B-40B8-B514-2CBABBFA050E}" dt="2025-10-01T20:52:13.505" v="121" actId="1076"/>
          <ac:graphicFrameMkLst>
            <pc:docMk/>
            <pc:sldMk cId="3258843470" sldId="459"/>
            <ac:graphicFrameMk id="7" creationId="{97EC181B-E7C7-5D95-5F4C-E00053C92106}"/>
          </ac:graphicFrameMkLst>
        </pc:graphicFrameChg>
      </pc:sldChg>
      <pc:sldChg chg="addSp modSp mod">
        <pc:chgData name="Lorena Perez Saldias" userId="a3527ccd-37e3-4f16-be7f-2612c8988ec8" providerId="ADAL" clId="{1BCBFE0C-D75B-40B8-B514-2CBABBFA050E}" dt="2025-10-01T20:54:20.405" v="135" actId="1076"/>
        <pc:sldMkLst>
          <pc:docMk/>
          <pc:sldMk cId="805140776" sldId="464"/>
        </pc:sldMkLst>
        <pc:picChg chg="add mod">
          <ac:chgData name="Lorena Perez Saldias" userId="a3527ccd-37e3-4f16-be7f-2612c8988ec8" providerId="ADAL" clId="{1BCBFE0C-D75B-40B8-B514-2CBABBFA050E}" dt="2025-10-01T20:54:20.405" v="135" actId="1076"/>
          <ac:picMkLst>
            <pc:docMk/>
            <pc:sldMk cId="805140776" sldId="464"/>
            <ac:picMk id="3" creationId="{E504DA94-B371-376F-2692-15EE4E465FF3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Hoja_de_c_lculo_de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DIMENSIÓN</a:t>
            </a:r>
            <a:r>
              <a:rPr lang="en-US" baseline="0"/>
              <a:t>  APRENDIZAJE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Hoja3!$C$2</c:f>
              <c:strCache>
                <c:ptCount val="1"/>
                <c:pt idx="0">
                  <c:v>Muy de acuerdo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Hoja3!$B$3:$B$5</c:f>
              <c:strCache>
                <c:ptCount val="3"/>
                <c:pt idx="0">
                  <c:v>Las actividades de trabajo colaborativo han generado aprendizajes a nivel colectivo (equipos por nivel).</c:v>
                </c:pt>
                <c:pt idx="1">
                  <c:v>He enriquecido mi práctica docente aprendiendo de mis pares.</c:v>
                </c:pt>
                <c:pt idx="2">
                  <c:v>He logrado mejorar mis estrategias de enseñanza por medio de las actividades realizadas mediante este trabajo colaborativo (actividades de reflexión, compartir estrategias, visitas entre pares, entre otros).</c:v>
                </c:pt>
              </c:strCache>
            </c:strRef>
          </c:cat>
          <c:val>
            <c:numRef>
              <c:f>Hoja3!$C$3:$C$5</c:f>
              <c:numCache>
                <c:formatCode>General</c:formatCode>
                <c:ptCount val="3"/>
                <c:pt idx="0">
                  <c:v>8</c:v>
                </c:pt>
                <c:pt idx="1">
                  <c:v>12</c:v>
                </c:pt>
                <c:pt idx="2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0E-46E7-B7BE-63015D3C3663}"/>
            </c:ext>
          </c:extLst>
        </c:ser>
        <c:ser>
          <c:idx val="1"/>
          <c:order val="1"/>
          <c:tx>
            <c:strRef>
              <c:f>Hoja3!$D$2</c:f>
              <c:strCache>
                <c:ptCount val="1"/>
                <c:pt idx="0">
                  <c:v>De acuerdo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Hoja3!$B$3:$B$5</c:f>
              <c:strCache>
                <c:ptCount val="3"/>
                <c:pt idx="0">
                  <c:v>Las actividades de trabajo colaborativo han generado aprendizajes a nivel colectivo (equipos por nivel).</c:v>
                </c:pt>
                <c:pt idx="1">
                  <c:v>He enriquecido mi práctica docente aprendiendo de mis pares.</c:v>
                </c:pt>
                <c:pt idx="2">
                  <c:v>He logrado mejorar mis estrategias de enseñanza por medio de las actividades realizadas mediante este trabajo colaborativo (actividades de reflexión, compartir estrategias, visitas entre pares, entre otros).</c:v>
                </c:pt>
              </c:strCache>
            </c:strRef>
          </c:cat>
          <c:val>
            <c:numRef>
              <c:f>Hoja3!$D$3:$D$5</c:f>
              <c:numCache>
                <c:formatCode>General</c:formatCode>
                <c:ptCount val="3"/>
                <c:pt idx="0">
                  <c:v>14</c:v>
                </c:pt>
                <c:pt idx="1">
                  <c:v>9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0E-46E7-B7BE-63015D3C3663}"/>
            </c:ext>
          </c:extLst>
        </c:ser>
        <c:ser>
          <c:idx val="2"/>
          <c:order val="2"/>
          <c:tx>
            <c:strRef>
              <c:f>Hoja3!$E$2</c:f>
              <c:strCache>
                <c:ptCount val="1"/>
                <c:pt idx="0">
                  <c:v>Medianamente de acuerdo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Hoja3!$B$3:$B$5</c:f>
              <c:strCache>
                <c:ptCount val="3"/>
                <c:pt idx="0">
                  <c:v>Las actividades de trabajo colaborativo han generado aprendizajes a nivel colectivo (equipos por nivel).</c:v>
                </c:pt>
                <c:pt idx="1">
                  <c:v>He enriquecido mi práctica docente aprendiendo de mis pares.</c:v>
                </c:pt>
                <c:pt idx="2">
                  <c:v>He logrado mejorar mis estrategias de enseñanza por medio de las actividades realizadas mediante este trabajo colaborativo (actividades de reflexión, compartir estrategias, visitas entre pares, entre otros).</c:v>
                </c:pt>
              </c:strCache>
            </c:strRef>
          </c:cat>
          <c:val>
            <c:numRef>
              <c:f>Hoja3!$E$3:$E$5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60E-46E7-B7BE-63015D3C3663}"/>
            </c:ext>
          </c:extLst>
        </c:ser>
        <c:ser>
          <c:idx val="3"/>
          <c:order val="3"/>
          <c:tx>
            <c:strRef>
              <c:f>Hoja3!$F$2</c:f>
              <c:strCache>
                <c:ptCount val="1"/>
                <c:pt idx="0">
                  <c:v>En desacuerdo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Hoja3!$B$3:$B$5</c:f>
              <c:strCache>
                <c:ptCount val="3"/>
                <c:pt idx="0">
                  <c:v>Las actividades de trabajo colaborativo han generado aprendizajes a nivel colectivo (equipos por nivel).</c:v>
                </c:pt>
                <c:pt idx="1">
                  <c:v>He enriquecido mi práctica docente aprendiendo de mis pares.</c:v>
                </c:pt>
                <c:pt idx="2">
                  <c:v>He logrado mejorar mis estrategias de enseñanza por medio de las actividades realizadas mediante este trabajo colaborativo (actividades de reflexión, compartir estrategias, visitas entre pares, entre otros).</c:v>
                </c:pt>
              </c:strCache>
            </c:strRef>
          </c:cat>
          <c:val>
            <c:numRef>
              <c:f>Hoja3!$F$3:$F$5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60E-46E7-B7BE-63015D3C366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424809536"/>
        <c:axId val="424812864"/>
      </c:barChart>
      <c:catAx>
        <c:axId val="4248095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4812864"/>
        <c:crosses val="autoZero"/>
        <c:auto val="1"/>
        <c:lblAlgn val="ctr"/>
        <c:lblOffset val="100"/>
        <c:noMultiLvlLbl val="0"/>
      </c:catAx>
      <c:valAx>
        <c:axId val="424812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4809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69A37D-C56A-42AA-B2DF-6536A46992AE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F553D30B-36C2-48EB-9E7C-8B8ADA247778}">
      <dgm:prSet custT="1"/>
      <dgm:spPr/>
      <dgm:t>
        <a:bodyPr/>
        <a:lstStyle/>
        <a:p>
          <a:pPr algn="ctr"/>
          <a:r>
            <a:rPr lang="es-CL" sz="1400" dirty="0" smtClean="0"/>
            <a:t>Escuela de doble jornada, con diversidad en los horarios de los docentes.</a:t>
          </a:r>
          <a:endParaRPr lang="es-CL" sz="1400" dirty="0"/>
        </a:p>
      </dgm:t>
    </dgm:pt>
    <dgm:pt modelId="{CEF36FFF-32D5-4970-92B7-278FFEBE3604}" type="parTrans" cxnId="{9AB8F838-1E3C-46D1-ADA1-CB706A506D1C}">
      <dgm:prSet/>
      <dgm:spPr/>
      <dgm:t>
        <a:bodyPr/>
        <a:lstStyle/>
        <a:p>
          <a:endParaRPr lang="es-CL" sz="2000"/>
        </a:p>
      </dgm:t>
    </dgm:pt>
    <dgm:pt modelId="{B3BA9FF2-3A5C-4198-A3C7-688A5A1E2293}" type="sibTrans" cxnId="{9AB8F838-1E3C-46D1-ADA1-CB706A506D1C}">
      <dgm:prSet/>
      <dgm:spPr/>
      <dgm:t>
        <a:bodyPr/>
        <a:lstStyle/>
        <a:p>
          <a:endParaRPr lang="es-CL" sz="2000"/>
        </a:p>
      </dgm:t>
    </dgm:pt>
    <dgm:pt modelId="{0E577430-80C8-4297-AA13-9D2D2EA252A9}">
      <dgm:prSet custT="1"/>
      <dgm:spPr/>
      <dgm:t>
        <a:bodyPr/>
        <a:lstStyle/>
        <a:p>
          <a:r>
            <a:rPr lang="es-CL" sz="1400" dirty="0" smtClean="0"/>
            <a:t>Gestionar y optimizar el tiempo no lectivo de los docentes.</a:t>
          </a:r>
          <a:endParaRPr lang="es-CL" sz="1400" dirty="0"/>
        </a:p>
      </dgm:t>
    </dgm:pt>
    <dgm:pt modelId="{363776CB-2268-4E0C-93D5-4CE29BC6C457}" type="parTrans" cxnId="{19FC44EF-0904-4347-A078-0C2180AD25A0}">
      <dgm:prSet/>
      <dgm:spPr/>
      <dgm:t>
        <a:bodyPr/>
        <a:lstStyle/>
        <a:p>
          <a:endParaRPr lang="es-CL" sz="2000"/>
        </a:p>
      </dgm:t>
    </dgm:pt>
    <dgm:pt modelId="{71A59490-C421-4675-88E0-FDA451DF782E}" type="sibTrans" cxnId="{19FC44EF-0904-4347-A078-0C2180AD25A0}">
      <dgm:prSet/>
      <dgm:spPr/>
      <dgm:t>
        <a:bodyPr/>
        <a:lstStyle/>
        <a:p>
          <a:endParaRPr lang="es-CL" sz="2000"/>
        </a:p>
      </dgm:t>
    </dgm:pt>
    <dgm:pt modelId="{C5241047-B126-41A6-A9FC-8005DCC8FFFE}">
      <dgm:prSet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 smtClean="0"/>
            <a:t>No hay tiempo para trabajo colaborativo de reflexión docente.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8713E41B-1DD5-48ED-89EE-4EA3B248A827}" type="parTrans" cxnId="{0D6239B0-2942-4B16-9FA1-1850B3105F38}">
      <dgm:prSet/>
      <dgm:spPr/>
      <dgm:t>
        <a:bodyPr/>
        <a:lstStyle/>
        <a:p>
          <a:endParaRPr lang="es-CL" sz="2000"/>
        </a:p>
      </dgm:t>
    </dgm:pt>
    <dgm:pt modelId="{C53E8E47-807F-41C0-AB97-599F4E71FC40}" type="sibTrans" cxnId="{0D6239B0-2942-4B16-9FA1-1850B3105F38}">
      <dgm:prSet/>
      <dgm:spPr/>
      <dgm:t>
        <a:bodyPr/>
        <a:lstStyle/>
        <a:p>
          <a:endParaRPr lang="es-CL" sz="2000"/>
        </a:p>
      </dgm:t>
    </dgm:pt>
    <dgm:pt modelId="{0A8C7607-C6EC-4010-AE18-F63D7C89E118}">
      <dgm:prSet custT="1"/>
      <dgm:spPr/>
      <dgm:t>
        <a:bodyPr/>
        <a:lstStyle/>
        <a:p>
          <a:r>
            <a:rPr lang="es-CL" sz="1400" kern="1200" dirty="0" smtClean="0"/>
            <a:t>Generar una instancia de </a:t>
          </a:r>
          <a:r>
            <a:rPr lang="es-CL" sz="1400" kern="1200" smtClean="0"/>
            <a:t>perfeccionamiento y Aprendizaje </a:t>
          </a:r>
          <a:r>
            <a:rPr lang="es-CL" sz="1400" kern="1200" dirty="0" smtClean="0"/>
            <a:t>Profesional Continuo por medio del trabajo colaborativo.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917097D1-A289-4F13-863D-92CBCD6A648F}" type="parTrans" cxnId="{0BAA596A-8F00-4BE8-A9DC-2C5B7B7CE4FB}">
      <dgm:prSet/>
      <dgm:spPr/>
      <dgm:t>
        <a:bodyPr/>
        <a:lstStyle/>
        <a:p>
          <a:endParaRPr lang="es-CL" sz="2000"/>
        </a:p>
      </dgm:t>
    </dgm:pt>
    <dgm:pt modelId="{CC18B894-651C-48B4-A4F9-0CA9DEF6DF2B}" type="sibTrans" cxnId="{0BAA596A-8F00-4BE8-A9DC-2C5B7B7CE4FB}">
      <dgm:prSet/>
      <dgm:spPr/>
      <dgm:t>
        <a:bodyPr/>
        <a:lstStyle/>
        <a:p>
          <a:endParaRPr lang="es-CL" sz="2000"/>
        </a:p>
      </dgm:t>
    </dgm:pt>
    <dgm:pt modelId="{12817300-2444-42C7-961D-1B11A411B80D}">
      <dgm:prSet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 smtClean="0"/>
            <a:t>Horario de consejo de profesores 1 hora a la semana, es informativo, para organización de nivel y otras actividades.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1C70D533-2ABB-4E34-9953-A48A862835DA}" type="parTrans" cxnId="{EC038CAF-2C38-4D3C-B171-17B3F2341CD2}">
      <dgm:prSet/>
      <dgm:spPr/>
      <dgm:t>
        <a:bodyPr/>
        <a:lstStyle/>
        <a:p>
          <a:endParaRPr lang="es-CL"/>
        </a:p>
      </dgm:t>
    </dgm:pt>
    <dgm:pt modelId="{242672A6-62AB-491E-9FB1-770859E5C245}" type="sibTrans" cxnId="{EC038CAF-2C38-4D3C-B171-17B3F2341CD2}">
      <dgm:prSet/>
      <dgm:spPr/>
      <dgm:t>
        <a:bodyPr/>
        <a:lstStyle/>
        <a:p>
          <a:endParaRPr lang="es-CL"/>
        </a:p>
      </dgm:t>
    </dgm:pt>
    <dgm:pt modelId="{6210583E-3095-4E27-B36F-B7316C11CBBA}">
      <dgm:prSet custT="1"/>
      <dgm:spPr/>
      <dgm:t>
        <a:bodyPr/>
        <a:lstStyle/>
        <a:p>
          <a:r>
            <a:rPr lang="es-CL" sz="1200" b="0" dirty="0" smtClean="0"/>
            <a:t>Generar instancias de trabajo reflexivo, participativo y colaborativo entre pares enfocado en la mejora de los aprendizajes de nuestros estudiantes.</a:t>
          </a:r>
          <a:endParaRPr lang="es-CL" sz="1200" b="0" dirty="0"/>
        </a:p>
      </dgm:t>
    </dgm:pt>
    <dgm:pt modelId="{33C72072-8EBC-4F0F-9F8A-CD7E441E81BD}" type="parTrans" cxnId="{314DE81B-4A3C-454F-8A26-D8876C02376D}">
      <dgm:prSet/>
      <dgm:spPr/>
      <dgm:t>
        <a:bodyPr/>
        <a:lstStyle/>
        <a:p>
          <a:endParaRPr lang="es-CL"/>
        </a:p>
      </dgm:t>
    </dgm:pt>
    <dgm:pt modelId="{BC319DFF-21AA-42E9-95E7-FDF1EAE9C06A}" type="sibTrans" cxnId="{314DE81B-4A3C-454F-8A26-D8876C02376D}">
      <dgm:prSet/>
      <dgm:spPr/>
      <dgm:t>
        <a:bodyPr/>
        <a:lstStyle/>
        <a:p>
          <a:endParaRPr lang="es-CL"/>
        </a:p>
      </dgm:t>
    </dgm:pt>
    <dgm:pt modelId="{59A001EA-2F80-4BCC-8D78-41474E0205B4}" type="pres">
      <dgm:prSet presAssocID="{B569A37D-C56A-42AA-B2DF-6536A46992A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97F9603-FEC4-45F3-8765-202A662C6C28}" type="pres">
      <dgm:prSet presAssocID="{F553D30B-36C2-48EB-9E7C-8B8ADA247778}" presName="node" presStyleLbl="node1" presStyleIdx="0" presStyleCnt="6" custLinFactNeighborX="427" custLinFactNeighborY="-284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53A6F2-7621-4714-94A2-D1D6611F042E}" type="pres">
      <dgm:prSet presAssocID="{B3BA9FF2-3A5C-4198-A3C7-688A5A1E2293}" presName="sibTrans" presStyleCnt="0"/>
      <dgm:spPr/>
    </dgm:pt>
    <dgm:pt modelId="{C51CFB92-DA16-4EE3-A4BD-85683FACFDDF}" type="pres">
      <dgm:prSet presAssocID="{12817300-2444-42C7-961D-1B11A411B80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73F7D6-6E8A-42A1-8CE9-A68008072155}" type="pres">
      <dgm:prSet presAssocID="{242672A6-62AB-491E-9FB1-770859E5C245}" presName="sibTrans" presStyleCnt="0"/>
      <dgm:spPr/>
    </dgm:pt>
    <dgm:pt modelId="{831F2A36-DE06-4DB9-90C0-E9AC7B52D85D}" type="pres">
      <dgm:prSet presAssocID="{C5241047-B126-41A6-A9FC-8005DCC8FFF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354CEB-58B5-40FF-8863-BE03A63F9F29}" type="pres">
      <dgm:prSet presAssocID="{C53E8E47-807F-41C0-AB97-599F4E71FC40}" presName="sibTrans" presStyleCnt="0"/>
      <dgm:spPr/>
    </dgm:pt>
    <dgm:pt modelId="{26AFEE7B-FD23-457F-99AF-5CC99A1B86B2}" type="pres">
      <dgm:prSet presAssocID="{0E577430-80C8-4297-AA13-9D2D2EA252A9}" presName="node" presStyleLbl="node1" presStyleIdx="3" presStyleCnt="6" custLinFactX="-2" custLinFactNeighborX="-100000" custLinFactNeighborY="470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4D79390-9004-44BC-87F8-15EF3FF3222E}" type="pres">
      <dgm:prSet presAssocID="{71A59490-C421-4675-88E0-FDA451DF782E}" presName="sibTrans" presStyleCnt="0"/>
      <dgm:spPr/>
    </dgm:pt>
    <dgm:pt modelId="{3D4272A9-D8CA-4357-9E1F-89132EF5A23D}" type="pres">
      <dgm:prSet presAssocID="{6210583E-3095-4E27-B36F-B7316C11CBBA}" presName="node" presStyleLbl="node1" presStyleIdx="4" presStyleCnt="6" custLinFactNeighborX="427" custLinFactNeighborY="5329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C4DCD6E-529A-435B-AA2A-1F9171A59A48}" type="pres">
      <dgm:prSet presAssocID="{BC319DFF-21AA-42E9-95E7-FDF1EAE9C06A}" presName="sibTrans" presStyleCnt="0"/>
      <dgm:spPr/>
    </dgm:pt>
    <dgm:pt modelId="{8B0F23D1-CED7-46B3-99E2-002CF34214F4}" type="pres">
      <dgm:prSet presAssocID="{0A8C7607-C6EC-4010-AE18-F63D7C89E118}" presName="node" presStyleLbl="node1" presStyleIdx="5" presStyleCnt="6" custLinFactNeighborX="855" custLinFactNeighborY="5329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E6DA3CD-A0BC-463D-8DBF-A3F6D3FC8128}" type="presOf" srcId="{C5241047-B126-41A6-A9FC-8005DCC8FFFE}" destId="{831F2A36-DE06-4DB9-90C0-E9AC7B52D85D}" srcOrd="0" destOrd="0" presId="urn:microsoft.com/office/officeart/2005/8/layout/default"/>
    <dgm:cxn modelId="{0BAA596A-8F00-4BE8-A9DC-2C5B7B7CE4FB}" srcId="{B569A37D-C56A-42AA-B2DF-6536A46992AE}" destId="{0A8C7607-C6EC-4010-AE18-F63D7C89E118}" srcOrd="5" destOrd="0" parTransId="{917097D1-A289-4F13-863D-92CBCD6A648F}" sibTransId="{CC18B894-651C-48B4-A4F9-0CA9DEF6DF2B}"/>
    <dgm:cxn modelId="{0D6239B0-2942-4B16-9FA1-1850B3105F38}" srcId="{B569A37D-C56A-42AA-B2DF-6536A46992AE}" destId="{C5241047-B126-41A6-A9FC-8005DCC8FFFE}" srcOrd="2" destOrd="0" parTransId="{8713E41B-1DD5-48ED-89EE-4EA3B248A827}" sibTransId="{C53E8E47-807F-41C0-AB97-599F4E71FC40}"/>
    <dgm:cxn modelId="{19FC44EF-0904-4347-A078-0C2180AD25A0}" srcId="{B569A37D-C56A-42AA-B2DF-6536A46992AE}" destId="{0E577430-80C8-4297-AA13-9D2D2EA252A9}" srcOrd="3" destOrd="0" parTransId="{363776CB-2268-4E0C-93D5-4CE29BC6C457}" sibTransId="{71A59490-C421-4675-88E0-FDA451DF782E}"/>
    <dgm:cxn modelId="{9FD5203F-AE51-4531-B8AC-21C1BED5DC73}" type="presOf" srcId="{B569A37D-C56A-42AA-B2DF-6536A46992AE}" destId="{59A001EA-2F80-4BCC-8D78-41474E0205B4}" srcOrd="0" destOrd="0" presId="urn:microsoft.com/office/officeart/2005/8/layout/default"/>
    <dgm:cxn modelId="{9AB8F838-1E3C-46D1-ADA1-CB706A506D1C}" srcId="{B569A37D-C56A-42AA-B2DF-6536A46992AE}" destId="{F553D30B-36C2-48EB-9E7C-8B8ADA247778}" srcOrd="0" destOrd="0" parTransId="{CEF36FFF-32D5-4970-92B7-278FFEBE3604}" sibTransId="{B3BA9FF2-3A5C-4198-A3C7-688A5A1E2293}"/>
    <dgm:cxn modelId="{6A73275D-A1B5-42A6-9542-A79A0BEFB924}" type="presOf" srcId="{12817300-2444-42C7-961D-1B11A411B80D}" destId="{C51CFB92-DA16-4EE3-A4BD-85683FACFDDF}" srcOrd="0" destOrd="0" presId="urn:microsoft.com/office/officeart/2005/8/layout/default"/>
    <dgm:cxn modelId="{9B69D740-DA23-41D7-8621-C46F9645BCAE}" type="presOf" srcId="{6210583E-3095-4E27-B36F-B7316C11CBBA}" destId="{3D4272A9-D8CA-4357-9E1F-89132EF5A23D}" srcOrd="0" destOrd="0" presId="urn:microsoft.com/office/officeart/2005/8/layout/default"/>
    <dgm:cxn modelId="{C6A7090B-E0C7-4AA4-AFD5-CA29D1389A34}" type="presOf" srcId="{0A8C7607-C6EC-4010-AE18-F63D7C89E118}" destId="{8B0F23D1-CED7-46B3-99E2-002CF34214F4}" srcOrd="0" destOrd="0" presId="urn:microsoft.com/office/officeart/2005/8/layout/default"/>
    <dgm:cxn modelId="{4B59D6E3-BB61-46AB-87AC-834AECA941CD}" type="presOf" srcId="{F553D30B-36C2-48EB-9E7C-8B8ADA247778}" destId="{297F9603-FEC4-45F3-8765-202A662C6C28}" srcOrd="0" destOrd="0" presId="urn:microsoft.com/office/officeart/2005/8/layout/default"/>
    <dgm:cxn modelId="{56D14111-442D-432D-914B-B758EF5976D5}" type="presOf" srcId="{0E577430-80C8-4297-AA13-9D2D2EA252A9}" destId="{26AFEE7B-FD23-457F-99AF-5CC99A1B86B2}" srcOrd="0" destOrd="0" presId="urn:microsoft.com/office/officeart/2005/8/layout/default"/>
    <dgm:cxn modelId="{314DE81B-4A3C-454F-8A26-D8876C02376D}" srcId="{B569A37D-C56A-42AA-B2DF-6536A46992AE}" destId="{6210583E-3095-4E27-B36F-B7316C11CBBA}" srcOrd="4" destOrd="0" parTransId="{33C72072-8EBC-4F0F-9F8A-CD7E441E81BD}" sibTransId="{BC319DFF-21AA-42E9-95E7-FDF1EAE9C06A}"/>
    <dgm:cxn modelId="{EC038CAF-2C38-4D3C-B171-17B3F2341CD2}" srcId="{B569A37D-C56A-42AA-B2DF-6536A46992AE}" destId="{12817300-2444-42C7-961D-1B11A411B80D}" srcOrd="1" destOrd="0" parTransId="{1C70D533-2ABB-4E34-9953-A48A862835DA}" sibTransId="{242672A6-62AB-491E-9FB1-770859E5C245}"/>
    <dgm:cxn modelId="{3DB25EBE-60A5-45C3-91DF-F32BCE6AE47A}" type="presParOf" srcId="{59A001EA-2F80-4BCC-8D78-41474E0205B4}" destId="{297F9603-FEC4-45F3-8765-202A662C6C28}" srcOrd="0" destOrd="0" presId="urn:microsoft.com/office/officeart/2005/8/layout/default"/>
    <dgm:cxn modelId="{F9EF8364-0E29-45BB-8F77-221784861D17}" type="presParOf" srcId="{59A001EA-2F80-4BCC-8D78-41474E0205B4}" destId="{0E53A6F2-7621-4714-94A2-D1D6611F042E}" srcOrd="1" destOrd="0" presId="urn:microsoft.com/office/officeart/2005/8/layout/default"/>
    <dgm:cxn modelId="{11B9173D-7910-4F28-BF2D-0BA07D69F368}" type="presParOf" srcId="{59A001EA-2F80-4BCC-8D78-41474E0205B4}" destId="{C51CFB92-DA16-4EE3-A4BD-85683FACFDDF}" srcOrd="2" destOrd="0" presId="urn:microsoft.com/office/officeart/2005/8/layout/default"/>
    <dgm:cxn modelId="{C6694584-0C47-4B87-9AEE-3CEFAE973D19}" type="presParOf" srcId="{59A001EA-2F80-4BCC-8D78-41474E0205B4}" destId="{6773F7D6-6E8A-42A1-8CE9-A68008072155}" srcOrd="3" destOrd="0" presId="urn:microsoft.com/office/officeart/2005/8/layout/default"/>
    <dgm:cxn modelId="{B9280B34-75BB-4C79-BB40-8D35596AA9FE}" type="presParOf" srcId="{59A001EA-2F80-4BCC-8D78-41474E0205B4}" destId="{831F2A36-DE06-4DB9-90C0-E9AC7B52D85D}" srcOrd="4" destOrd="0" presId="urn:microsoft.com/office/officeart/2005/8/layout/default"/>
    <dgm:cxn modelId="{61B15DA7-E45F-4CA8-A0F4-15DD4D34C71A}" type="presParOf" srcId="{59A001EA-2F80-4BCC-8D78-41474E0205B4}" destId="{58354CEB-58B5-40FF-8863-BE03A63F9F29}" srcOrd="5" destOrd="0" presId="urn:microsoft.com/office/officeart/2005/8/layout/default"/>
    <dgm:cxn modelId="{B77D2C0A-8EDA-49F3-BB68-FD45576244D2}" type="presParOf" srcId="{59A001EA-2F80-4BCC-8D78-41474E0205B4}" destId="{26AFEE7B-FD23-457F-99AF-5CC99A1B86B2}" srcOrd="6" destOrd="0" presId="urn:microsoft.com/office/officeart/2005/8/layout/default"/>
    <dgm:cxn modelId="{40EF16F5-C01A-440B-8F5A-38CC0DE9FF24}" type="presParOf" srcId="{59A001EA-2F80-4BCC-8D78-41474E0205B4}" destId="{94D79390-9004-44BC-87F8-15EF3FF3222E}" srcOrd="7" destOrd="0" presId="urn:microsoft.com/office/officeart/2005/8/layout/default"/>
    <dgm:cxn modelId="{974CEACB-2BF8-4722-BC31-1D53A7B00F28}" type="presParOf" srcId="{59A001EA-2F80-4BCC-8D78-41474E0205B4}" destId="{3D4272A9-D8CA-4357-9E1F-89132EF5A23D}" srcOrd="8" destOrd="0" presId="urn:microsoft.com/office/officeart/2005/8/layout/default"/>
    <dgm:cxn modelId="{95A6385B-3966-4306-A116-ED7D0280044F}" type="presParOf" srcId="{59A001EA-2F80-4BCC-8D78-41474E0205B4}" destId="{2C4DCD6E-529A-435B-AA2A-1F9171A59A48}" srcOrd="9" destOrd="0" presId="urn:microsoft.com/office/officeart/2005/8/layout/default"/>
    <dgm:cxn modelId="{0C9EF33B-5220-4AD1-B285-B6CE5F9C243D}" type="presParOf" srcId="{59A001EA-2F80-4BCC-8D78-41474E0205B4}" destId="{8B0F23D1-CED7-46B3-99E2-002CF34214F4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892CA7-B603-441F-A1E7-7675341F2901}" type="doc">
      <dgm:prSet loTypeId="urn:microsoft.com/office/officeart/2009/layout/ReverseList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4D013A31-AC62-4CF4-8D7A-E25C0D8C6715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s-ES" sz="1800" dirty="0" smtClean="0">
              <a:solidFill>
                <a:schemeClr val="bg1"/>
              </a:solidFill>
            </a:rPr>
            <a:t>Foco CAP: </a:t>
          </a:r>
        </a:p>
        <a:p>
          <a:pPr algn="ctr"/>
          <a:r>
            <a:rPr lang="es-ES" sz="1800" dirty="0" smtClean="0">
              <a:solidFill>
                <a:schemeClr val="bg1"/>
              </a:solidFill>
            </a:rPr>
            <a:t>Niveles:</a:t>
          </a:r>
        </a:p>
        <a:p>
          <a:pPr algn="ctr"/>
          <a:r>
            <a:rPr lang="es-ES" sz="1800" dirty="0" smtClean="0">
              <a:solidFill>
                <a:schemeClr val="bg1"/>
              </a:solidFill>
            </a:rPr>
            <a:t>Pre kínder hasta 4°básicos.</a:t>
          </a:r>
        </a:p>
        <a:p>
          <a:pPr algn="ctr"/>
          <a:endParaRPr lang="es-ES" sz="1800" dirty="0" smtClean="0">
            <a:solidFill>
              <a:schemeClr val="bg1"/>
            </a:solidFill>
          </a:endParaRPr>
        </a:p>
        <a:p>
          <a:pPr algn="ctr"/>
          <a:r>
            <a:rPr lang="es-ES" sz="1800" dirty="0" smtClean="0">
              <a:solidFill>
                <a:schemeClr val="bg1"/>
              </a:solidFill>
            </a:rPr>
            <a:t>27 docentes</a:t>
          </a:r>
        </a:p>
        <a:p>
          <a:pPr algn="ctr"/>
          <a:r>
            <a:rPr lang="es-ES" sz="1800" dirty="0" smtClean="0">
              <a:solidFill>
                <a:schemeClr val="bg1"/>
              </a:solidFill>
            </a:rPr>
            <a:t>(se suman 16 Educadores Diferenciales) </a:t>
          </a:r>
          <a:endParaRPr lang="es-ES" sz="1800" dirty="0">
            <a:solidFill>
              <a:schemeClr val="bg1"/>
            </a:solidFill>
          </a:endParaRPr>
        </a:p>
      </dgm:t>
    </dgm:pt>
    <dgm:pt modelId="{97185BAF-F874-4B8D-8D8D-96CFBF5B8102}" type="parTrans" cxnId="{84CBD978-2277-4047-90BD-5659138922CF}">
      <dgm:prSet/>
      <dgm:spPr/>
      <dgm:t>
        <a:bodyPr/>
        <a:lstStyle/>
        <a:p>
          <a:endParaRPr lang="es-ES"/>
        </a:p>
      </dgm:t>
    </dgm:pt>
    <dgm:pt modelId="{7306F9D2-BA63-48F5-98CA-C3880E848ECC}" type="sibTrans" cxnId="{84CBD978-2277-4047-90BD-5659138922CF}">
      <dgm:prSet/>
      <dgm:spPr/>
      <dgm:t>
        <a:bodyPr/>
        <a:lstStyle/>
        <a:p>
          <a:endParaRPr lang="es-ES"/>
        </a:p>
      </dgm:t>
    </dgm:pt>
    <dgm:pt modelId="{64767517-7EF3-45B3-B6DB-E53EA1142C10}">
      <dgm:prSet phldrT="[Texto]" custT="1"/>
      <dgm:spPr>
        <a:solidFill>
          <a:schemeClr val="accent1"/>
        </a:solidFill>
      </dgm:spPr>
      <dgm:t>
        <a:bodyPr/>
        <a:lstStyle/>
        <a:p>
          <a:pPr algn="ctr"/>
          <a:r>
            <a:rPr lang="es-ES" sz="2000" dirty="0" smtClean="0">
              <a:solidFill>
                <a:schemeClr val="bg1"/>
              </a:solidFill>
            </a:rPr>
            <a:t>Objetivo 2025: </a:t>
          </a:r>
        </a:p>
        <a:p>
          <a:pPr algn="ctr"/>
          <a:r>
            <a:rPr lang="es-MX" sz="2000" dirty="0" smtClean="0">
              <a:solidFill>
                <a:schemeClr val="bg1"/>
              </a:solidFill>
            </a:rPr>
            <a:t>Mejorar las prácticas docentes a través de la conformación de Comunidades de Aprendizaje Profesional (CAP) que permita el mejoramiento continuo del proceso lector de nuestros estudiantes de Educación Parvularia hasta cuarto año básico. </a:t>
          </a:r>
          <a:endParaRPr lang="es-ES" sz="2000" dirty="0" smtClean="0">
            <a:solidFill>
              <a:schemeClr val="bg1"/>
            </a:solidFill>
          </a:endParaRPr>
        </a:p>
        <a:p>
          <a:pPr algn="ctr"/>
          <a:endParaRPr lang="es-ES" sz="2000" dirty="0">
            <a:solidFill>
              <a:schemeClr val="bg1"/>
            </a:solidFill>
          </a:endParaRPr>
        </a:p>
      </dgm:t>
    </dgm:pt>
    <dgm:pt modelId="{4D4ED1D0-5AAD-4199-BF08-C4DD5C36D896}" type="parTrans" cxnId="{CDC91CEB-585E-44D2-AF15-19BE45018B85}">
      <dgm:prSet/>
      <dgm:spPr/>
      <dgm:t>
        <a:bodyPr/>
        <a:lstStyle/>
        <a:p>
          <a:endParaRPr lang="es-ES"/>
        </a:p>
      </dgm:t>
    </dgm:pt>
    <dgm:pt modelId="{75CB4C95-EB52-48D1-B843-41197C6A9E49}" type="sibTrans" cxnId="{CDC91CEB-585E-44D2-AF15-19BE45018B85}">
      <dgm:prSet/>
      <dgm:spPr/>
      <dgm:t>
        <a:bodyPr/>
        <a:lstStyle/>
        <a:p>
          <a:endParaRPr lang="es-ES"/>
        </a:p>
      </dgm:t>
    </dgm:pt>
    <dgm:pt modelId="{C0762D91-C214-4E3B-9E85-BF90FCD2DC90}">
      <dgm:prSet/>
      <dgm:spPr/>
      <dgm:t>
        <a:bodyPr/>
        <a:lstStyle/>
        <a:p>
          <a:endParaRPr lang="en-US"/>
        </a:p>
      </dgm:t>
    </dgm:pt>
    <dgm:pt modelId="{2B9A6FA4-FED1-436C-9A09-E2A370CEDB6A}" type="parTrans" cxnId="{7BAAACF5-A3F2-421B-ABCC-FCF8A2CB63EE}">
      <dgm:prSet/>
      <dgm:spPr/>
      <dgm:t>
        <a:bodyPr/>
        <a:lstStyle/>
        <a:p>
          <a:endParaRPr lang="es-ES"/>
        </a:p>
      </dgm:t>
    </dgm:pt>
    <dgm:pt modelId="{0A9ADBC7-C8C4-40D4-9E4D-CAA075B55EEA}" type="sibTrans" cxnId="{7BAAACF5-A3F2-421B-ABCC-FCF8A2CB63EE}">
      <dgm:prSet/>
      <dgm:spPr/>
      <dgm:t>
        <a:bodyPr/>
        <a:lstStyle/>
        <a:p>
          <a:endParaRPr lang="es-ES"/>
        </a:p>
      </dgm:t>
    </dgm:pt>
    <dgm:pt modelId="{340E947B-7525-4E67-894C-40431533513A}" type="pres">
      <dgm:prSet presAssocID="{A3892CA7-B603-441F-A1E7-7675341F2901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242B246C-07D0-486F-B74F-3D6AB72FA5B3}" type="pres">
      <dgm:prSet presAssocID="{A3892CA7-B603-441F-A1E7-7675341F2901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E2E19E-A6BE-4923-BD9C-8A2E57E26D1D}" type="pres">
      <dgm:prSet presAssocID="{A3892CA7-B603-441F-A1E7-7675341F2901}" presName="LeftNode" presStyleLbl="bgImgPlace1" presStyleIdx="0" presStyleCnt="2">
        <dgm:presLayoutVars>
          <dgm:chMax val="2"/>
          <dgm:chPref val="2"/>
        </dgm:presLayoutVars>
      </dgm:prSet>
      <dgm:spPr/>
      <dgm:t>
        <a:bodyPr/>
        <a:lstStyle/>
        <a:p>
          <a:endParaRPr lang="es-ES"/>
        </a:p>
      </dgm:t>
    </dgm:pt>
    <dgm:pt modelId="{C8DAA40A-723E-4B42-8212-68DC7703C93B}" type="pres">
      <dgm:prSet presAssocID="{A3892CA7-B603-441F-A1E7-7675341F2901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BBEEE0-28EC-42E4-A00E-3410504D5FCF}" type="pres">
      <dgm:prSet presAssocID="{A3892CA7-B603-441F-A1E7-7675341F2901}" presName="RightNode" presStyleLbl="bgImgPlace1" presStyleIdx="1" presStyleCnt="2" custScaleX="266345" custScaleY="84845" custLinFactNeighborX="88109" custLinFactNeighborY="3190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849E1321-B0F5-4715-AD62-A35F3BFF8313}" type="pres">
      <dgm:prSet presAssocID="{A3892CA7-B603-441F-A1E7-7675341F2901}" presName="TopArrow" presStyleLbl="node1" presStyleIdx="0" presStyleCnt="2"/>
      <dgm:spPr/>
    </dgm:pt>
    <dgm:pt modelId="{08F7115C-5D37-4E66-B92A-FD4194E508F9}" type="pres">
      <dgm:prSet presAssocID="{A3892CA7-B603-441F-A1E7-7675341F2901}" presName="BottomArrow" presStyleLbl="node1" presStyleIdx="1" presStyleCnt="2"/>
      <dgm:spPr/>
    </dgm:pt>
  </dgm:ptLst>
  <dgm:cxnLst>
    <dgm:cxn modelId="{84CBD978-2277-4047-90BD-5659138922CF}" srcId="{A3892CA7-B603-441F-A1E7-7675341F2901}" destId="{4D013A31-AC62-4CF4-8D7A-E25C0D8C6715}" srcOrd="0" destOrd="0" parTransId="{97185BAF-F874-4B8D-8D8D-96CFBF5B8102}" sibTransId="{7306F9D2-BA63-48F5-98CA-C3880E848ECC}"/>
    <dgm:cxn modelId="{712DAE2A-3110-49A3-8846-D234B3AB7101}" type="presOf" srcId="{64767517-7EF3-45B3-B6DB-E53EA1142C10}" destId="{1CBBEEE0-28EC-42E4-A00E-3410504D5FCF}" srcOrd="1" destOrd="0" presId="urn:microsoft.com/office/officeart/2009/layout/ReverseList"/>
    <dgm:cxn modelId="{919E4F37-C277-46DB-8174-1DB84AD3303F}" type="presOf" srcId="{4D013A31-AC62-4CF4-8D7A-E25C0D8C6715}" destId="{242B246C-07D0-486F-B74F-3D6AB72FA5B3}" srcOrd="0" destOrd="0" presId="urn:microsoft.com/office/officeart/2009/layout/ReverseList"/>
    <dgm:cxn modelId="{2BFD3612-535A-4ED9-BD7E-E5F74A4E0E9D}" type="presOf" srcId="{A3892CA7-B603-441F-A1E7-7675341F2901}" destId="{340E947B-7525-4E67-894C-40431533513A}" srcOrd="0" destOrd="0" presId="urn:microsoft.com/office/officeart/2009/layout/ReverseList"/>
    <dgm:cxn modelId="{7BAAACF5-A3F2-421B-ABCC-FCF8A2CB63EE}" srcId="{A3892CA7-B603-441F-A1E7-7675341F2901}" destId="{C0762D91-C214-4E3B-9E85-BF90FCD2DC90}" srcOrd="2" destOrd="0" parTransId="{2B9A6FA4-FED1-436C-9A09-E2A370CEDB6A}" sibTransId="{0A9ADBC7-C8C4-40D4-9E4D-CAA075B55EEA}"/>
    <dgm:cxn modelId="{B0F963FA-848C-4B2E-9F76-67ADABF94C19}" type="presOf" srcId="{64767517-7EF3-45B3-B6DB-E53EA1142C10}" destId="{C8DAA40A-723E-4B42-8212-68DC7703C93B}" srcOrd="0" destOrd="0" presId="urn:microsoft.com/office/officeart/2009/layout/ReverseList"/>
    <dgm:cxn modelId="{CDC91CEB-585E-44D2-AF15-19BE45018B85}" srcId="{A3892CA7-B603-441F-A1E7-7675341F2901}" destId="{64767517-7EF3-45B3-B6DB-E53EA1142C10}" srcOrd="1" destOrd="0" parTransId="{4D4ED1D0-5AAD-4199-BF08-C4DD5C36D896}" sibTransId="{75CB4C95-EB52-48D1-B843-41197C6A9E49}"/>
    <dgm:cxn modelId="{65D60175-3BF1-4ED1-A59B-263F22A36C8E}" type="presOf" srcId="{4D013A31-AC62-4CF4-8D7A-E25C0D8C6715}" destId="{A8E2E19E-A6BE-4923-BD9C-8A2E57E26D1D}" srcOrd="1" destOrd="0" presId="urn:microsoft.com/office/officeart/2009/layout/ReverseList"/>
    <dgm:cxn modelId="{A6F54559-39B1-4BB0-9BE1-CE2C0D80950B}" type="presParOf" srcId="{340E947B-7525-4E67-894C-40431533513A}" destId="{242B246C-07D0-486F-B74F-3D6AB72FA5B3}" srcOrd="0" destOrd="0" presId="urn:microsoft.com/office/officeart/2009/layout/ReverseList"/>
    <dgm:cxn modelId="{16D9FD10-BBD6-42ED-84B8-687806164F1E}" type="presParOf" srcId="{340E947B-7525-4E67-894C-40431533513A}" destId="{A8E2E19E-A6BE-4923-BD9C-8A2E57E26D1D}" srcOrd="1" destOrd="0" presId="urn:microsoft.com/office/officeart/2009/layout/ReverseList"/>
    <dgm:cxn modelId="{47AFFACF-CA0D-41A2-8232-261C9F7C5D05}" type="presParOf" srcId="{340E947B-7525-4E67-894C-40431533513A}" destId="{C8DAA40A-723E-4B42-8212-68DC7703C93B}" srcOrd="2" destOrd="0" presId="urn:microsoft.com/office/officeart/2009/layout/ReverseList"/>
    <dgm:cxn modelId="{CE89910C-7814-42C2-B761-2BF99DFB9AC1}" type="presParOf" srcId="{340E947B-7525-4E67-894C-40431533513A}" destId="{1CBBEEE0-28EC-42E4-A00E-3410504D5FCF}" srcOrd="3" destOrd="0" presId="urn:microsoft.com/office/officeart/2009/layout/ReverseList"/>
    <dgm:cxn modelId="{2EF3039D-06A5-4C02-9BD8-79805D014D8F}" type="presParOf" srcId="{340E947B-7525-4E67-894C-40431533513A}" destId="{849E1321-B0F5-4715-AD62-A35F3BFF8313}" srcOrd="4" destOrd="0" presId="urn:microsoft.com/office/officeart/2009/layout/ReverseList"/>
    <dgm:cxn modelId="{66AF73F8-F5C2-418C-A53E-A0468A2716BA}" type="presParOf" srcId="{340E947B-7525-4E67-894C-40431533513A}" destId="{08F7115C-5D37-4E66-B92A-FD4194E508F9}" srcOrd="5" destOrd="0" presId="urn:microsoft.com/office/officeart/2009/layout/Reverse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69A37D-C56A-42AA-B2DF-6536A46992AE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F553D30B-36C2-48EB-9E7C-8B8ADA247778}">
      <dgm:prSet custT="1"/>
      <dgm:spPr/>
      <dgm:t>
        <a:bodyPr/>
        <a:lstStyle/>
        <a:p>
          <a:r>
            <a:rPr lang="es-CL" sz="1400" dirty="0" smtClean="0"/>
            <a:t>Incorporar a otros profesionales de la escuela en las reuniones de </a:t>
          </a:r>
          <a:r>
            <a:rPr lang="es-CL" sz="1400" dirty="0" err="1" smtClean="0"/>
            <a:t>CAPs.</a:t>
          </a:r>
          <a:endParaRPr lang="es-CL" sz="1400" dirty="0"/>
        </a:p>
      </dgm:t>
    </dgm:pt>
    <dgm:pt modelId="{B3BA9FF2-3A5C-4198-A3C7-688A5A1E2293}" type="sibTrans" cxnId="{9AB8F838-1E3C-46D1-ADA1-CB706A506D1C}">
      <dgm:prSet/>
      <dgm:spPr/>
      <dgm:t>
        <a:bodyPr/>
        <a:lstStyle/>
        <a:p>
          <a:endParaRPr lang="es-CL" sz="2000"/>
        </a:p>
      </dgm:t>
    </dgm:pt>
    <dgm:pt modelId="{CEF36FFF-32D5-4970-92B7-278FFEBE3604}" type="parTrans" cxnId="{9AB8F838-1E3C-46D1-ADA1-CB706A506D1C}">
      <dgm:prSet/>
      <dgm:spPr/>
      <dgm:t>
        <a:bodyPr/>
        <a:lstStyle/>
        <a:p>
          <a:endParaRPr lang="es-CL" sz="2000"/>
        </a:p>
      </dgm:t>
    </dgm:pt>
    <dgm:pt modelId="{C5241047-B126-41A6-A9FC-8005DCC8FFFE}">
      <dgm:prSet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 smtClean="0">
              <a:latin typeface="Verdana" panose="020B0604030504040204"/>
              <a:ea typeface="+mn-ea"/>
              <a:cs typeface="+mn-cs"/>
            </a:rPr>
            <a:t>Resistencia de los profesores de segundo ciclo.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C53E8E47-807F-41C0-AB97-599F4E71FC40}" type="sibTrans" cxnId="{0D6239B0-2942-4B16-9FA1-1850B3105F38}">
      <dgm:prSet/>
      <dgm:spPr/>
      <dgm:t>
        <a:bodyPr/>
        <a:lstStyle/>
        <a:p>
          <a:endParaRPr lang="es-CL" sz="2000"/>
        </a:p>
      </dgm:t>
    </dgm:pt>
    <dgm:pt modelId="{8713E41B-1DD5-48ED-89EE-4EA3B248A827}" type="parTrans" cxnId="{0D6239B0-2942-4B16-9FA1-1850B3105F38}">
      <dgm:prSet/>
      <dgm:spPr/>
      <dgm:t>
        <a:bodyPr/>
        <a:lstStyle/>
        <a:p>
          <a:endParaRPr lang="es-CL" sz="2000"/>
        </a:p>
      </dgm:t>
    </dgm:pt>
    <dgm:pt modelId="{24C7A646-167E-4F0E-8C55-8E7130B8B171}">
      <dgm:prSet custT="1"/>
      <dgm:spPr/>
      <dgm:t>
        <a:bodyPr/>
        <a:lstStyle/>
        <a:p>
          <a:r>
            <a:rPr lang="es-CL" sz="1400" dirty="0" smtClean="0"/>
            <a:t>Acordar el compartir estrategias articuladas en diferentes asignaturas.            </a:t>
          </a:r>
          <a:r>
            <a:rPr lang="es-CL" sz="1400" smtClean="0"/>
            <a:t>(propuesta: </a:t>
          </a:r>
          <a:r>
            <a:rPr lang="es-CL" sz="1400" dirty="0" smtClean="0"/>
            <a:t>Nuclearización curricular)</a:t>
          </a:r>
          <a:endParaRPr lang="es-CL" sz="1400" dirty="0"/>
        </a:p>
      </dgm:t>
    </dgm:pt>
    <dgm:pt modelId="{C7AF3C1E-572B-4CEF-BFBC-86248A64DDF5}" type="sibTrans" cxnId="{5D2A1BB0-92BC-48DE-8D6F-C16AF632A83F}">
      <dgm:prSet/>
      <dgm:spPr/>
      <dgm:t>
        <a:bodyPr/>
        <a:lstStyle/>
        <a:p>
          <a:endParaRPr lang="es-CL" sz="2000"/>
        </a:p>
      </dgm:t>
    </dgm:pt>
    <dgm:pt modelId="{083BE4F1-BC41-459B-B09B-601D320A9471}" type="parTrans" cxnId="{5D2A1BB0-92BC-48DE-8D6F-C16AF632A83F}">
      <dgm:prSet/>
      <dgm:spPr/>
      <dgm:t>
        <a:bodyPr/>
        <a:lstStyle/>
        <a:p>
          <a:endParaRPr lang="es-CL" sz="2000"/>
        </a:p>
      </dgm:t>
    </dgm:pt>
    <dgm:pt modelId="{91D726C3-DE2E-4868-9700-9218AD0F99D5}">
      <dgm:prSet custT="1"/>
      <dgm:spPr/>
      <dgm:t>
        <a:bodyPr/>
        <a:lstStyle/>
        <a:p>
          <a:r>
            <a:rPr lang="es-CL" sz="1400" kern="1200" dirty="0" smtClean="0"/>
            <a:t>Coordinación de los horarios de todos los docentes. 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40C34F4D-D20F-4D1C-8BAA-C8561A0B8091}" type="sibTrans" cxnId="{E00FD5DB-DECE-4473-B400-926E0162A795}">
      <dgm:prSet/>
      <dgm:spPr/>
      <dgm:t>
        <a:bodyPr/>
        <a:lstStyle/>
        <a:p>
          <a:endParaRPr lang="es-CL" sz="2000"/>
        </a:p>
      </dgm:t>
    </dgm:pt>
    <dgm:pt modelId="{317584C1-9369-47FD-A035-2863DB9377A6}" type="parTrans" cxnId="{E00FD5DB-DECE-4473-B400-926E0162A795}">
      <dgm:prSet/>
      <dgm:spPr/>
      <dgm:t>
        <a:bodyPr/>
        <a:lstStyle/>
        <a:p>
          <a:endParaRPr lang="es-CL" sz="2000"/>
        </a:p>
      </dgm:t>
    </dgm:pt>
    <dgm:pt modelId="{0A8C7607-C6EC-4010-AE18-F63D7C89E118}">
      <dgm:prSet custT="1"/>
      <dgm:spPr/>
      <dgm:t>
        <a:bodyPr/>
        <a:lstStyle/>
        <a:p>
          <a:r>
            <a:rPr lang="es-CL" sz="1400" kern="1200" dirty="0" smtClean="0"/>
            <a:t>Ampliar la implementación de las </a:t>
          </a:r>
          <a:r>
            <a:rPr lang="es-CL" sz="1400" kern="1200" dirty="0" err="1" smtClean="0"/>
            <a:t>CAPs</a:t>
          </a:r>
          <a:r>
            <a:rPr lang="es-CL" sz="1400" kern="1200" dirty="0" smtClean="0"/>
            <a:t> a todos los niveles de la escuela (2026).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CC18B894-651C-48B4-A4F9-0CA9DEF6DF2B}" type="sibTrans" cxnId="{0BAA596A-8F00-4BE8-A9DC-2C5B7B7CE4FB}">
      <dgm:prSet/>
      <dgm:spPr/>
      <dgm:t>
        <a:bodyPr/>
        <a:lstStyle/>
        <a:p>
          <a:endParaRPr lang="es-CL" sz="2000"/>
        </a:p>
      </dgm:t>
    </dgm:pt>
    <dgm:pt modelId="{917097D1-A289-4F13-863D-92CBCD6A648F}" type="parTrans" cxnId="{0BAA596A-8F00-4BE8-A9DC-2C5B7B7CE4FB}">
      <dgm:prSet/>
      <dgm:spPr/>
      <dgm:t>
        <a:bodyPr/>
        <a:lstStyle/>
        <a:p>
          <a:endParaRPr lang="es-CL" sz="2000"/>
        </a:p>
      </dgm:t>
    </dgm:pt>
    <dgm:pt modelId="{0E577430-80C8-4297-AA13-9D2D2EA252A9}">
      <dgm:prSet custT="1"/>
      <dgm:spPr/>
      <dgm:t>
        <a:bodyPr/>
        <a:lstStyle/>
        <a:p>
          <a:r>
            <a:rPr lang="es-CL" sz="1400" dirty="0" smtClean="0"/>
            <a:t>Impactar en la movilidad de aprendizajes de nuestros estudiantes en todos los niveles. </a:t>
          </a:r>
          <a:endParaRPr lang="es-CL" sz="1400" dirty="0"/>
        </a:p>
      </dgm:t>
    </dgm:pt>
    <dgm:pt modelId="{363776CB-2268-4E0C-93D5-4CE29BC6C457}" type="parTrans" cxnId="{4E6872C2-07A8-43D5-90B3-2A1E9056A8BB}">
      <dgm:prSet/>
      <dgm:spPr/>
      <dgm:t>
        <a:bodyPr/>
        <a:lstStyle/>
        <a:p>
          <a:endParaRPr lang="es-CL" sz="2000"/>
        </a:p>
      </dgm:t>
    </dgm:pt>
    <dgm:pt modelId="{71A59490-C421-4675-88E0-FDA451DF782E}" type="sibTrans" cxnId="{4E6872C2-07A8-43D5-90B3-2A1E9056A8BB}">
      <dgm:prSet/>
      <dgm:spPr/>
      <dgm:t>
        <a:bodyPr/>
        <a:lstStyle/>
        <a:p>
          <a:endParaRPr lang="es-CL" sz="2000"/>
        </a:p>
      </dgm:t>
    </dgm:pt>
    <dgm:pt modelId="{59A001EA-2F80-4BCC-8D78-41474E0205B4}" type="pres">
      <dgm:prSet presAssocID="{B569A37D-C56A-42AA-B2DF-6536A46992A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97F9603-FEC4-45F3-8765-202A662C6C28}" type="pres">
      <dgm:prSet presAssocID="{F553D30B-36C2-48EB-9E7C-8B8ADA247778}" presName="node" presStyleLbl="node1" presStyleIdx="0" presStyleCnt="6" custLinFactX="13536" custLinFactY="24734" custLinFactNeighborX="100000" custLinFactNeighborY="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53A6F2-7621-4714-94A2-D1D6611F042E}" type="pres">
      <dgm:prSet presAssocID="{B3BA9FF2-3A5C-4198-A3C7-688A5A1E2293}" presName="sibTrans" presStyleCnt="0"/>
      <dgm:spPr/>
    </dgm:pt>
    <dgm:pt modelId="{26AFEE7B-FD23-457F-99AF-5CC99A1B86B2}" type="pres">
      <dgm:prSet presAssocID="{0E577430-80C8-4297-AA13-9D2D2EA252A9}" presName="node" presStyleLbl="node1" presStyleIdx="1" presStyleCnt="6" custLinFactX="8525" custLinFactY="24734" custLinFactNeighborX="100000" custLinFactNeighborY="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4D79390-9004-44BC-87F8-15EF3FF3222E}" type="pres">
      <dgm:prSet presAssocID="{71A59490-C421-4675-88E0-FDA451DF782E}" presName="sibTrans" presStyleCnt="0"/>
      <dgm:spPr/>
    </dgm:pt>
    <dgm:pt modelId="{831F2A36-DE06-4DB9-90C0-E9AC7B52D85D}" type="pres">
      <dgm:prSet presAssocID="{C5241047-B126-41A6-A9FC-8005DCC8FFFE}" presName="node" presStyleLbl="node1" presStyleIdx="2" presStyleCnt="6" custLinFactX="-100000" custLinFactNeighborX="-118229" custLinFactNeighborY="-1420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354CEB-58B5-40FF-8863-BE03A63F9F29}" type="pres">
      <dgm:prSet presAssocID="{C53E8E47-807F-41C0-AB97-599F4E71FC40}" presName="sibTrans" presStyleCnt="0"/>
      <dgm:spPr/>
    </dgm:pt>
    <dgm:pt modelId="{8B0F23D1-CED7-46B3-99E2-002CF34214F4}" type="pres">
      <dgm:prSet presAssocID="{0A8C7607-C6EC-4010-AE18-F63D7C89E118}" presName="node" presStyleLbl="node1" presStyleIdx="3" presStyleCnt="6" custLinFactNeighborX="4427" custLinFactNeighborY="757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DC7BE44-D46B-4A63-AEDD-9DE753FD9D51}" type="pres">
      <dgm:prSet presAssocID="{CC18B894-651C-48B4-A4F9-0CA9DEF6DF2B}" presName="sibTrans" presStyleCnt="0"/>
      <dgm:spPr/>
    </dgm:pt>
    <dgm:pt modelId="{2C7108FE-9D1C-4BC9-89C0-C52A53281BA9}" type="pres">
      <dgm:prSet presAssocID="{91D726C3-DE2E-4868-9700-9218AD0F99D5}" presName="node" presStyleLbl="node1" presStyleIdx="4" presStyleCnt="6" custLinFactY="-28404" custLinFactNeighborX="1832" custLinFactNeighborY="-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5DE8A2-D42F-4D63-8F21-407CC7122CA1}" type="pres">
      <dgm:prSet presAssocID="{40C34F4D-D20F-4D1C-8BAA-C8561A0B8091}" presName="sibTrans" presStyleCnt="0"/>
      <dgm:spPr/>
    </dgm:pt>
    <dgm:pt modelId="{EDD4FCEB-2D9D-4D6F-980D-8553B9E6E62E}" type="pres">
      <dgm:prSet presAssocID="{24C7A646-167E-4F0E-8C55-8E7130B8B171}" presName="node" presStyleLbl="node1" presStyleIdx="5" presStyleCnt="6" custLinFactY="-30548" custLinFactNeighborX="1771" custLinFactNeighborY="-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F4844B2-6C70-46B7-A955-81E73ABF180B}" type="presOf" srcId="{24C7A646-167E-4F0E-8C55-8E7130B8B171}" destId="{EDD4FCEB-2D9D-4D6F-980D-8553B9E6E62E}" srcOrd="0" destOrd="0" presId="urn:microsoft.com/office/officeart/2005/8/layout/default"/>
    <dgm:cxn modelId="{0BAA596A-8F00-4BE8-A9DC-2C5B7B7CE4FB}" srcId="{B569A37D-C56A-42AA-B2DF-6536A46992AE}" destId="{0A8C7607-C6EC-4010-AE18-F63D7C89E118}" srcOrd="3" destOrd="0" parTransId="{917097D1-A289-4F13-863D-92CBCD6A648F}" sibTransId="{CC18B894-651C-48B4-A4F9-0CA9DEF6DF2B}"/>
    <dgm:cxn modelId="{0D6239B0-2942-4B16-9FA1-1850B3105F38}" srcId="{B569A37D-C56A-42AA-B2DF-6536A46992AE}" destId="{C5241047-B126-41A6-A9FC-8005DCC8FFFE}" srcOrd="2" destOrd="0" parTransId="{8713E41B-1DD5-48ED-89EE-4EA3B248A827}" sibTransId="{C53E8E47-807F-41C0-AB97-599F4E71FC40}"/>
    <dgm:cxn modelId="{9FD5203F-AE51-4531-B8AC-21C1BED5DC73}" type="presOf" srcId="{B569A37D-C56A-42AA-B2DF-6536A46992AE}" destId="{59A001EA-2F80-4BCC-8D78-41474E0205B4}" srcOrd="0" destOrd="0" presId="urn:microsoft.com/office/officeart/2005/8/layout/default"/>
    <dgm:cxn modelId="{9AB8F838-1E3C-46D1-ADA1-CB706A506D1C}" srcId="{B569A37D-C56A-42AA-B2DF-6536A46992AE}" destId="{F553D30B-36C2-48EB-9E7C-8B8ADA247778}" srcOrd="0" destOrd="0" parTransId="{CEF36FFF-32D5-4970-92B7-278FFEBE3604}" sibTransId="{B3BA9FF2-3A5C-4198-A3C7-688A5A1E2293}"/>
    <dgm:cxn modelId="{4E6872C2-07A8-43D5-90B3-2A1E9056A8BB}" srcId="{B569A37D-C56A-42AA-B2DF-6536A46992AE}" destId="{0E577430-80C8-4297-AA13-9D2D2EA252A9}" srcOrd="1" destOrd="0" parTransId="{363776CB-2268-4E0C-93D5-4CE29BC6C457}" sibTransId="{71A59490-C421-4675-88E0-FDA451DF782E}"/>
    <dgm:cxn modelId="{F6101195-2A51-491F-9B13-79950B522752}" type="presOf" srcId="{0E577430-80C8-4297-AA13-9D2D2EA252A9}" destId="{26AFEE7B-FD23-457F-99AF-5CC99A1B86B2}" srcOrd="0" destOrd="0" presId="urn:microsoft.com/office/officeart/2005/8/layout/default"/>
    <dgm:cxn modelId="{5D2A1BB0-92BC-48DE-8D6F-C16AF632A83F}" srcId="{B569A37D-C56A-42AA-B2DF-6536A46992AE}" destId="{24C7A646-167E-4F0E-8C55-8E7130B8B171}" srcOrd="5" destOrd="0" parTransId="{083BE4F1-BC41-459B-B09B-601D320A9471}" sibTransId="{C7AF3C1E-572B-4CEF-BFBC-86248A64DDF5}"/>
    <dgm:cxn modelId="{6F25F1A8-7BAC-4EEB-AF83-257E721C793F}" type="presOf" srcId="{F553D30B-36C2-48EB-9E7C-8B8ADA247778}" destId="{297F9603-FEC4-45F3-8765-202A662C6C28}" srcOrd="0" destOrd="0" presId="urn:microsoft.com/office/officeart/2005/8/layout/default"/>
    <dgm:cxn modelId="{8819C955-CFDD-498B-A9E3-5F38BA585A03}" type="presOf" srcId="{C5241047-B126-41A6-A9FC-8005DCC8FFFE}" destId="{831F2A36-DE06-4DB9-90C0-E9AC7B52D85D}" srcOrd="0" destOrd="0" presId="urn:microsoft.com/office/officeart/2005/8/layout/default"/>
    <dgm:cxn modelId="{CD8D8A5D-9F72-440A-92C9-42413439B4C0}" type="presOf" srcId="{0A8C7607-C6EC-4010-AE18-F63D7C89E118}" destId="{8B0F23D1-CED7-46B3-99E2-002CF34214F4}" srcOrd="0" destOrd="0" presId="urn:microsoft.com/office/officeart/2005/8/layout/default"/>
    <dgm:cxn modelId="{838FB611-6D03-46E2-8666-FA42ED207F0B}" type="presOf" srcId="{91D726C3-DE2E-4868-9700-9218AD0F99D5}" destId="{2C7108FE-9D1C-4BC9-89C0-C52A53281BA9}" srcOrd="0" destOrd="0" presId="urn:microsoft.com/office/officeart/2005/8/layout/default"/>
    <dgm:cxn modelId="{E00FD5DB-DECE-4473-B400-926E0162A795}" srcId="{B569A37D-C56A-42AA-B2DF-6536A46992AE}" destId="{91D726C3-DE2E-4868-9700-9218AD0F99D5}" srcOrd="4" destOrd="0" parTransId="{317584C1-9369-47FD-A035-2863DB9377A6}" sibTransId="{40C34F4D-D20F-4D1C-8BAA-C8561A0B8091}"/>
    <dgm:cxn modelId="{1A5E6D8A-9219-457B-B05E-E35EA769CAFC}" type="presParOf" srcId="{59A001EA-2F80-4BCC-8D78-41474E0205B4}" destId="{297F9603-FEC4-45F3-8765-202A662C6C28}" srcOrd="0" destOrd="0" presId="urn:microsoft.com/office/officeart/2005/8/layout/default"/>
    <dgm:cxn modelId="{C7F665B7-B3F6-4CBB-865A-47D5F7E46962}" type="presParOf" srcId="{59A001EA-2F80-4BCC-8D78-41474E0205B4}" destId="{0E53A6F2-7621-4714-94A2-D1D6611F042E}" srcOrd="1" destOrd="0" presId="urn:microsoft.com/office/officeart/2005/8/layout/default"/>
    <dgm:cxn modelId="{B3D37008-47F1-41DC-BCC4-E76EF4B3A7F0}" type="presParOf" srcId="{59A001EA-2F80-4BCC-8D78-41474E0205B4}" destId="{26AFEE7B-FD23-457F-99AF-5CC99A1B86B2}" srcOrd="2" destOrd="0" presId="urn:microsoft.com/office/officeart/2005/8/layout/default"/>
    <dgm:cxn modelId="{B964166E-C9FD-40EE-AC05-3B92FE4ABE91}" type="presParOf" srcId="{59A001EA-2F80-4BCC-8D78-41474E0205B4}" destId="{94D79390-9004-44BC-87F8-15EF3FF3222E}" srcOrd="3" destOrd="0" presId="urn:microsoft.com/office/officeart/2005/8/layout/default"/>
    <dgm:cxn modelId="{0D830721-1884-4BF7-A21A-DF25A2E7183E}" type="presParOf" srcId="{59A001EA-2F80-4BCC-8D78-41474E0205B4}" destId="{831F2A36-DE06-4DB9-90C0-E9AC7B52D85D}" srcOrd="4" destOrd="0" presId="urn:microsoft.com/office/officeart/2005/8/layout/default"/>
    <dgm:cxn modelId="{3401FC63-14CA-4B32-9D8D-3A7A006EABC7}" type="presParOf" srcId="{59A001EA-2F80-4BCC-8D78-41474E0205B4}" destId="{58354CEB-58B5-40FF-8863-BE03A63F9F29}" srcOrd="5" destOrd="0" presId="urn:microsoft.com/office/officeart/2005/8/layout/default"/>
    <dgm:cxn modelId="{1414147D-8837-4C86-8073-01D13E9D2924}" type="presParOf" srcId="{59A001EA-2F80-4BCC-8D78-41474E0205B4}" destId="{8B0F23D1-CED7-46B3-99E2-002CF34214F4}" srcOrd="6" destOrd="0" presId="urn:microsoft.com/office/officeart/2005/8/layout/default"/>
    <dgm:cxn modelId="{51BE4611-7A81-4B98-A808-856D45DD9B85}" type="presParOf" srcId="{59A001EA-2F80-4BCC-8D78-41474E0205B4}" destId="{5DC7BE44-D46B-4A63-AEDD-9DE753FD9D51}" srcOrd="7" destOrd="0" presId="urn:microsoft.com/office/officeart/2005/8/layout/default"/>
    <dgm:cxn modelId="{A6A1500C-001E-4CD6-9F26-2BB1AE9BF553}" type="presParOf" srcId="{59A001EA-2F80-4BCC-8D78-41474E0205B4}" destId="{2C7108FE-9D1C-4BC9-89C0-C52A53281BA9}" srcOrd="8" destOrd="0" presId="urn:microsoft.com/office/officeart/2005/8/layout/default"/>
    <dgm:cxn modelId="{9C4A7634-3D75-4F81-8D1A-360AB3665B07}" type="presParOf" srcId="{59A001EA-2F80-4BCC-8D78-41474E0205B4}" destId="{E95DE8A2-D42F-4D63-8F21-407CC7122CA1}" srcOrd="9" destOrd="0" presId="urn:microsoft.com/office/officeart/2005/8/layout/default"/>
    <dgm:cxn modelId="{BBF46A67-243A-4E83-8BE9-9E70D6B13BF1}" type="presParOf" srcId="{59A001EA-2F80-4BCC-8D78-41474E0205B4}" destId="{EDD4FCEB-2D9D-4D6F-980D-8553B9E6E62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F9603-FEC4-45F3-8765-202A662C6C28}">
      <dsp:nvSpPr>
        <dsp:cNvPr id="0" name=""/>
        <dsp:cNvSpPr/>
      </dsp:nvSpPr>
      <dsp:spPr>
        <a:xfrm>
          <a:off x="8869" y="576586"/>
          <a:ext cx="2077173" cy="124630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Escuela de doble jornada, con diversidad en los horarios de los docentes.</a:t>
          </a:r>
          <a:endParaRPr lang="es-CL" sz="1400" kern="1200" dirty="0"/>
        </a:p>
      </dsp:txBody>
      <dsp:txXfrm>
        <a:off x="8869" y="576586"/>
        <a:ext cx="2077173" cy="1246304"/>
      </dsp:txXfrm>
    </dsp:sp>
    <dsp:sp modelId="{C51CFB92-DA16-4EE3-A4BD-85683FACFDDF}">
      <dsp:nvSpPr>
        <dsp:cNvPr id="0" name=""/>
        <dsp:cNvSpPr/>
      </dsp:nvSpPr>
      <dsp:spPr>
        <a:xfrm>
          <a:off x="2284890" y="612093"/>
          <a:ext cx="2077173" cy="1246304"/>
        </a:xfrm>
        <a:prstGeom prst="rect">
          <a:avLst/>
        </a:prstGeom>
        <a:solidFill>
          <a:schemeClr val="accent5">
            <a:hueOff val="-3111026"/>
            <a:satOff val="-5779"/>
            <a:lumOff val="-42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 smtClean="0"/>
            <a:t>Horario de consejo de profesores 1 hora a la semana, es informativo, para organización de nivel y otras actividades.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2284890" y="612093"/>
        <a:ext cx="2077173" cy="1246304"/>
      </dsp:txXfrm>
    </dsp:sp>
    <dsp:sp modelId="{831F2A36-DE06-4DB9-90C0-E9AC7B52D85D}">
      <dsp:nvSpPr>
        <dsp:cNvPr id="0" name=""/>
        <dsp:cNvSpPr/>
      </dsp:nvSpPr>
      <dsp:spPr>
        <a:xfrm>
          <a:off x="4569781" y="612093"/>
          <a:ext cx="2077173" cy="1246304"/>
        </a:xfrm>
        <a:prstGeom prst="rect">
          <a:avLst/>
        </a:prstGeom>
        <a:solidFill>
          <a:schemeClr val="accent5">
            <a:hueOff val="-6222052"/>
            <a:satOff val="-11558"/>
            <a:lumOff val="-85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 smtClean="0"/>
            <a:t>No hay tiempo para trabajo colaborativo de reflexión docente.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4569781" y="612093"/>
        <a:ext cx="2077173" cy="1246304"/>
      </dsp:txXfrm>
    </dsp:sp>
    <dsp:sp modelId="{26AFEE7B-FD23-457F-99AF-5CC99A1B86B2}">
      <dsp:nvSpPr>
        <dsp:cNvPr id="0" name=""/>
        <dsp:cNvSpPr/>
      </dsp:nvSpPr>
      <dsp:spPr>
        <a:xfrm>
          <a:off x="0" y="2652039"/>
          <a:ext cx="2077173" cy="1246304"/>
        </a:xfrm>
        <a:prstGeom prst="rect">
          <a:avLst/>
        </a:prstGeom>
        <a:solidFill>
          <a:schemeClr val="accent5">
            <a:hueOff val="-9333077"/>
            <a:satOff val="-17338"/>
            <a:lumOff val="-12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Gestionar y optimizar el tiempo no lectivo de los docentes.</a:t>
          </a:r>
          <a:endParaRPr lang="es-CL" sz="1400" kern="1200" dirty="0"/>
        </a:p>
      </dsp:txBody>
      <dsp:txXfrm>
        <a:off x="0" y="2652039"/>
        <a:ext cx="2077173" cy="1246304"/>
      </dsp:txXfrm>
    </dsp:sp>
    <dsp:sp modelId="{3D4272A9-D8CA-4357-9E1F-89132EF5A23D}">
      <dsp:nvSpPr>
        <dsp:cNvPr id="0" name=""/>
        <dsp:cNvSpPr/>
      </dsp:nvSpPr>
      <dsp:spPr>
        <a:xfrm>
          <a:off x="2293760" y="2678207"/>
          <a:ext cx="2077173" cy="1246304"/>
        </a:xfrm>
        <a:prstGeom prst="rect">
          <a:avLst/>
        </a:prstGeom>
        <a:solidFill>
          <a:schemeClr val="accent5">
            <a:hueOff val="-12444103"/>
            <a:satOff val="-23117"/>
            <a:lumOff val="-17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200" b="0" kern="1200" dirty="0" smtClean="0"/>
            <a:t>Generar instancias de trabajo reflexivo, participativo y colaborativo entre pares enfocado en la mejora de los aprendizajes de nuestros estudiantes.</a:t>
          </a:r>
          <a:endParaRPr lang="es-CL" sz="1200" b="0" kern="1200" dirty="0"/>
        </a:p>
      </dsp:txBody>
      <dsp:txXfrm>
        <a:off x="2293760" y="2678207"/>
        <a:ext cx="2077173" cy="1246304"/>
      </dsp:txXfrm>
    </dsp:sp>
    <dsp:sp modelId="{8B0F23D1-CED7-46B3-99E2-002CF34214F4}">
      <dsp:nvSpPr>
        <dsp:cNvPr id="0" name=""/>
        <dsp:cNvSpPr/>
      </dsp:nvSpPr>
      <dsp:spPr>
        <a:xfrm>
          <a:off x="4569781" y="2678207"/>
          <a:ext cx="2077173" cy="1246304"/>
        </a:xfrm>
        <a:prstGeom prst="rect">
          <a:avLst/>
        </a:prstGeom>
        <a:solidFill>
          <a:schemeClr val="accent5">
            <a:hueOff val="-15555128"/>
            <a:satOff val="-28896"/>
            <a:lumOff val="-2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Generar una instancia de </a:t>
          </a:r>
          <a:r>
            <a:rPr lang="es-CL" sz="1400" kern="1200" smtClean="0"/>
            <a:t>perfeccionamiento y Aprendizaje </a:t>
          </a:r>
          <a:r>
            <a:rPr lang="es-CL" sz="1400" kern="1200" dirty="0" smtClean="0"/>
            <a:t>Profesional Continuo por medio del trabajo colaborativo.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4569781" y="2678207"/>
        <a:ext cx="2077173" cy="12463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E2E19E-A6BE-4923-BD9C-8A2E57E26D1D}">
      <dsp:nvSpPr>
        <dsp:cNvPr id="0" name=""/>
        <dsp:cNvSpPr/>
      </dsp:nvSpPr>
      <dsp:spPr>
        <a:xfrm rot="16200000">
          <a:off x="2555888" y="1551111"/>
          <a:ext cx="3284509" cy="2007183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114300" rIns="102870" bIns="11430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bg1"/>
              </a:solidFill>
            </a:rPr>
            <a:t>Foco CAP: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bg1"/>
              </a:solidFill>
            </a:rPr>
            <a:t>Niveles: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bg1"/>
              </a:solidFill>
            </a:rPr>
            <a:t>Pre kínder hasta 4°básicos.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 dirty="0" smtClean="0">
            <a:solidFill>
              <a:schemeClr val="bg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bg1"/>
              </a:solidFill>
            </a:rPr>
            <a:t>27 docentes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bg1"/>
              </a:solidFill>
            </a:rPr>
            <a:t>(se suman 16 Educadores Diferenciales) </a:t>
          </a:r>
          <a:endParaRPr lang="es-ES" sz="1800" kern="1200" dirty="0">
            <a:solidFill>
              <a:schemeClr val="bg1"/>
            </a:solidFill>
          </a:endParaRPr>
        </a:p>
      </dsp:txBody>
      <dsp:txXfrm rot="5400000">
        <a:off x="3292551" y="1010448"/>
        <a:ext cx="1909183" cy="3088509"/>
      </dsp:txXfrm>
    </dsp:sp>
    <dsp:sp modelId="{1CBBEEE0-28EC-42E4-A00E-3410504D5FCF}">
      <dsp:nvSpPr>
        <dsp:cNvPr id="0" name=""/>
        <dsp:cNvSpPr/>
      </dsp:nvSpPr>
      <dsp:spPr>
        <a:xfrm rot="5400000">
          <a:off x="6671607" y="-13536"/>
          <a:ext cx="2786741" cy="53460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27000" rIns="76200" bIns="1270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bg1"/>
              </a:solidFill>
            </a:rPr>
            <a:t>Objetivo 2025: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bg1"/>
              </a:solidFill>
            </a:rPr>
            <a:t>Mejorar las prácticas docentes a través de la conformación de Comunidades de Aprendizaje Profesional (CAP) que permita el mejoramiento continuo del proceso lector de nuestros estudiantes de Educación Parvularia hasta cuarto año básico. </a:t>
          </a:r>
          <a:endParaRPr lang="es-ES" sz="2000" kern="1200" dirty="0" smtClean="0">
            <a:solidFill>
              <a:schemeClr val="bg1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>
            <a:solidFill>
              <a:schemeClr val="bg1"/>
            </a:solidFill>
          </a:endParaRPr>
        </a:p>
      </dsp:txBody>
      <dsp:txXfrm rot="-5400000">
        <a:off x="5391962" y="1402171"/>
        <a:ext cx="5209970" cy="2514617"/>
      </dsp:txXfrm>
    </dsp:sp>
    <dsp:sp modelId="{849E1321-B0F5-4715-AD62-A35F3BFF8313}">
      <dsp:nvSpPr>
        <dsp:cNvPr id="0" name=""/>
        <dsp:cNvSpPr/>
      </dsp:nvSpPr>
      <dsp:spPr>
        <a:xfrm>
          <a:off x="4197938" y="0"/>
          <a:ext cx="2098325" cy="2098223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F7115C-5D37-4E66-B92A-FD4194E508F9}">
      <dsp:nvSpPr>
        <dsp:cNvPr id="0" name=""/>
        <dsp:cNvSpPr/>
      </dsp:nvSpPr>
      <dsp:spPr>
        <a:xfrm rot="10800000">
          <a:off x="4197938" y="3010672"/>
          <a:ext cx="2098325" cy="2098223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5">
            <a:hueOff val="-15555128"/>
            <a:satOff val="-28896"/>
            <a:lumOff val="-2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F9603-FEC4-45F3-8765-202A662C6C28}">
      <dsp:nvSpPr>
        <dsp:cNvPr id="0" name=""/>
        <dsp:cNvSpPr/>
      </dsp:nvSpPr>
      <dsp:spPr>
        <a:xfrm>
          <a:off x="3325289" y="2818788"/>
          <a:ext cx="2928841" cy="175730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Incorporar a otros profesionales de la escuela en las reuniones de </a:t>
          </a:r>
          <a:r>
            <a:rPr lang="es-CL" sz="1400" kern="1200" dirty="0" err="1" smtClean="0"/>
            <a:t>CAPs.</a:t>
          </a:r>
          <a:endParaRPr lang="es-CL" sz="1400" kern="1200" dirty="0"/>
        </a:p>
      </dsp:txBody>
      <dsp:txXfrm>
        <a:off x="3325289" y="2818788"/>
        <a:ext cx="2928841" cy="1757304"/>
      </dsp:txXfrm>
    </dsp:sp>
    <dsp:sp modelId="{26AFEE7B-FD23-457F-99AF-5CC99A1B86B2}">
      <dsp:nvSpPr>
        <dsp:cNvPr id="0" name=""/>
        <dsp:cNvSpPr/>
      </dsp:nvSpPr>
      <dsp:spPr>
        <a:xfrm>
          <a:off x="6400251" y="2818788"/>
          <a:ext cx="2928841" cy="1757304"/>
        </a:xfrm>
        <a:prstGeom prst="rect">
          <a:avLst/>
        </a:prstGeom>
        <a:solidFill>
          <a:schemeClr val="accent5">
            <a:hueOff val="-3111026"/>
            <a:satOff val="-5779"/>
            <a:lumOff val="-42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Impactar en la movilidad de aprendizajes de nuestros estudiantes en todos los niveles. </a:t>
          </a:r>
          <a:endParaRPr lang="es-CL" sz="1400" kern="1200" dirty="0"/>
        </a:p>
      </dsp:txBody>
      <dsp:txXfrm>
        <a:off x="6400251" y="2818788"/>
        <a:ext cx="2928841" cy="1757304"/>
      </dsp:txXfrm>
    </dsp:sp>
    <dsp:sp modelId="{831F2A36-DE06-4DB9-90C0-E9AC7B52D85D}">
      <dsp:nvSpPr>
        <dsp:cNvPr id="0" name=""/>
        <dsp:cNvSpPr/>
      </dsp:nvSpPr>
      <dsp:spPr>
        <a:xfrm>
          <a:off x="51869" y="377136"/>
          <a:ext cx="2928841" cy="1757304"/>
        </a:xfrm>
        <a:prstGeom prst="rect">
          <a:avLst/>
        </a:prstGeom>
        <a:solidFill>
          <a:schemeClr val="accent5">
            <a:hueOff val="-6222052"/>
            <a:satOff val="-11558"/>
            <a:lumOff val="-85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 smtClean="0">
              <a:latin typeface="Verdana" panose="020B0604030504040204"/>
              <a:ea typeface="+mn-ea"/>
              <a:cs typeface="+mn-cs"/>
            </a:rPr>
            <a:t>Resistencia de los profesores de segundo ciclo.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51869" y="377136"/>
        <a:ext cx="2928841" cy="1757304"/>
      </dsp:txXfrm>
    </dsp:sp>
    <dsp:sp modelId="{8B0F23D1-CED7-46B3-99E2-002CF34214F4}">
      <dsp:nvSpPr>
        <dsp:cNvPr id="0" name=""/>
        <dsp:cNvSpPr/>
      </dsp:nvSpPr>
      <dsp:spPr>
        <a:xfrm>
          <a:off x="129659" y="2810154"/>
          <a:ext cx="2928841" cy="1757304"/>
        </a:xfrm>
        <a:prstGeom prst="rect">
          <a:avLst/>
        </a:prstGeom>
        <a:solidFill>
          <a:schemeClr val="accent5">
            <a:hueOff val="-9333077"/>
            <a:satOff val="-17338"/>
            <a:lumOff val="-12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Ampliar la implementación de las </a:t>
          </a:r>
          <a:r>
            <a:rPr lang="es-CL" sz="1400" kern="1200" dirty="0" err="1" smtClean="0"/>
            <a:t>CAPs</a:t>
          </a:r>
          <a:r>
            <a:rPr lang="es-CL" sz="1400" kern="1200" dirty="0" smtClean="0"/>
            <a:t> a todos los niveles de la escuela (2026).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129659" y="2810154"/>
        <a:ext cx="2928841" cy="1757304"/>
      </dsp:txXfrm>
    </dsp:sp>
    <dsp:sp modelId="{2C7108FE-9D1C-4BC9-89C0-C52A53281BA9}">
      <dsp:nvSpPr>
        <dsp:cNvPr id="0" name=""/>
        <dsp:cNvSpPr/>
      </dsp:nvSpPr>
      <dsp:spPr>
        <a:xfrm>
          <a:off x="3275382" y="420570"/>
          <a:ext cx="2928841" cy="1757304"/>
        </a:xfrm>
        <a:prstGeom prst="rect">
          <a:avLst/>
        </a:prstGeom>
        <a:solidFill>
          <a:schemeClr val="accent5">
            <a:hueOff val="-12444103"/>
            <a:satOff val="-23117"/>
            <a:lumOff val="-17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Coordinación de los horarios de todos los docentes. 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3275382" y="420570"/>
        <a:ext cx="2928841" cy="1757304"/>
      </dsp:txXfrm>
    </dsp:sp>
    <dsp:sp modelId="{EDD4FCEB-2D9D-4D6F-980D-8553B9E6E62E}">
      <dsp:nvSpPr>
        <dsp:cNvPr id="0" name=""/>
        <dsp:cNvSpPr/>
      </dsp:nvSpPr>
      <dsp:spPr>
        <a:xfrm>
          <a:off x="6443451" y="382894"/>
          <a:ext cx="2928841" cy="1757304"/>
        </a:xfrm>
        <a:prstGeom prst="rect">
          <a:avLst/>
        </a:prstGeom>
        <a:solidFill>
          <a:schemeClr val="accent5">
            <a:hueOff val="-15555128"/>
            <a:satOff val="-28896"/>
            <a:lumOff val="-2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Acordar el compartir estrategias articuladas en diferentes asignaturas.            </a:t>
          </a:r>
          <a:r>
            <a:rPr lang="es-CL" sz="1400" kern="1200" smtClean="0"/>
            <a:t>(propuesta: </a:t>
          </a:r>
          <a:r>
            <a:rPr lang="es-CL" sz="1400" kern="1200" dirty="0" smtClean="0"/>
            <a:t>Nuclearización curricular)</a:t>
          </a:r>
          <a:endParaRPr lang="es-CL" sz="1400" kern="1200" dirty="0"/>
        </a:p>
      </dsp:txBody>
      <dsp:txXfrm>
        <a:off x="6443451" y="382894"/>
        <a:ext cx="2928841" cy="17573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DA8A0AC-860D-6787-CADE-0B72B4677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D1BB263-8012-AB3F-708A-1D8870758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51BA9C-D0DB-0441-BA7A-9665F809294D}" type="datetimeFigureOut">
              <a:rPr lang="es-CL"/>
              <a:pPr>
                <a:defRPr/>
              </a:pPr>
              <a:t>08-10-2025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BE4830D-8B7F-565E-F1F3-9BB9E3BF7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8BC6BC-8B35-DB55-8014-15508144D3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DD960-4988-0548-BC1C-4267867223C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C99C04C-6B1E-4BD0-A2CD-0B51B13F0EE3}" type="datetimeFigureOut">
              <a:rPr lang="es-CL" smtClean="0"/>
              <a:t>08-10-2025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8E357F-3852-465F-AF67-F0B811401C3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524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8B87C-25C0-DFCB-4932-9B4351EF57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5F3909E-3080-0E62-EBBE-C2539BDF79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AC81C01-9188-EFE5-0ED9-5035E28213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D401AA4-3EA3-F622-A17D-3F458D0797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6855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19FB14-0CCE-D138-40F3-C848A6B31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B76698E-E8D5-50CC-489E-E537ABEEAC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CAF3105-4EA3-381D-55A9-9D2ADBDD56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159990C-8F05-F042-328B-DEA202DC51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4382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8321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06D97B16-7C3C-3DCD-5321-EE541B5CC6E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D466892E-21EB-5F17-7709-C5183D8B4B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lvl="0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1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 2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2AC17B51-1112-EBA5-7008-B8E53B0FD25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8715E8E8-EBF8-322B-D57B-C8BBB7C86D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149DC9BA-E36E-B480-1DED-19266C0E3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F454279A-FB41-DDEE-90AD-23A93D666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870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3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36A952D6-5185-FE90-173D-9B4238679C1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5574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4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2">
            <a:extLst>
              <a:ext uri="{FF2B5EF4-FFF2-40B4-BE49-F238E27FC236}">
                <a16:creationId xmlns:a16="http://schemas.microsoft.com/office/drawing/2014/main" id="{083C2F68-6964-3C8B-C094-22EBBD96A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A60D15-3417-47F6-F965-7789E500EE5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0725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5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2">
            <a:extLst>
              <a:ext uri="{FF2B5EF4-FFF2-40B4-BE49-F238E27FC236}">
                <a16:creationId xmlns:a16="http://schemas.microsoft.com/office/drawing/2014/main" id="{0ACB8943-007C-33E5-CF14-C945CC700A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F0B8119-FB90-2490-8112-1D4EEF42EFB3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8496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6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B787F262-AA07-6FC4-4287-B4142226B22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4991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7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0D6255A5-5A3F-5538-429C-DB581F832C2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4DB415EF-E6CF-1D34-E6EB-14DD19F69D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9E79EBB5-6B94-C65B-57BB-B6C49409F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DC51C920-4CC8-14E1-3746-F2578D74C8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32129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8" r:id="rId5"/>
    <p:sldLayoutId id="2147483706" r:id="rId6"/>
    <p:sldLayoutId id="2147483708" r:id="rId7"/>
    <p:sldLayoutId id="2147483719" r:id="rId8"/>
    <p:sldLayoutId id="2147483711" r:id="rId9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13.png"/><Relationship Id="rId7" Type="http://schemas.openxmlformats.org/officeDocument/2006/relationships/diagramData" Target="../diagrams/data1.xml"/><Relationship Id="rId12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svg"/><Relationship Id="rId11" Type="http://schemas.microsoft.com/office/2007/relationships/diagramDrawing" Target="../diagrams/drawing1.xml"/><Relationship Id="rId10" Type="http://schemas.openxmlformats.org/officeDocument/2006/relationships/diagramColors" Target="../diagrams/colors1.xml"/><Relationship Id="rId4" Type="http://schemas.openxmlformats.org/officeDocument/2006/relationships/image" Target="../media/image14.png"/><Relationship Id="rId9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9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D52EBC-A0D9-4A17-FD87-E23D4E54B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9553276" y="254669"/>
            <a:ext cx="2019300" cy="1352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263DBA52-A12D-DCEB-2D4F-565E08A2F1E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88757" y="1911559"/>
            <a:ext cx="9195358" cy="2952730"/>
          </a:xfrm>
          <a:prstGeom prst="rect">
            <a:avLst/>
          </a:prstGeom>
        </p:spPr>
        <p:txBody>
          <a:bodyPr lIns="91440" tIns="45720" rIns="91440" bIns="45720" rtlCol="0" anchor="t">
            <a:norm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CL" dirty="0" smtClean="0"/>
              <a:t>“Comunidades </a:t>
            </a:r>
            <a:r>
              <a:rPr lang="es-CL" dirty="0"/>
              <a:t>de Aprendizaje Profesional </a:t>
            </a:r>
            <a:r>
              <a:rPr lang="es-CL" dirty="0" smtClean="0"/>
              <a:t>(</a:t>
            </a:r>
            <a:r>
              <a:rPr lang="es-CL" dirty="0" err="1" smtClean="0"/>
              <a:t>CAPs</a:t>
            </a:r>
            <a:r>
              <a:rPr lang="es-CL" dirty="0" smtClean="0"/>
              <a:t>)”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 smtClean="0">
                <a:latin typeface="Verdana"/>
                <a:ea typeface="Verdana"/>
              </a:rPr>
              <a:t>Colegio Los Bosquinos</a:t>
            </a:r>
            <a:endParaRPr lang="es-ES" b="1" dirty="0">
              <a:latin typeface="Verdana"/>
              <a:ea typeface="Verdana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 smtClean="0">
                <a:latin typeface="Verdana"/>
                <a:ea typeface="Verdana"/>
              </a:rPr>
              <a:t>Maipú</a:t>
            </a:r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04DA94-B371-376F-2692-15EE4E465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190" y="254669"/>
            <a:ext cx="6276492" cy="155657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8757" y="266202"/>
            <a:ext cx="798260" cy="113858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4334"/>
          <a:stretch/>
        </p:blipFill>
        <p:spPr>
          <a:xfrm>
            <a:off x="9649216" y="254669"/>
            <a:ext cx="1827419" cy="122775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036" y="3387924"/>
            <a:ext cx="41148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140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EFD0EC5-520C-9714-BAC8-02C19086DC9E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21506" y="282001"/>
            <a:ext cx="9585138" cy="596123"/>
          </a:xfrm>
        </p:spPr>
        <p:txBody>
          <a:bodyPr/>
          <a:lstStyle/>
          <a:p>
            <a:r>
              <a:rPr lang="es-CL" dirty="0"/>
              <a:t>3. RESULTADOS Y APRENDIZAJES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09F690-D960-752B-222D-BD02CF0CA5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30015" y="820832"/>
            <a:ext cx="2283049" cy="531718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s-CL" sz="3200" dirty="0" smtClean="0"/>
              <a:t>Docentes</a:t>
            </a:r>
            <a:r>
              <a:rPr lang="es-CL" dirty="0" smtClean="0"/>
              <a:t> </a:t>
            </a:r>
            <a:endParaRPr lang="es-CL" dirty="0"/>
          </a:p>
        </p:txBody>
      </p:sp>
      <p:sp>
        <p:nvSpPr>
          <p:cNvPr id="10" name="Rectángulo 9"/>
          <p:cNvSpPr/>
          <p:nvPr/>
        </p:nvSpPr>
        <p:spPr>
          <a:xfrm>
            <a:off x="1376045" y="1352550"/>
            <a:ext cx="3086100" cy="77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Resultados Autoevaluación</a:t>
            </a:r>
            <a:endParaRPr lang="en-US" dirty="0"/>
          </a:p>
        </p:txBody>
      </p:sp>
      <p:graphicFrame>
        <p:nvGraphicFramePr>
          <p:cNvPr id="12" name="Gráfico 11"/>
          <p:cNvGraphicFramePr/>
          <p:nvPr>
            <p:extLst>
              <p:ext uri="{D42A27DB-BD31-4B8C-83A1-F6EECF244321}">
                <p14:modId xmlns:p14="http://schemas.microsoft.com/office/powerpoint/2010/main" val="409673056"/>
              </p:ext>
            </p:extLst>
          </p:nvPr>
        </p:nvGraphicFramePr>
        <p:xfrm>
          <a:off x="400048" y="2276475"/>
          <a:ext cx="5848351" cy="3676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ángulo 12"/>
          <p:cNvSpPr/>
          <p:nvPr/>
        </p:nvSpPr>
        <p:spPr>
          <a:xfrm>
            <a:off x="8057085" y="1352550"/>
            <a:ext cx="3086100" cy="77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Resultados Evaluación compartida</a:t>
            </a:r>
            <a:endParaRPr lang="en-US" dirty="0"/>
          </a:p>
        </p:txBody>
      </p:sp>
      <p:graphicFrame>
        <p:nvGraphicFramePr>
          <p:cNvPr id="20" name="Tab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813806"/>
              </p:ext>
            </p:extLst>
          </p:nvPr>
        </p:nvGraphicFramePr>
        <p:xfrm>
          <a:off x="7615489" y="2124075"/>
          <a:ext cx="3969291" cy="435133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969291">
                  <a:extLst>
                    <a:ext uri="{9D8B030D-6E8A-4147-A177-3AD203B41FA5}">
                      <a16:colId xmlns:a16="http://schemas.microsoft.com/office/drawing/2014/main" val="3987521023"/>
                    </a:ext>
                  </a:extLst>
                </a:gridCol>
              </a:tblGrid>
              <a:tr h="932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950" marR="99695" algn="ctr"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Fortalezas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950" marR="99695"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¿Qué debemos seguir haciendo para que la CAP funcione efectivamente?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2270543"/>
                  </a:ext>
                </a:extLst>
              </a:tr>
              <a:tr h="100221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s-MX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COMUNIDAD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s-MX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La </a:t>
                      </a:r>
                      <a:r>
                        <a:rPr lang="es-MX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disposición de las docentes para compartir estrategias.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s-MX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Trabajar con ganas y entusiasmo.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630340"/>
                  </a:ext>
                </a:extLst>
              </a:tr>
              <a:tr h="110871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s-MX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APRENDIZAJE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s-MX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Aplicación </a:t>
                      </a:r>
                      <a:r>
                        <a:rPr lang="es-MX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 las estrategias aplicadas en el aula.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s-MX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Continuar compartiendo estrategias y metodologías con nuestro nivel.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955381"/>
                  </a:ext>
                </a:extLst>
              </a:tr>
              <a:tr h="130769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s-MX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PROFESIONAL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s-MX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Seguir </a:t>
                      </a:r>
                      <a:r>
                        <a:rPr lang="es-MX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profundizando en la reflexión pedagógica.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s-MX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Tener un diálogo formativo.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96338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780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2"/>
          </p:nvPr>
        </p:nvSpPr>
        <p:spPr>
          <a:xfrm>
            <a:off x="1857375" y="489346"/>
            <a:ext cx="9544050" cy="596123"/>
          </a:xfrm>
        </p:spPr>
        <p:txBody>
          <a:bodyPr>
            <a:noAutofit/>
          </a:bodyPr>
          <a:lstStyle/>
          <a:p>
            <a:r>
              <a:rPr lang="es-MX" sz="2000" dirty="0" smtClean="0"/>
              <a:t>RESULTADOS EN LOS APRENDIZAJES DE LOS ESTUDIANTES</a:t>
            </a:r>
            <a:endParaRPr lang="es-MX" sz="2000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357707"/>
              </p:ext>
            </p:extLst>
          </p:nvPr>
        </p:nvGraphicFramePr>
        <p:xfrm>
          <a:off x="885825" y="1251109"/>
          <a:ext cx="10515600" cy="60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3481314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CL" sz="1100" b="1" u="sng" dirty="0" smtClean="0">
                          <a:effectLst/>
                        </a:rPr>
                        <a:t>% DE ESTUDIANTES QUE LOGRA EL DOMINIO LECTOR 1° BÁSICOS</a:t>
                      </a:r>
                      <a:endParaRPr lang="en-US" sz="11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CL" sz="1100" b="1" u="sng" dirty="0" smtClean="0">
                          <a:effectLst/>
                        </a:rPr>
                        <a:t>(NIVEL LECTOR Y COMPRENSIÓN DE LECTURA)</a:t>
                      </a:r>
                      <a:endParaRPr lang="en-US" sz="1100" b="1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89535" marR="89535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040709"/>
                  </a:ext>
                </a:extLst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673600"/>
              </p:ext>
            </p:extLst>
          </p:nvPr>
        </p:nvGraphicFramePr>
        <p:xfrm>
          <a:off x="4136390" y="2155349"/>
          <a:ext cx="4014470" cy="2400300"/>
        </p:xfrm>
        <a:graphic>
          <a:graphicData uri="http://schemas.openxmlformats.org/drawingml/2006/table">
            <a:tbl>
              <a:tblPr firstRow="1" firstCol="1" bandRow="1"/>
              <a:tblGrid>
                <a:gridCol w="1337945">
                  <a:extLst>
                    <a:ext uri="{9D8B030D-6E8A-4147-A177-3AD203B41FA5}">
                      <a16:colId xmlns:a16="http://schemas.microsoft.com/office/drawing/2014/main" val="2169158439"/>
                    </a:ext>
                  </a:extLst>
                </a:gridCol>
                <a:gridCol w="1337945">
                  <a:extLst>
                    <a:ext uri="{9D8B030D-6E8A-4147-A177-3AD203B41FA5}">
                      <a16:colId xmlns:a16="http://schemas.microsoft.com/office/drawing/2014/main" val="557618274"/>
                    </a:ext>
                  </a:extLst>
                </a:gridCol>
                <a:gridCol w="1338580">
                  <a:extLst>
                    <a:ext uri="{9D8B030D-6E8A-4147-A177-3AD203B41FA5}">
                      <a16:colId xmlns:a16="http://schemas.microsoft.com/office/drawing/2014/main" val="36882163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L" sz="1100" b="1" dirty="0"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Año 2023</a:t>
                      </a:r>
                      <a:endParaRPr lang="en-US" sz="1100" b="1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L" sz="1100" b="1" dirty="0"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Diciembre</a:t>
                      </a:r>
                      <a:endParaRPr lang="en-US" sz="1100" b="1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L" sz="1100" b="1" dirty="0"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Año 2024</a:t>
                      </a:r>
                      <a:endParaRPr lang="en-US" sz="1100" b="1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L" sz="1100" b="1" dirty="0"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Diciembre</a:t>
                      </a:r>
                      <a:endParaRPr lang="en-US" sz="1100" b="1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L" sz="1100" b="1" dirty="0"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Año 2025</a:t>
                      </a:r>
                      <a:endParaRPr lang="en-US" sz="1100" b="1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L" sz="11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A Junio</a:t>
                      </a:r>
                      <a:endParaRPr lang="en-US" sz="1100" b="1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13786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L" sz="1400" dirty="0"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L" sz="1400" dirty="0"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76%</a:t>
                      </a:r>
                      <a:endParaRPr lang="en-US" sz="14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L" sz="1400"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L" sz="1400"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78%</a:t>
                      </a:r>
                      <a:endParaRPr lang="en-US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L" sz="1400" dirty="0"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L" sz="1400" dirty="0"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79%</a:t>
                      </a:r>
                      <a:endParaRPr lang="en-US" sz="14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31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L" sz="1100" b="1" dirty="0"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Sin instancias de reflexión </a:t>
                      </a:r>
                      <a:r>
                        <a:rPr lang="es-CL" sz="1100" b="1" dirty="0" smtClean="0"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docente.</a:t>
                      </a:r>
                      <a:endParaRPr lang="en-US" sz="1100" b="1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L" sz="1100" b="1" dirty="0"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Con reuniones de </a:t>
                      </a:r>
                      <a:r>
                        <a:rPr lang="es-CL" sz="1100" b="1" dirty="0" smtClean="0"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nivel.</a:t>
                      </a:r>
                      <a:endParaRPr lang="en-US" sz="1100" b="1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L" sz="1100" b="1" dirty="0">
                          <a:effectLst/>
                          <a:latin typeface="Arial" panose="020B0604020202020204" pitchFamily="34" charset="0"/>
                          <a:ea typeface="Aptos"/>
                          <a:cs typeface="Times New Roman" panose="02020603050405020304" pitchFamily="18" charset="0"/>
                        </a:rPr>
                        <a:t>Con reuniones de nivel y Comunidades de Aprendizaje Profesional.</a:t>
                      </a:r>
                      <a:endParaRPr lang="en-US" sz="1100" b="1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866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987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2"/>
          </p:nvPr>
        </p:nvSpPr>
        <p:spPr>
          <a:xfrm>
            <a:off x="4230034" y="443783"/>
            <a:ext cx="3818591" cy="596123"/>
          </a:xfrm>
        </p:spPr>
        <p:txBody>
          <a:bodyPr/>
          <a:lstStyle/>
          <a:p>
            <a:r>
              <a:rPr lang="es-MX" dirty="0" smtClean="0"/>
              <a:t>Equipo Directivo</a:t>
            </a:r>
            <a:endParaRPr 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>
          <a:xfrm>
            <a:off x="679226" y="2207330"/>
            <a:ext cx="3362325" cy="2331487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algn="ctr"/>
            <a:r>
              <a:rPr lang="es-MX" b="1" dirty="0" smtClean="0"/>
              <a:t>Gestión:</a:t>
            </a:r>
          </a:p>
          <a:p>
            <a:pPr algn="ctr"/>
            <a:r>
              <a:rPr lang="es-MX" dirty="0" smtClean="0"/>
              <a:t>Optimización del uso del tiempo no lectivo de los docentes.</a:t>
            </a:r>
            <a:endParaRPr 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3"/>
          </p:nvPr>
        </p:nvSpPr>
        <p:spPr>
          <a:xfrm>
            <a:off x="4346613" y="2207330"/>
            <a:ext cx="3362325" cy="2331487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s-MX" b="1" dirty="0" smtClean="0"/>
              <a:t>Innovación:</a:t>
            </a:r>
          </a:p>
          <a:p>
            <a:pPr algn="ctr"/>
            <a:r>
              <a:rPr lang="es-MX" dirty="0" smtClean="0"/>
              <a:t>Cambio en la mirada del acompañamiento docente.</a:t>
            </a:r>
          </a:p>
          <a:p>
            <a:pPr algn="ctr"/>
            <a:endParaRPr 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4"/>
          </p:nvPr>
        </p:nvSpPr>
        <p:spPr>
          <a:xfrm>
            <a:off x="8014000" y="2207329"/>
            <a:ext cx="3362325" cy="2331487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s-MX" b="1" dirty="0" smtClean="0"/>
              <a:t>Construir comunidad:</a:t>
            </a:r>
          </a:p>
          <a:p>
            <a:pPr algn="ctr"/>
            <a:r>
              <a:rPr lang="es-MX" dirty="0" smtClean="0"/>
              <a:t>Construir este espacio mejorado las relaciones interpersonales, se ha generado mayor cercanía del equipo directivo con los docentes, en base a una visión y propósito compartido.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09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FF7F2F62-C6B7-00FE-ADA8-A69859EA50E7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10534" y="256251"/>
            <a:ext cx="10161238" cy="543849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4. DESAFÍOS Y PROYECCIONES</a:t>
            </a:r>
            <a:endParaRPr lang="es-ES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C1F487C1-D6BA-2A0B-35CF-B19566104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45267528"/>
              </p:ext>
            </p:extLst>
          </p:nvPr>
        </p:nvGraphicFramePr>
        <p:xfrm>
          <a:off x="2514599" y="1265900"/>
          <a:ext cx="9372293" cy="5061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lecha derecha 2"/>
          <p:cNvSpPr/>
          <p:nvPr/>
        </p:nvSpPr>
        <p:spPr>
          <a:xfrm>
            <a:off x="323849" y="1894173"/>
            <a:ext cx="2190749" cy="8871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DESAFÍOS</a:t>
            </a:r>
            <a:endParaRPr lang="en-US" dirty="0"/>
          </a:p>
        </p:txBody>
      </p:sp>
      <p:sp>
        <p:nvSpPr>
          <p:cNvPr id="7" name="Flecha derecha 6"/>
          <p:cNvSpPr/>
          <p:nvPr/>
        </p:nvSpPr>
        <p:spPr>
          <a:xfrm>
            <a:off x="247650" y="4504023"/>
            <a:ext cx="2371725" cy="8871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PROYECCIONES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6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858FE4-71C1-F5C6-861C-FE1D733AD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8F6FC21-88C7-1D6C-0619-49EA8386481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260200"/>
            <a:ext cx="11038887" cy="596123"/>
          </a:xfrm>
        </p:spPr>
        <p:txBody>
          <a:bodyPr>
            <a:normAutofit/>
          </a:bodyPr>
          <a:lstStyle/>
          <a:p>
            <a:r>
              <a:rPr lang="es-ES" dirty="0" smtClean="0"/>
              <a:t>Reflexión final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FE6E7E6-721E-FE71-D1CA-1D5F5722BE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5308" y="856323"/>
            <a:ext cx="10818967" cy="2285999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s-ES" b="1" dirty="0" smtClean="0">
                <a:solidFill>
                  <a:schemeClr val="accent3">
                    <a:lumMod val="75000"/>
                  </a:schemeClr>
                </a:solidFill>
              </a:rPr>
              <a:t>“El principal desafío de los directivos en las escuelas es poder cambiar el paradigma, es salir de la </a:t>
            </a:r>
            <a:r>
              <a:rPr lang="es-ES" b="1" dirty="0" smtClean="0">
                <a:solidFill>
                  <a:schemeClr val="accent3">
                    <a:lumMod val="75000"/>
                  </a:schemeClr>
                </a:solidFill>
              </a:rPr>
              <a:t>cultura de competencia </a:t>
            </a:r>
            <a:r>
              <a:rPr lang="es-ES" b="1" dirty="0" smtClean="0">
                <a:solidFill>
                  <a:schemeClr val="accent3">
                    <a:lumMod val="75000"/>
                  </a:schemeClr>
                </a:solidFill>
              </a:rPr>
              <a:t>para pasar a </a:t>
            </a:r>
            <a:r>
              <a:rPr lang="es-ES" b="1" dirty="0" smtClean="0">
                <a:solidFill>
                  <a:schemeClr val="accent3">
                    <a:lumMod val="75000"/>
                  </a:schemeClr>
                </a:solidFill>
              </a:rPr>
              <a:t>una cultura de</a:t>
            </a:r>
            <a:r>
              <a:rPr lang="es-ES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b="1" dirty="0" smtClean="0">
                <a:solidFill>
                  <a:schemeClr val="accent3">
                    <a:lumMod val="75000"/>
                  </a:schemeClr>
                </a:solidFill>
              </a:rPr>
              <a:t>colaboración, a partir de esto ganan todos los miembros de una comunidad educativa, ya que se genera una mejora integral en todos los aspectos de la vida de una escuela”. </a:t>
            </a:r>
            <a:endParaRPr lang="es-ES" b="1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 algn="ctr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451" y="2895600"/>
            <a:ext cx="4800600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1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n 2">
            <a:extLst>
              <a:ext uri="{FF2B5EF4-FFF2-40B4-BE49-F238E27FC236}">
                <a16:creationId xmlns:a16="http://schemas.microsoft.com/office/drawing/2014/main" id="{4F404E1E-C2F7-A9DF-85B9-1C9E40205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5C5916E6-9D12-DF27-D4A6-383B16AD97D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0920" y="521432"/>
            <a:ext cx="10896683" cy="623787"/>
          </a:xfrm>
        </p:spPr>
        <p:txBody>
          <a:bodyPr>
            <a:normAutofit/>
          </a:bodyPr>
          <a:lstStyle/>
          <a:p>
            <a:r>
              <a:rPr lang="es-ES" dirty="0" smtClean="0"/>
              <a:t>1. Nuestra </a:t>
            </a:r>
            <a:r>
              <a:rPr lang="es-ES" dirty="0"/>
              <a:t>Comunidad </a:t>
            </a:r>
            <a:r>
              <a:rPr lang="es-ES" dirty="0" smtClean="0"/>
              <a:t>Educativa: LOS BOSQUINOS</a:t>
            </a:r>
            <a:endParaRPr lang="es-CL" sz="2400" b="0" dirty="0"/>
          </a:p>
        </p:txBody>
      </p:sp>
      <p:grpSp>
        <p:nvGrpSpPr>
          <p:cNvPr id="8" name="Grupo 7"/>
          <p:cNvGrpSpPr/>
          <p:nvPr/>
        </p:nvGrpSpPr>
        <p:grpSpPr>
          <a:xfrm>
            <a:off x="510783" y="1145219"/>
            <a:ext cx="2312316" cy="1970843"/>
            <a:chOff x="186945" y="1923"/>
            <a:chExt cx="2312316" cy="1970843"/>
          </a:xfrm>
        </p:grpSpPr>
        <p:sp>
          <p:nvSpPr>
            <p:cNvPr id="9" name="Rectángulo 8"/>
            <p:cNvSpPr/>
            <p:nvPr/>
          </p:nvSpPr>
          <p:spPr>
            <a:xfrm>
              <a:off x="186945" y="1923"/>
              <a:ext cx="2312316" cy="197084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CuadroTexto 9"/>
            <p:cNvSpPr txBox="1"/>
            <p:nvPr/>
          </p:nvSpPr>
          <p:spPr>
            <a:xfrm>
              <a:off x="186945" y="115331"/>
              <a:ext cx="2303438" cy="16599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400" kern="1200" dirty="0" smtClean="0">
                  <a:latin typeface="Verdana" panose="020B0604030504040204"/>
                  <a:ea typeface="+mn-ea"/>
                  <a:cs typeface="+mn-cs"/>
                </a:rPr>
                <a:t>Sello institucional: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MX" sz="1400" kern="1200" dirty="0" smtClean="0">
                  <a:latin typeface="Verdana" panose="020B0604030504040204"/>
                  <a:ea typeface="+mn-ea"/>
                  <a:cs typeface="+mn-cs"/>
                </a:rPr>
                <a:t>Compromiso en la formación de nuestros y nuestras estudiantes.</a:t>
              </a:r>
              <a:endParaRPr lang="es-CL" sz="1400" kern="1200" dirty="0">
                <a:latin typeface="Verdana" panose="020B0604030504040204"/>
                <a:ea typeface="+mn-ea"/>
                <a:cs typeface="+mn-cs"/>
              </a:endParaRPr>
            </a:p>
          </p:txBody>
        </p:sp>
      </p:grp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0887" y="1145219"/>
            <a:ext cx="7906853" cy="4128117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779" y="5181173"/>
            <a:ext cx="5296639" cy="1562318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5430084" y="5214914"/>
            <a:ext cx="1840728" cy="1494836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48%</a:t>
            </a:r>
            <a:endParaRPr lang="en-US" sz="400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430084" y="5181173"/>
            <a:ext cx="1840728" cy="26971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100" b="1" dirty="0" smtClean="0">
                <a:solidFill>
                  <a:schemeClr val="bg1"/>
                </a:solidFill>
              </a:rPr>
              <a:t>IVE Ed. </a:t>
            </a:r>
            <a:r>
              <a:rPr lang="es-MX" sz="1100" b="1" dirty="0">
                <a:solidFill>
                  <a:schemeClr val="bg1"/>
                </a:solidFill>
              </a:rPr>
              <a:t>P</a:t>
            </a:r>
            <a:r>
              <a:rPr lang="es-MX" sz="1100" b="1" dirty="0" smtClean="0">
                <a:solidFill>
                  <a:schemeClr val="bg1"/>
                </a:solidFill>
              </a:rPr>
              <a:t>arvularia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994951" y="1145219"/>
            <a:ext cx="3116063" cy="9854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Matrícula 994 </a:t>
            </a:r>
            <a:endParaRPr lang="es-MX" sz="2400" dirty="0"/>
          </a:p>
          <a:p>
            <a:pPr algn="ctr"/>
            <a:r>
              <a:rPr lang="es-MX" dirty="0"/>
              <a:t>(al </a:t>
            </a:r>
            <a:r>
              <a:rPr lang="es-MX" dirty="0" smtClean="0"/>
              <a:t>06 </a:t>
            </a:r>
            <a:r>
              <a:rPr lang="es-MX" dirty="0"/>
              <a:t>de </a:t>
            </a:r>
            <a:r>
              <a:rPr lang="es-MX" dirty="0" smtClean="0"/>
              <a:t>octubre)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00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ADF413-C48E-E635-3455-F14F01B2E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2EF48016-B16A-13A3-0EBB-D43548E2A5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771" y="282567"/>
            <a:ext cx="8165593" cy="1547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sz="2400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r>
              <a:rPr lang="es-ES" altLang="es-CL" sz="2400" b="1" dirty="0">
                <a:solidFill>
                  <a:srgbClr val="173277"/>
                </a:solidFill>
                <a:latin typeface="Verdana"/>
                <a:ea typeface="Verdana"/>
              </a:rPr>
              <a:t>Contexto:</a:t>
            </a:r>
          </a:p>
          <a:p>
            <a:pPr marL="0" indent="0" algn="ctr">
              <a:buNone/>
            </a:pPr>
            <a:r>
              <a:rPr lang="es-ES" altLang="es-CL" sz="2400" b="1" dirty="0">
                <a:solidFill>
                  <a:srgbClr val="173277"/>
                </a:solidFill>
                <a:latin typeface="Verdana"/>
                <a:ea typeface="Verdana"/>
              </a:rPr>
              <a:t>P</a:t>
            </a:r>
            <a:r>
              <a:rPr lang="es-ES" altLang="es-CL" sz="2400" b="1" dirty="0" smtClean="0">
                <a:solidFill>
                  <a:srgbClr val="173277"/>
                </a:solidFill>
                <a:latin typeface="Verdana"/>
                <a:ea typeface="Verdana"/>
              </a:rPr>
              <a:t>roblemas y/o necesidades que motivaron la experiencia de Desarrollo </a:t>
            </a:r>
            <a:r>
              <a:rPr lang="es-ES" altLang="es-CL" sz="2400" b="1" dirty="0">
                <a:solidFill>
                  <a:srgbClr val="173277"/>
                </a:solidFill>
                <a:latin typeface="Verdana"/>
                <a:ea typeface="Verdana"/>
              </a:rPr>
              <a:t>P</a:t>
            </a:r>
            <a:r>
              <a:rPr lang="es-ES" altLang="es-CL" sz="2400" b="1" dirty="0" smtClean="0">
                <a:solidFill>
                  <a:srgbClr val="173277"/>
                </a:solidFill>
                <a:latin typeface="Verdana"/>
                <a:ea typeface="Verdana"/>
              </a:rPr>
              <a:t>rofesional </a:t>
            </a:r>
            <a:r>
              <a:rPr lang="es-ES" altLang="es-CL" sz="2400" b="1" dirty="0">
                <a:solidFill>
                  <a:srgbClr val="173277"/>
                </a:solidFill>
                <a:latin typeface="Verdana"/>
                <a:ea typeface="Verdana"/>
              </a:rPr>
              <a:t>D</a:t>
            </a:r>
            <a:r>
              <a:rPr lang="es-ES" altLang="es-CL" sz="2400" b="1" dirty="0" smtClean="0">
                <a:solidFill>
                  <a:srgbClr val="173277"/>
                </a:solidFill>
                <a:latin typeface="Verdana"/>
                <a:ea typeface="Verdana"/>
              </a:rPr>
              <a:t>ocente:</a:t>
            </a:r>
            <a:endParaRPr lang="es-ES" altLang="es-CL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CL" altLang="es-CL" b="1" dirty="0">
              <a:solidFill>
                <a:srgbClr val="173277"/>
              </a:solidFill>
              <a:latin typeface="Verdana"/>
              <a:ea typeface="Verdana"/>
            </a:endParaRPr>
          </a:p>
        </p:txBody>
      </p:sp>
      <p:pic>
        <p:nvPicPr>
          <p:cNvPr id="4" name="Gráfico 3" descr="Lupa con relleno sólido">
            <a:extLst>
              <a:ext uri="{FF2B5EF4-FFF2-40B4-BE49-F238E27FC236}">
                <a16:creationId xmlns:a16="http://schemas.microsoft.com/office/drawing/2014/main" id="{51DDD8FC-AD92-417A-6557-5B5CE9CF0D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63682" y="0"/>
            <a:ext cx="1392534" cy="1392534"/>
          </a:xfrm>
          <a:prstGeom prst="rect">
            <a:avLst/>
          </a:prstGeom>
        </p:spPr>
      </p:pic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33B3BD21-E50B-B9E1-1B32-04A46160F2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5332930"/>
              </p:ext>
            </p:extLst>
          </p:nvPr>
        </p:nvGraphicFramePr>
        <p:xfrm>
          <a:off x="2136181" y="2112239"/>
          <a:ext cx="6646955" cy="3924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Flecha derecha 5"/>
          <p:cNvSpPr/>
          <p:nvPr/>
        </p:nvSpPr>
        <p:spPr>
          <a:xfrm>
            <a:off x="390771" y="2947386"/>
            <a:ext cx="1745409" cy="8167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Problemas</a:t>
            </a:r>
            <a:endParaRPr lang="en-US" dirty="0"/>
          </a:p>
        </p:txBody>
      </p:sp>
      <p:sp>
        <p:nvSpPr>
          <p:cNvPr id="9" name="Flecha derecha 8"/>
          <p:cNvSpPr/>
          <p:nvPr/>
        </p:nvSpPr>
        <p:spPr>
          <a:xfrm>
            <a:off x="356389" y="5085987"/>
            <a:ext cx="1814171" cy="8167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Necesidades</a:t>
            </a:r>
            <a:endParaRPr lang="en-US" dirty="0"/>
          </a:p>
        </p:txBody>
      </p:sp>
      <p:sp>
        <p:nvSpPr>
          <p:cNvPr id="10" name="Flecha curvada hacia abajo 9"/>
          <p:cNvSpPr/>
          <p:nvPr/>
        </p:nvSpPr>
        <p:spPr>
          <a:xfrm>
            <a:off x="8460482" y="1928519"/>
            <a:ext cx="1476375" cy="85934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669" y="2787864"/>
            <a:ext cx="2590801" cy="194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29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A7691-4202-CEF6-3A82-007962441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4ED1141A-8852-1445-68A9-39B8A295559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1955129" y="2984350"/>
            <a:ext cx="8200092" cy="596123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Desarrollo </a:t>
            </a:r>
            <a:r>
              <a:rPr lang="es-ES" dirty="0"/>
              <a:t>P</a:t>
            </a:r>
            <a:r>
              <a:rPr lang="es-ES" dirty="0" smtClean="0"/>
              <a:t>rofesional Docente - MBE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501" y="408648"/>
            <a:ext cx="5301349" cy="2191361"/>
          </a:xfrm>
          <a:prstGeom prst="rect">
            <a:avLst/>
          </a:prstGeom>
        </p:spPr>
      </p:pic>
      <p:sp>
        <p:nvSpPr>
          <p:cNvPr id="8" name="Flecha derecha 7"/>
          <p:cNvSpPr/>
          <p:nvPr/>
        </p:nvSpPr>
        <p:spPr>
          <a:xfrm>
            <a:off x="990600" y="1076325"/>
            <a:ext cx="2286000" cy="1143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Proyecto Adeco</a:t>
            </a:r>
            <a:endParaRPr lang="en-US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5575" y="3716787"/>
            <a:ext cx="7153275" cy="269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02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F1154-5D58-65FD-6214-2ECE3B412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A1CE84B-2C77-6DAC-7277-0A4BA84BCF59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86733" y="212575"/>
            <a:ext cx="11038887" cy="596123"/>
          </a:xfrm>
        </p:spPr>
        <p:txBody>
          <a:bodyPr>
            <a:normAutofit fontScale="85000" lnSpcReduction="10000"/>
          </a:bodyPr>
          <a:lstStyle/>
          <a:p>
            <a:r>
              <a:rPr lang="es-ES" dirty="0" smtClean="0"/>
              <a:t>2. DESCRIPCIÓN DE PRÁCTICAS: Oportunidades de mejora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964" y="599148"/>
            <a:ext cx="8734424" cy="576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00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F1154-5D58-65FD-6214-2ECE3B412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A1CE84B-2C77-6DAC-7277-0A4BA84BCF59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86733" y="212575"/>
            <a:ext cx="11038887" cy="596123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Objetivos de la experiencia:</a:t>
            </a:r>
            <a:endParaRPr lang="es-ES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367366" y="736894"/>
            <a:ext cx="9613861" cy="1080938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/>
            <a:r>
              <a:rPr lang="es-MX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CAPs Los Bosquinos 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9118736"/>
              </p:ext>
            </p:extLst>
          </p:nvPr>
        </p:nvGraphicFramePr>
        <p:xfrm>
          <a:off x="92279" y="1652632"/>
          <a:ext cx="12164037" cy="5108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79" y="2431409"/>
            <a:ext cx="2787406" cy="371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95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F1154-5D58-65FD-6214-2ECE3B412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A1CE84B-2C77-6DAC-7277-0A4BA84BCF59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3439458" y="250675"/>
            <a:ext cx="5256867" cy="596123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Metodología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56" y="846798"/>
            <a:ext cx="12136544" cy="5182323"/>
          </a:xfrm>
          <a:prstGeom prst="rect">
            <a:avLst/>
          </a:prstGeom>
        </p:spPr>
      </p:pic>
      <p:sp>
        <p:nvSpPr>
          <p:cNvPr id="6" name="Flecha izquierda y derecha 5"/>
          <p:cNvSpPr/>
          <p:nvPr/>
        </p:nvSpPr>
        <p:spPr>
          <a:xfrm>
            <a:off x="929153" y="6029121"/>
            <a:ext cx="10277475" cy="47645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Acompañamiento y monitoreo continuo del Equipo Directivo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1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2"/>
          </p:nvPr>
        </p:nvSpPr>
        <p:spPr>
          <a:xfrm>
            <a:off x="658159" y="234233"/>
            <a:ext cx="9585138" cy="596123"/>
          </a:xfrm>
        </p:spPr>
        <p:txBody>
          <a:bodyPr/>
          <a:lstStyle/>
          <a:p>
            <a:pPr algn="ctr"/>
            <a:r>
              <a:rPr lang="es-MX" dirty="0" smtClean="0"/>
              <a:t>Evolución en la implementación:</a:t>
            </a:r>
          </a:p>
          <a:p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06" y="727262"/>
            <a:ext cx="3700794" cy="562164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1073365"/>
            <a:ext cx="7206240" cy="4303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3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F07D24-F42A-9FD7-E9BA-9B70494485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FE73E62A-1D1D-8B5A-FDA4-DCABDE9040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7149" y="0"/>
            <a:ext cx="2751552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s-ES" altLang="es-CL" b="1" dirty="0">
                <a:solidFill>
                  <a:srgbClr val="173277"/>
                </a:solidFill>
                <a:latin typeface="Verdana"/>
                <a:ea typeface="Verdana"/>
              </a:rPr>
              <a:t>Impacto de la Experiencia</a:t>
            </a:r>
            <a:endParaRPr lang="es-ES" altLang="es-CL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CL" altLang="es-CL" b="1" dirty="0">
              <a:solidFill>
                <a:srgbClr val="173277"/>
              </a:solidFill>
              <a:latin typeface="Verdana"/>
              <a:ea typeface="Verdana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5" y="383380"/>
            <a:ext cx="5191125" cy="389334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175" y="2219323"/>
            <a:ext cx="3562350" cy="411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5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Gob2024" id="{2F5F9722-0B10-344F-8C82-9BE0849341A2}" vid="{698E2328-B6BA-674D-B63D-49A7BA7575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0D245868E2ED46AF168DD55FA2B5FC" ma:contentTypeVersion="18" ma:contentTypeDescription="Crear nuevo documento." ma:contentTypeScope="" ma:versionID="1de1062dec0e60e33f936a2942d3cf63">
  <xsd:schema xmlns:xsd="http://www.w3.org/2001/XMLSchema" xmlns:xs="http://www.w3.org/2001/XMLSchema" xmlns:p="http://schemas.microsoft.com/office/2006/metadata/properties" xmlns:ns2="ae046da2-873d-4a68-941a-4b9e7884cef1" xmlns:ns3="c592c685-9940-4c45-8f64-c72857a99887" targetNamespace="http://schemas.microsoft.com/office/2006/metadata/properties" ma:root="true" ma:fieldsID="dd1a2d3c2c94f76207aa0465a49fc55b" ns2:_="" ns3:_="">
    <xsd:import namespace="ae046da2-873d-4a68-941a-4b9e7884cef1"/>
    <xsd:import namespace="c592c685-9940-4c45-8f64-c72857a998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AutoKeyPoints" minOccurs="0"/>
                <xsd:element ref="ns3:MediaServiceKeyPoints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046da2-873d-4a68-941a-4b9e7884ce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d8d0b382-19c3-4c82-9462-9affb45c1b43}" ma:internalName="TaxCatchAll" ma:showField="CatchAllData" ma:web="ae046da2-873d-4a68-941a-4b9e7884ce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2c685-9940-4c45-8f64-c72857a99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3aa49dc-0840-4df2-9988-4c28c04889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92c685-9940-4c45-8f64-c72857a99887">
      <Terms xmlns="http://schemas.microsoft.com/office/infopath/2007/PartnerControls"/>
    </lcf76f155ced4ddcb4097134ff3c332f>
    <TaxCatchAll xmlns="ae046da2-873d-4a68-941a-4b9e7884cef1" xsi:nil="true"/>
  </documentManagement>
</p:properties>
</file>

<file path=customXml/itemProps1.xml><?xml version="1.0" encoding="utf-8"?>
<ds:datastoreItem xmlns:ds="http://schemas.openxmlformats.org/officeDocument/2006/customXml" ds:itemID="{3784D945-BC77-478D-A3F4-358694A5FB03}">
  <ds:schemaRefs>
    <ds:schemaRef ds:uri="ae046da2-873d-4a68-941a-4b9e7884cef1"/>
    <ds:schemaRef ds:uri="c592c685-9940-4c45-8f64-c72857a99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1F49561-84B0-4F75-B3C5-8200AA565B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551FAC-D4BE-43AE-B3BA-C747822BDBD1}">
  <ds:schemaRefs>
    <ds:schemaRef ds:uri="http://purl.org/dc/terms/"/>
    <ds:schemaRef ds:uri="http://schemas.microsoft.com/office/2006/documentManagement/types"/>
    <ds:schemaRef ds:uri="http://purl.org/dc/elements/1.1/"/>
    <ds:schemaRef ds:uri="c592c685-9940-4c45-8f64-c72857a99887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ae046da2-873d-4a68-941a-4b9e7884cef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447</TotalTime>
  <Words>582</Words>
  <Application>Microsoft Office PowerPoint</Application>
  <PresentationFormat>Panorámica</PresentationFormat>
  <Paragraphs>105</Paragraphs>
  <Slides>15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Arial</vt:lpstr>
      <vt:lpstr>Times New Roman</vt:lpstr>
      <vt:lpstr>Calibri</vt:lpstr>
      <vt:lpstr>Aptos</vt:lpstr>
      <vt:lpstr>Wingdings</vt:lpstr>
      <vt:lpstr>Verdana</vt:lpstr>
      <vt:lpstr>Arial Narrow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NAIME ALE BRAVO UTP</cp:lastModifiedBy>
  <cp:revision>50</cp:revision>
  <cp:lastPrinted>2025-07-31T15:37:30Z</cp:lastPrinted>
  <dcterms:created xsi:type="dcterms:W3CDTF">2022-09-08T19:25:06Z</dcterms:created>
  <dcterms:modified xsi:type="dcterms:W3CDTF">2025-10-08T20:43:53Z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