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6"/>
  </p:notesMasterIdLst>
  <p:handoutMasterIdLst>
    <p:handoutMasterId r:id="rId17"/>
  </p:handoutMasterIdLst>
  <p:sldIdLst>
    <p:sldId id="464" r:id="rId5"/>
    <p:sldId id="394" r:id="rId6"/>
    <p:sldId id="439" r:id="rId7"/>
    <p:sldId id="437" r:id="rId8"/>
    <p:sldId id="465" r:id="rId9"/>
    <p:sldId id="421" r:id="rId10"/>
    <p:sldId id="459" r:id="rId11"/>
    <p:sldId id="467" r:id="rId12"/>
    <p:sldId id="397" r:id="rId13"/>
    <p:sldId id="466" r:id="rId14"/>
    <p:sldId id="277" r:id="rId15"/>
  </p:sldIdLst>
  <p:sldSz cx="12192000" cy="6858000"/>
  <p:notesSz cx="7010400" cy="11125200"/>
  <p:embeddedFontLs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C4B73-5729-4882-AC0B-66D97B87B617}" v="4" dt="2025-10-01T20:52:52.18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38"/>
  </p:normalViewPr>
  <p:slideViewPr>
    <p:cSldViewPr snapToGrid="0">
      <p:cViewPr varScale="1">
        <p:scale>
          <a:sx n="64" d="100"/>
          <a:sy n="64" d="100"/>
        </p:scale>
        <p:origin x="8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40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4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pPr>
            <a:buNone/>
          </a:pPr>
          <a:r>
            <a:rPr lang="es-CL" sz="1800" b="1" dirty="0"/>
            <a:t>Liceo público polivalente de Quinta Normal, RM</a:t>
          </a:r>
          <a:endParaRPr lang="es-CL" sz="1800" dirty="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CL" sz="1800" dirty="0"/>
            <a:t>Proyecto con 4to medio HC y área TP</a:t>
          </a:r>
        </a:p>
      </dgm:t>
    </dgm:pt>
    <dgm:pt modelId="{363776CB-2268-4E0C-93D5-4CE29BC6C457}" type="parTrans" cxnId="{19FC44EF-0904-4347-A078-0C2180AD25A0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19FC44EF-0904-4347-A078-0C2180AD25A0}">
      <dgm:prSet/>
      <dgm:spPr/>
      <dgm:t>
        <a:bodyPr/>
        <a:lstStyle/>
        <a:p>
          <a:endParaRPr lang="es-CL" sz="2000"/>
        </a:p>
      </dgm:t>
    </dgm:pt>
    <dgm:pt modelId="{12817300-2444-42C7-961D-1B11A411B80D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Verdana" panose="020B0604030504040204"/>
              <a:ea typeface="+mn-ea"/>
              <a:cs typeface="+mn-cs"/>
            </a:rPr>
            <a:t>62% de población migrante </a:t>
          </a:r>
          <a:endParaRPr lang="es-CL" sz="1800" kern="1200" dirty="0">
            <a:latin typeface="Verdana" panose="020B0604030504040204"/>
            <a:ea typeface="+mn-ea"/>
            <a:cs typeface="+mn-cs"/>
          </a:endParaRPr>
        </a:p>
      </dgm:t>
    </dgm:pt>
    <dgm:pt modelId="{1C70D533-2ABB-4E34-9953-A48A862835DA}" type="parTrans" cxnId="{EC038CAF-2C38-4D3C-B171-17B3F2341CD2}">
      <dgm:prSet/>
      <dgm:spPr/>
      <dgm:t>
        <a:bodyPr/>
        <a:lstStyle/>
        <a:p>
          <a:endParaRPr lang="es-CL"/>
        </a:p>
      </dgm:t>
    </dgm:pt>
    <dgm:pt modelId="{242672A6-62AB-491E-9FB1-770859E5C245}" type="sibTrans" cxnId="{EC038CAF-2C38-4D3C-B171-17B3F2341CD2}">
      <dgm:prSet/>
      <dgm:spPr/>
      <dgm:t>
        <a:bodyPr/>
        <a:lstStyle/>
        <a:p>
          <a:endParaRPr lang="es-CL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Alta vulnerabilidad y precariedad </a:t>
          </a:r>
          <a:r>
            <a:rPr lang="es-CL" sz="1800" kern="1200" dirty="0" err="1"/>
            <a:t>insfraestructura</a:t>
          </a:r>
          <a:endParaRPr lang="es-CL" sz="1800" kern="1200" dirty="0">
            <a:latin typeface="Verdana" panose="020B0604030504040204"/>
            <a:ea typeface="+mn-ea"/>
            <a:cs typeface="+mn-cs"/>
          </a:endParaRPr>
        </a:p>
      </dgm:t>
    </dgm:pt>
    <dgm:pt modelId="{8713E41B-1DD5-48ED-89EE-4EA3B248A827}" type="parTrans" cxnId="{EBDEE1B1-DE9A-4846-A336-778DB86BD1E7}">
      <dgm:prSet/>
      <dgm:spPr/>
      <dgm:t>
        <a:bodyPr/>
        <a:lstStyle/>
        <a:p>
          <a:endParaRPr lang="es-CL" sz="2000"/>
        </a:p>
      </dgm:t>
    </dgm:pt>
    <dgm:pt modelId="{C53E8E47-807F-41C0-AB97-599F4E71FC40}" type="sibTrans" cxnId="{EBDEE1B1-DE9A-4846-A336-778DB86BD1E7}">
      <dgm:prSet/>
      <dgm:spPr/>
      <dgm:t>
        <a:bodyPr/>
        <a:lstStyle/>
        <a:p>
          <a:endParaRPr lang="es-CL" sz="2000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</dgm:pt>
    <dgm:pt modelId="{297F9603-FEC4-45F3-8765-202A662C6C28}" type="pres">
      <dgm:prSet presAssocID="{F553D30B-36C2-48EB-9E7C-8B8ADA247778}" presName="node" presStyleLbl="node1" presStyleIdx="0" presStyleCnt="4">
        <dgm:presLayoutVars>
          <dgm:bulletEnabled val="1"/>
        </dgm:presLayoutVars>
      </dgm:prSet>
      <dgm:spPr/>
    </dgm:pt>
    <dgm:pt modelId="{0E53A6F2-7621-4714-94A2-D1D6611F042E}" type="pres">
      <dgm:prSet presAssocID="{B3BA9FF2-3A5C-4198-A3C7-688A5A1E2293}" presName="sibTrans" presStyleCnt="0"/>
      <dgm:spPr/>
    </dgm:pt>
    <dgm:pt modelId="{C51CFB92-DA16-4EE3-A4BD-85683FACFDDF}" type="pres">
      <dgm:prSet presAssocID="{12817300-2444-42C7-961D-1B11A411B80D}" presName="node" presStyleLbl="node1" presStyleIdx="1" presStyleCnt="4">
        <dgm:presLayoutVars>
          <dgm:bulletEnabled val="1"/>
        </dgm:presLayoutVars>
      </dgm:prSet>
      <dgm:spPr/>
    </dgm:pt>
    <dgm:pt modelId="{6773F7D6-6E8A-42A1-8CE9-A68008072155}" type="pres">
      <dgm:prSet presAssocID="{242672A6-62AB-491E-9FB1-770859E5C245}" presName="sibTrans" presStyleCnt="0"/>
      <dgm:spPr/>
    </dgm:pt>
    <dgm:pt modelId="{831F2A36-DE06-4DB9-90C0-E9AC7B52D85D}" type="pres">
      <dgm:prSet presAssocID="{C5241047-B126-41A6-A9FC-8005DCC8FFFE}" presName="node" presStyleLbl="node1" presStyleIdx="2" presStyleCnt="4">
        <dgm:presLayoutVars>
          <dgm:bulletEnabled val="1"/>
        </dgm:presLayoutVars>
      </dgm:prSet>
      <dgm:spPr/>
    </dgm:pt>
    <dgm:pt modelId="{58354CEB-58B5-40FF-8863-BE03A63F9F29}" type="pres">
      <dgm:prSet presAssocID="{C53E8E47-807F-41C0-AB97-599F4E71FC40}" presName="sibTrans" presStyleCnt="0"/>
      <dgm:spPr/>
    </dgm:pt>
    <dgm:pt modelId="{26AFEE7B-FD23-457F-99AF-5CC99A1B86B2}" type="pres">
      <dgm:prSet presAssocID="{0E577430-80C8-4297-AA13-9D2D2EA252A9}" presName="node" presStyleLbl="node1" presStyleIdx="3" presStyleCnt="4">
        <dgm:presLayoutVars>
          <dgm:bulletEnabled val="1"/>
        </dgm:presLayoutVars>
      </dgm:prSet>
      <dgm:spPr/>
    </dgm:pt>
  </dgm:ptLst>
  <dgm:cxnLst>
    <dgm:cxn modelId="{56D14111-442D-432D-914B-B758EF5976D5}" type="presOf" srcId="{0E577430-80C8-4297-AA13-9D2D2EA252A9}" destId="{26AFEE7B-FD23-457F-99AF-5CC99A1B86B2}" srcOrd="0" destOrd="0" presId="urn:microsoft.com/office/officeart/2005/8/layout/default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6A73275D-A1B5-42A6-9542-A79A0BEFB924}" type="presOf" srcId="{12817300-2444-42C7-961D-1B11A411B80D}" destId="{C51CFB92-DA16-4EE3-A4BD-85683FACFDDF}" srcOrd="0" destOrd="0" presId="urn:microsoft.com/office/officeart/2005/8/layout/default"/>
    <dgm:cxn modelId="{62B3816A-E025-4AF0-8E89-4AFB7014B8E9}" type="presOf" srcId="{C5241047-B126-41A6-A9FC-8005DCC8FFFE}" destId="{831F2A36-DE06-4DB9-90C0-E9AC7B52D85D}" srcOrd="0" destOrd="0" presId="urn:microsoft.com/office/officeart/2005/8/layout/default"/>
    <dgm:cxn modelId="{EC038CAF-2C38-4D3C-B171-17B3F2341CD2}" srcId="{B569A37D-C56A-42AA-B2DF-6536A46992AE}" destId="{12817300-2444-42C7-961D-1B11A411B80D}" srcOrd="1" destOrd="0" parTransId="{1C70D533-2ABB-4E34-9953-A48A862835DA}" sibTransId="{242672A6-62AB-491E-9FB1-770859E5C245}"/>
    <dgm:cxn modelId="{EBDEE1B1-DE9A-4846-A336-778DB86BD1E7}" srcId="{B569A37D-C56A-42AA-B2DF-6536A46992AE}" destId="{C5241047-B126-41A6-A9FC-8005DCC8FFFE}" srcOrd="2" destOrd="0" parTransId="{8713E41B-1DD5-48ED-89EE-4EA3B248A827}" sibTransId="{C53E8E47-807F-41C0-AB97-599F4E71FC40}"/>
    <dgm:cxn modelId="{4B59D6E3-BB61-46AB-87AC-834AECA941CD}" type="presOf" srcId="{F553D30B-36C2-48EB-9E7C-8B8ADA247778}" destId="{297F9603-FEC4-45F3-8765-202A662C6C28}" srcOrd="0" destOrd="0" presId="urn:microsoft.com/office/officeart/2005/8/layout/default"/>
    <dgm:cxn modelId="{19FC44EF-0904-4347-A078-0C2180AD25A0}" srcId="{B569A37D-C56A-42AA-B2DF-6536A46992AE}" destId="{0E577430-80C8-4297-AA13-9D2D2EA252A9}" srcOrd="3" destOrd="0" parTransId="{363776CB-2268-4E0C-93D5-4CE29BC6C457}" sibTransId="{71A59490-C421-4675-88E0-FDA451DF782E}"/>
    <dgm:cxn modelId="{3DB25EBE-60A5-45C3-91DF-F32BCE6AE47A}" type="presParOf" srcId="{59A001EA-2F80-4BCC-8D78-41474E0205B4}" destId="{297F9603-FEC4-45F3-8765-202A662C6C28}" srcOrd="0" destOrd="0" presId="urn:microsoft.com/office/officeart/2005/8/layout/default"/>
    <dgm:cxn modelId="{F9EF8364-0E29-45BB-8F77-221784861D17}" type="presParOf" srcId="{59A001EA-2F80-4BCC-8D78-41474E0205B4}" destId="{0E53A6F2-7621-4714-94A2-D1D6611F042E}" srcOrd="1" destOrd="0" presId="urn:microsoft.com/office/officeart/2005/8/layout/default"/>
    <dgm:cxn modelId="{11B9173D-7910-4F28-BF2D-0BA07D69F368}" type="presParOf" srcId="{59A001EA-2F80-4BCC-8D78-41474E0205B4}" destId="{C51CFB92-DA16-4EE3-A4BD-85683FACFDDF}" srcOrd="2" destOrd="0" presId="urn:microsoft.com/office/officeart/2005/8/layout/default"/>
    <dgm:cxn modelId="{C6694584-0C47-4B87-9AEE-3CEFAE973D19}" type="presParOf" srcId="{59A001EA-2F80-4BCC-8D78-41474E0205B4}" destId="{6773F7D6-6E8A-42A1-8CE9-A68008072155}" srcOrd="3" destOrd="0" presId="urn:microsoft.com/office/officeart/2005/8/layout/default"/>
    <dgm:cxn modelId="{3708BB6F-859C-43EB-B125-7F6D6FB9AC1F}" type="presParOf" srcId="{59A001EA-2F80-4BCC-8D78-41474E0205B4}" destId="{831F2A36-DE06-4DB9-90C0-E9AC7B52D85D}" srcOrd="4" destOrd="0" presId="urn:microsoft.com/office/officeart/2005/8/layout/default"/>
    <dgm:cxn modelId="{09D5A477-E033-4446-B9D1-3E65B22AA8C6}" type="presParOf" srcId="{59A001EA-2F80-4BCC-8D78-41474E0205B4}" destId="{58354CEB-58B5-40FF-8863-BE03A63F9F29}" srcOrd="5" destOrd="0" presId="urn:microsoft.com/office/officeart/2005/8/layout/default"/>
    <dgm:cxn modelId="{B77D2C0A-8EDA-49F3-BB68-FD45576244D2}" type="presParOf" srcId="{59A001EA-2F80-4BCC-8D78-41474E0205B4}" destId="{26AFEE7B-FD23-457F-99AF-5CC99A1B86B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BE012D-C9A1-40A3-8F4E-2C14D20B6DBD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FBB579BD-C8AD-455C-BF17-76F2C77BDA4F}">
      <dgm:prSet custT="1"/>
      <dgm:spPr/>
      <dgm:t>
        <a:bodyPr/>
        <a:lstStyle/>
        <a:p>
          <a:pPr>
            <a:defRPr cap="all"/>
          </a:pPr>
          <a:r>
            <a:rPr lang="es-MX" sz="1200"/>
            <a:t>Predominio de </a:t>
          </a:r>
          <a:r>
            <a:rPr lang="es-MX" sz="1200" b="1"/>
            <a:t>prácticas expositivas y despolitizadas</a:t>
          </a:r>
          <a:r>
            <a:rPr lang="es-MX" sz="1200"/>
            <a:t>, con escasa articulación entre currículum y realidad social del estudiantado.</a:t>
          </a:r>
          <a:endParaRPr lang="en-US" sz="1200"/>
        </a:p>
      </dgm:t>
    </dgm:pt>
    <dgm:pt modelId="{3B502D45-3795-4654-88B2-0DBB580F20D4}" type="parTrans" cxnId="{63645F10-3072-49E3-A8DF-8EC0E108441C}">
      <dgm:prSet/>
      <dgm:spPr/>
      <dgm:t>
        <a:bodyPr/>
        <a:lstStyle/>
        <a:p>
          <a:endParaRPr lang="en-US" sz="2000"/>
        </a:p>
      </dgm:t>
    </dgm:pt>
    <dgm:pt modelId="{16BB1619-A715-4AE4-A6C4-BD958823324E}" type="sibTrans" cxnId="{63645F10-3072-49E3-A8DF-8EC0E108441C}">
      <dgm:prSet/>
      <dgm:spPr/>
      <dgm:t>
        <a:bodyPr/>
        <a:lstStyle/>
        <a:p>
          <a:endParaRPr lang="en-US" sz="2000"/>
        </a:p>
      </dgm:t>
    </dgm:pt>
    <dgm:pt modelId="{E7942EC7-9612-49AB-95C3-1BC1184F2076}">
      <dgm:prSet custT="1"/>
      <dgm:spPr/>
      <dgm:t>
        <a:bodyPr/>
        <a:lstStyle/>
        <a:p>
          <a:pPr>
            <a:defRPr cap="all"/>
          </a:pPr>
          <a:r>
            <a:rPr lang="es-MX" sz="1200"/>
            <a:t>Déficit de </a:t>
          </a:r>
          <a:r>
            <a:rPr lang="es-MX" sz="1200" b="1"/>
            <a:t>estrategias pedagógicas activas</a:t>
          </a:r>
          <a:r>
            <a:rPr lang="es-MX" sz="1200"/>
            <a:t> y de formación ciudadana situada.</a:t>
          </a:r>
          <a:endParaRPr lang="en-US" sz="1200"/>
        </a:p>
      </dgm:t>
    </dgm:pt>
    <dgm:pt modelId="{32C03993-AAB0-4224-9917-C862D0CCF7A6}" type="parTrans" cxnId="{C383AF85-EC21-4CA8-B9CE-317473E5BE5A}">
      <dgm:prSet/>
      <dgm:spPr/>
      <dgm:t>
        <a:bodyPr/>
        <a:lstStyle/>
        <a:p>
          <a:endParaRPr lang="en-US" sz="2000"/>
        </a:p>
      </dgm:t>
    </dgm:pt>
    <dgm:pt modelId="{FD8DD857-8D61-4C7D-9F41-F7E3A6B33CFD}" type="sibTrans" cxnId="{C383AF85-EC21-4CA8-B9CE-317473E5BE5A}">
      <dgm:prSet/>
      <dgm:spPr/>
      <dgm:t>
        <a:bodyPr/>
        <a:lstStyle/>
        <a:p>
          <a:endParaRPr lang="en-US" sz="2000"/>
        </a:p>
      </dgm:t>
    </dgm:pt>
    <dgm:pt modelId="{BD2F2EB4-8D00-4234-BAFF-EB16CB28D1A3}">
      <dgm:prSet custT="1"/>
      <dgm:spPr/>
      <dgm:t>
        <a:bodyPr/>
        <a:lstStyle/>
        <a:p>
          <a:pPr>
            <a:defRPr cap="all"/>
          </a:pPr>
          <a:r>
            <a:rPr lang="es-MX" sz="1200" dirty="0"/>
            <a:t>Desafío docente: transitar hacia un </a:t>
          </a:r>
          <a:r>
            <a:rPr lang="es-MX" sz="1200" b="1" dirty="0"/>
            <a:t>modelo interdisciplinar y crítico</a:t>
          </a:r>
          <a:r>
            <a:rPr lang="es-MX" sz="1200" dirty="0"/>
            <a:t>, que una </a:t>
          </a:r>
          <a:r>
            <a:rPr lang="es-MX" sz="1200" b="1" dirty="0"/>
            <a:t>matemática y ciudadanía</a:t>
          </a:r>
          <a:r>
            <a:rPr lang="es-MX" sz="1200" dirty="0"/>
            <a:t> para leer la realidad social.</a:t>
          </a:r>
          <a:endParaRPr lang="en-US" sz="1200" dirty="0"/>
        </a:p>
      </dgm:t>
    </dgm:pt>
    <dgm:pt modelId="{0050A089-62A7-4611-A544-61F218DE06A8}" type="parTrans" cxnId="{ED2B5640-D080-4F35-A3EA-F845502A49F6}">
      <dgm:prSet/>
      <dgm:spPr/>
      <dgm:t>
        <a:bodyPr/>
        <a:lstStyle/>
        <a:p>
          <a:endParaRPr lang="en-US" sz="2000"/>
        </a:p>
      </dgm:t>
    </dgm:pt>
    <dgm:pt modelId="{73EC4FFB-B5B1-47E9-85E7-4DABEF0423F0}" type="sibTrans" cxnId="{ED2B5640-D080-4F35-A3EA-F845502A49F6}">
      <dgm:prSet/>
      <dgm:spPr/>
      <dgm:t>
        <a:bodyPr/>
        <a:lstStyle/>
        <a:p>
          <a:endParaRPr lang="en-US" sz="2000"/>
        </a:p>
      </dgm:t>
    </dgm:pt>
    <dgm:pt modelId="{3B2D3D40-F670-4EA9-BD2C-93B8B6144B55}">
      <dgm:prSet custT="1"/>
      <dgm:spPr/>
      <dgm:t>
        <a:bodyPr/>
        <a:lstStyle/>
        <a:p>
          <a:pPr>
            <a:defRPr cap="all"/>
          </a:pPr>
          <a:r>
            <a:rPr lang="es-MX" sz="1200" dirty="0"/>
            <a:t>Se buscó </a:t>
          </a:r>
          <a:r>
            <a:rPr lang="es-MX" sz="1200" b="1" dirty="0"/>
            <a:t>fortalecer el desarrollo profesional docente</a:t>
          </a:r>
          <a:r>
            <a:rPr lang="es-MX" sz="1200" dirty="0"/>
            <a:t> mediante el diseño de una experiencia de </a:t>
          </a:r>
          <a:r>
            <a:rPr lang="es-MX" sz="1200" b="1" dirty="0"/>
            <a:t>Aprendizaje Basado en Proyectos (ABP)</a:t>
          </a:r>
          <a:r>
            <a:rPr lang="es-MX" sz="1200" dirty="0"/>
            <a:t> que transformara la práctica, el aula y la relación entre saber y poder.</a:t>
          </a:r>
          <a:endParaRPr lang="en-US" sz="1200" dirty="0"/>
        </a:p>
      </dgm:t>
    </dgm:pt>
    <dgm:pt modelId="{2F062FCF-6E46-470F-AA2E-92D5726AB8E3}" type="parTrans" cxnId="{291BD9E8-CF21-4988-9D55-3969E709D8A1}">
      <dgm:prSet/>
      <dgm:spPr/>
      <dgm:t>
        <a:bodyPr/>
        <a:lstStyle/>
        <a:p>
          <a:endParaRPr lang="en-US" sz="2000"/>
        </a:p>
      </dgm:t>
    </dgm:pt>
    <dgm:pt modelId="{F1643D43-AE87-4B16-98C3-063FF627A64E}" type="sibTrans" cxnId="{291BD9E8-CF21-4988-9D55-3969E709D8A1}">
      <dgm:prSet/>
      <dgm:spPr/>
      <dgm:t>
        <a:bodyPr/>
        <a:lstStyle/>
        <a:p>
          <a:endParaRPr lang="en-US" sz="2000"/>
        </a:p>
      </dgm:t>
    </dgm:pt>
    <dgm:pt modelId="{9819DA7F-4DC3-4E14-8BE7-E698968E96FD}" type="pres">
      <dgm:prSet presAssocID="{BFBE012D-C9A1-40A3-8F4E-2C14D20B6DBD}" presName="root" presStyleCnt="0">
        <dgm:presLayoutVars>
          <dgm:dir/>
          <dgm:resizeHandles val="exact"/>
        </dgm:presLayoutVars>
      </dgm:prSet>
      <dgm:spPr/>
    </dgm:pt>
    <dgm:pt modelId="{1387D7B8-BE3F-4D9B-8C0B-63DED277D593}" type="pres">
      <dgm:prSet presAssocID="{FBB579BD-C8AD-455C-BF17-76F2C77BDA4F}" presName="compNode" presStyleCnt="0"/>
      <dgm:spPr/>
    </dgm:pt>
    <dgm:pt modelId="{92958DEC-EEB1-420A-A048-B7A674116B1F}" type="pres">
      <dgm:prSet presAssocID="{FBB579BD-C8AD-455C-BF17-76F2C77BDA4F}" presName="iconBgRect" presStyleLbl="bgShp" presStyleIdx="0" presStyleCnt="4"/>
      <dgm:spPr/>
    </dgm:pt>
    <dgm:pt modelId="{DB73EF47-48CD-4D2C-8942-A5E0877988C6}" type="pres">
      <dgm:prSet presAssocID="{FBB579BD-C8AD-455C-BF17-76F2C77BDA4F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upo"/>
        </a:ext>
      </dgm:extLst>
    </dgm:pt>
    <dgm:pt modelId="{C53F002E-F33F-4E02-9AEA-B4760CC8C210}" type="pres">
      <dgm:prSet presAssocID="{FBB579BD-C8AD-455C-BF17-76F2C77BDA4F}" presName="spaceRect" presStyleCnt="0"/>
      <dgm:spPr/>
    </dgm:pt>
    <dgm:pt modelId="{22293F7A-52FF-4F89-BDD8-E06F96AB7B50}" type="pres">
      <dgm:prSet presAssocID="{FBB579BD-C8AD-455C-BF17-76F2C77BDA4F}" presName="textRect" presStyleLbl="revTx" presStyleIdx="0" presStyleCnt="4">
        <dgm:presLayoutVars>
          <dgm:chMax val="1"/>
          <dgm:chPref val="1"/>
        </dgm:presLayoutVars>
      </dgm:prSet>
      <dgm:spPr/>
    </dgm:pt>
    <dgm:pt modelId="{4C418ACC-AE0D-4808-9713-C6891A6859FE}" type="pres">
      <dgm:prSet presAssocID="{16BB1619-A715-4AE4-A6C4-BD958823324E}" presName="sibTrans" presStyleCnt="0"/>
      <dgm:spPr/>
    </dgm:pt>
    <dgm:pt modelId="{4B095EDD-36F1-41A7-A126-D38442CB15A8}" type="pres">
      <dgm:prSet presAssocID="{E7942EC7-9612-49AB-95C3-1BC1184F2076}" presName="compNode" presStyleCnt="0"/>
      <dgm:spPr/>
    </dgm:pt>
    <dgm:pt modelId="{F120F0CA-D015-4741-9504-FCD28CB028DA}" type="pres">
      <dgm:prSet presAssocID="{E7942EC7-9612-49AB-95C3-1BC1184F2076}" presName="iconBgRect" presStyleLbl="bgShp" presStyleIdx="1" presStyleCnt="4"/>
      <dgm:spPr/>
    </dgm:pt>
    <dgm:pt modelId="{13B52AB9-D8B7-42BD-A6BE-CC385C7ADAA2}" type="pres">
      <dgm:prSet presAssocID="{E7942EC7-9612-49AB-95C3-1BC1184F207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bros"/>
        </a:ext>
      </dgm:extLst>
    </dgm:pt>
    <dgm:pt modelId="{2AA31F5C-C205-4260-B01F-A44D04BD3F23}" type="pres">
      <dgm:prSet presAssocID="{E7942EC7-9612-49AB-95C3-1BC1184F2076}" presName="spaceRect" presStyleCnt="0"/>
      <dgm:spPr/>
    </dgm:pt>
    <dgm:pt modelId="{A72417D5-7D13-4F68-9136-D901069F2FEF}" type="pres">
      <dgm:prSet presAssocID="{E7942EC7-9612-49AB-95C3-1BC1184F2076}" presName="textRect" presStyleLbl="revTx" presStyleIdx="1" presStyleCnt="4">
        <dgm:presLayoutVars>
          <dgm:chMax val="1"/>
          <dgm:chPref val="1"/>
        </dgm:presLayoutVars>
      </dgm:prSet>
      <dgm:spPr/>
    </dgm:pt>
    <dgm:pt modelId="{4678BD70-B31A-42D5-85CD-E10D06FA6C86}" type="pres">
      <dgm:prSet presAssocID="{FD8DD857-8D61-4C7D-9F41-F7E3A6B33CFD}" presName="sibTrans" presStyleCnt="0"/>
      <dgm:spPr/>
    </dgm:pt>
    <dgm:pt modelId="{B195C5E4-63E2-4274-9026-776A7ACD44D8}" type="pres">
      <dgm:prSet presAssocID="{BD2F2EB4-8D00-4234-BAFF-EB16CB28D1A3}" presName="compNode" presStyleCnt="0"/>
      <dgm:spPr/>
    </dgm:pt>
    <dgm:pt modelId="{1E8E3609-6F28-4246-A48D-0658041B4925}" type="pres">
      <dgm:prSet presAssocID="{BD2F2EB4-8D00-4234-BAFF-EB16CB28D1A3}" presName="iconBgRect" presStyleLbl="bgShp" presStyleIdx="2" presStyleCnt="4"/>
      <dgm:spPr/>
    </dgm:pt>
    <dgm:pt modelId="{C684A1D5-5D8C-4762-9FE7-417996943F6F}" type="pres">
      <dgm:prSet presAssocID="{BD2F2EB4-8D00-4234-BAFF-EB16CB28D1A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ula de clases"/>
        </a:ext>
      </dgm:extLst>
    </dgm:pt>
    <dgm:pt modelId="{9EBBE8B6-B08A-49E4-943F-79B2183A8E57}" type="pres">
      <dgm:prSet presAssocID="{BD2F2EB4-8D00-4234-BAFF-EB16CB28D1A3}" presName="spaceRect" presStyleCnt="0"/>
      <dgm:spPr/>
    </dgm:pt>
    <dgm:pt modelId="{16B0F4AD-4B8F-4402-9E7E-7C73205B7A95}" type="pres">
      <dgm:prSet presAssocID="{BD2F2EB4-8D00-4234-BAFF-EB16CB28D1A3}" presName="textRect" presStyleLbl="revTx" presStyleIdx="2" presStyleCnt="4">
        <dgm:presLayoutVars>
          <dgm:chMax val="1"/>
          <dgm:chPref val="1"/>
        </dgm:presLayoutVars>
      </dgm:prSet>
      <dgm:spPr/>
    </dgm:pt>
    <dgm:pt modelId="{31C9787E-1CC7-47DD-B1A6-A01237CA1921}" type="pres">
      <dgm:prSet presAssocID="{73EC4FFB-B5B1-47E9-85E7-4DABEF0423F0}" presName="sibTrans" presStyleCnt="0"/>
      <dgm:spPr/>
    </dgm:pt>
    <dgm:pt modelId="{05542B78-9A57-4AAC-B6DC-B46E912411EE}" type="pres">
      <dgm:prSet presAssocID="{3B2D3D40-F670-4EA9-BD2C-93B8B6144B55}" presName="compNode" presStyleCnt="0"/>
      <dgm:spPr/>
    </dgm:pt>
    <dgm:pt modelId="{C9CD8F0C-B417-41CB-AADC-03AA37BC277B}" type="pres">
      <dgm:prSet presAssocID="{3B2D3D40-F670-4EA9-BD2C-93B8B6144B55}" presName="iconBgRect" presStyleLbl="bgShp" presStyleIdx="3" presStyleCnt="4"/>
      <dgm:spPr/>
    </dgm:pt>
    <dgm:pt modelId="{6C09B128-AD6E-461A-B292-136BE151921D}" type="pres">
      <dgm:prSet presAssocID="{3B2D3D40-F670-4EA9-BD2C-93B8B6144B5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00EE7D25-8E58-45A0-AE5C-42C75768B999}" type="pres">
      <dgm:prSet presAssocID="{3B2D3D40-F670-4EA9-BD2C-93B8B6144B55}" presName="spaceRect" presStyleCnt="0"/>
      <dgm:spPr/>
    </dgm:pt>
    <dgm:pt modelId="{727F7043-736B-4585-9A9A-351ADC1DA96F}" type="pres">
      <dgm:prSet presAssocID="{3B2D3D40-F670-4EA9-BD2C-93B8B6144B55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3645F10-3072-49E3-A8DF-8EC0E108441C}" srcId="{BFBE012D-C9A1-40A3-8F4E-2C14D20B6DBD}" destId="{FBB579BD-C8AD-455C-BF17-76F2C77BDA4F}" srcOrd="0" destOrd="0" parTransId="{3B502D45-3795-4654-88B2-0DBB580F20D4}" sibTransId="{16BB1619-A715-4AE4-A6C4-BD958823324E}"/>
    <dgm:cxn modelId="{C6AD0815-CD00-4D16-A66C-5AB7E84096F5}" type="presOf" srcId="{BD2F2EB4-8D00-4234-BAFF-EB16CB28D1A3}" destId="{16B0F4AD-4B8F-4402-9E7E-7C73205B7A95}" srcOrd="0" destOrd="0" presId="urn:microsoft.com/office/officeart/2018/5/layout/IconCircleLabelList"/>
    <dgm:cxn modelId="{D2D9802C-D8B1-44BA-90BC-C0238F72DD23}" type="presOf" srcId="{BFBE012D-C9A1-40A3-8F4E-2C14D20B6DBD}" destId="{9819DA7F-4DC3-4E14-8BE7-E698968E96FD}" srcOrd="0" destOrd="0" presId="urn:microsoft.com/office/officeart/2018/5/layout/IconCircleLabelList"/>
    <dgm:cxn modelId="{ED2B5640-D080-4F35-A3EA-F845502A49F6}" srcId="{BFBE012D-C9A1-40A3-8F4E-2C14D20B6DBD}" destId="{BD2F2EB4-8D00-4234-BAFF-EB16CB28D1A3}" srcOrd="2" destOrd="0" parTransId="{0050A089-62A7-4611-A544-61F218DE06A8}" sibTransId="{73EC4FFB-B5B1-47E9-85E7-4DABEF0423F0}"/>
    <dgm:cxn modelId="{C383AF85-EC21-4CA8-B9CE-317473E5BE5A}" srcId="{BFBE012D-C9A1-40A3-8F4E-2C14D20B6DBD}" destId="{E7942EC7-9612-49AB-95C3-1BC1184F2076}" srcOrd="1" destOrd="0" parTransId="{32C03993-AAB0-4224-9917-C862D0CCF7A6}" sibTransId="{FD8DD857-8D61-4C7D-9F41-F7E3A6B33CFD}"/>
    <dgm:cxn modelId="{E6DCF385-E4AA-431A-AB6F-D69F96EA2A85}" type="presOf" srcId="{E7942EC7-9612-49AB-95C3-1BC1184F2076}" destId="{A72417D5-7D13-4F68-9136-D901069F2FEF}" srcOrd="0" destOrd="0" presId="urn:microsoft.com/office/officeart/2018/5/layout/IconCircleLabelList"/>
    <dgm:cxn modelId="{61C307CC-D3D8-431D-96A9-B7BEB21B3BDD}" type="presOf" srcId="{FBB579BD-C8AD-455C-BF17-76F2C77BDA4F}" destId="{22293F7A-52FF-4F89-BDD8-E06F96AB7B50}" srcOrd="0" destOrd="0" presId="urn:microsoft.com/office/officeart/2018/5/layout/IconCircleLabelList"/>
    <dgm:cxn modelId="{1F557CDB-39BB-4E5D-968D-256150E17128}" type="presOf" srcId="{3B2D3D40-F670-4EA9-BD2C-93B8B6144B55}" destId="{727F7043-736B-4585-9A9A-351ADC1DA96F}" srcOrd="0" destOrd="0" presId="urn:microsoft.com/office/officeart/2018/5/layout/IconCircleLabelList"/>
    <dgm:cxn modelId="{291BD9E8-CF21-4988-9D55-3969E709D8A1}" srcId="{BFBE012D-C9A1-40A3-8F4E-2C14D20B6DBD}" destId="{3B2D3D40-F670-4EA9-BD2C-93B8B6144B55}" srcOrd="3" destOrd="0" parTransId="{2F062FCF-6E46-470F-AA2E-92D5726AB8E3}" sibTransId="{F1643D43-AE87-4B16-98C3-063FF627A64E}"/>
    <dgm:cxn modelId="{5EAC35D6-0B2E-487A-960A-17D705C39457}" type="presParOf" srcId="{9819DA7F-4DC3-4E14-8BE7-E698968E96FD}" destId="{1387D7B8-BE3F-4D9B-8C0B-63DED277D593}" srcOrd="0" destOrd="0" presId="urn:microsoft.com/office/officeart/2018/5/layout/IconCircleLabelList"/>
    <dgm:cxn modelId="{2981F18C-B283-4409-BAC1-921BAEDAFE1E}" type="presParOf" srcId="{1387D7B8-BE3F-4D9B-8C0B-63DED277D593}" destId="{92958DEC-EEB1-420A-A048-B7A674116B1F}" srcOrd="0" destOrd="0" presId="urn:microsoft.com/office/officeart/2018/5/layout/IconCircleLabelList"/>
    <dgm:cxn modelId="{E69BBB5B-2EC5-4E26-9E85-FAE314E26F77}" type="presParOf" srcId="{1387D7B8-BE3F-4D9B-8C0B-63DED277D593}" destId="{DB73EF47-48CD-4D2C-8942-A5E0877988C6}" srcOrd="1" destOrd="0" presId="urn:microsoft.com/office/officeart/2018/5/layout/IconCircleLabelList"/>
    <dgm:cxn modelId="{57C4796C-D202-4A30-9499-E570869A6F84}" type="presParOf" srcId="{1387D7B8-BE3F-4D9B-8C0B-63DED277D593}" destId="{C53F002E-F33F-4E02-9AEA-B4760CC8C210}" srcOrd="2" destOrd="0" presId="urn:microsoft.com/office/officeart/2018/5/layout/IconCircleLabelList"/>
    <dgm:cxn modelId="{47A80BFA-A80D-4C91-AAAF-DB5890BD5A13}" type="presParOf" srcId="{1387D7B8-BE3F-4D9B-8C0B-63DED277D593}" destId="{22293F7A-52FF-4F89-BDD8-E06F96AB7B50}" srcOrd="3" destOrd="0" presId="urn:microsoft.com/office/officeart/2018/5/layout/IconCircleLabelList"/>
    <dgm:cxn modelId="{284989CC-60D8-4377-933A-E31772D0C804}" type="presParOf" srcId="{9819DA7F-4DC3-4E14-8BE7-E698968E96FD}" destId="{4C418ACC-AE0D-4808-9713-C6891A6859FE}" srcOrd="1" destOrd="0" presId="urn:microsoft.com/office/officeart/2018/5/layout/IconCircleLabelList"/>
    <dgm:cxn modelId="{5D39880A-82ED-42DE-B861-0DCD890475D1}" type="presParOf" srcId="{9819DA7F-4DC3-4E14-8BE7-E698968E96FD}" destId="{4B095EDD-36F1-41A7-A126-D38442CB15A8}" srcOrd="2" destOrd="0" presId="urn:microsoft.com/office/officeart/2018/5/layout/IconCircleLabelList"/>
    <dgm:cxn modelId="{DBBB85C0-FE61-43E3-A933-24BC71B01FD8}" type="presParOf" srcId="{4B095EDD-36F1-41A7-A126-D38442CB15A8}" destId="{F120F0CA-D015-4741-9504-FCD28CB028DA}" srcOrd="0" destOrd="0" presId="urn:microsoft.com/office/officeart/2018/5/layout/IconCircleLabelList"/>
    <dgm:cxn modelId="{7F0CAD7F-CC83-4A2A-AED7-DB246BBC8A1B}" type="presParOf" srcId="{4B095EDD-36F1-41A7-A126-D38442CB15A8}" destId="{13B52AB9-D8B7-42BD-A6BE-CC385C7ADAA2}" srcOrd="1" destOrd="0" presId="urn:microsoft.com/office/officeart/2018/5/layout/IconCircleLabelList"/>
    <dgm:cxn modelId="{EBA42A26-FA59-407A-85A2-8FDD08553063}" type="presParOf" srcId="{4B095EDD-36F1-41A7-A126-D38442CB15A8}" destId="{2AA31F5C-C205-4260-B01F-A44D04BD3F23}" srcOrd="2" destOrd="0" presId="urn:microsoft.com/office/officeart/2018/5/layout/IconCircleLabelList"/>
    <dgm:cxn modelId="{FDC8F472-B45D-4293-B123-32E1E720852F}" type="presParOf" srcId="{4B095EDD-36F1-41A7-A126-D38442CB15A8}" destId="{A72417D5-7D13-4F68-9136-D901069F2FEF}" srcOrd="3" destOrd="0" presId="urn:microsoft.com/office/officeart/2018/5/layout/IconCircleLabelList"/>
    <dgm:cxn modelId="{5E7D6FF8-E83E-4890-8BDB-A7F453D89C06}" type="presParOf" srcId="{9819DA7F-4DC3-4E14-8BE7-E698968E96FD}" destId="{4678BD70-B31A-42D5-85CD-E10D06FA6C86}" srcOrd="3" destOrd="0" presId="urn:microsoft.com/office/officeart/2018/5/layout/IconCircleLabelList"/>
    <dgm:cxn modelId="{6816EFF2-33B5-4232-B055-A662F27D0F50}" type="presParOf" srcId="{9819DA7F-4DC3-4E14-8BE7-E698968E96FD}" destId="{B195C5E4-63E2-4274-9026-776A7ACD44D8}" srcOrd="4" destOrd="0" presId="urn:microsoft.com/office/officeart/2018/5/layout/IconCircleLabelList"/>
    <dgm:cxn modelId="{22DA56B3-C55A-4B64-927F-F7EF7E1DDA25}" type="presParOf" srcId="{B195C5E4-63E2-4274-9026-776A7ACD44D8}" destId="{1E8E3609-6F28-4246-A48D-0658041B4925}" srcOrd="0" destOrd="0" presId="urn:microsoft.com/office/officeart/2018/5/layout/IconCircleLabelList"/>
    <dgm:cxn modelId="{4EF42E8D-FE53-4586-99F0-526366CC11B1}" type="presParOf" srcId="{B195C5E4-63E2-4274-9026-776A7ACD44D8}" destId="{C684A1D5-5D8C-4762-9FE7-417996943F6F}" srcOrd="1" destOrd="0" presId="urn:microsoft.com/office/officeart/2018/5/layout/IconCircleLabelList"/>
    <dgm:cxn modelId="{EC96B47B-C05D-4D0D-8CBF-35EA999F9A6D}" type="presParOf" srcId="{B195C5E4-63E2-4274-9026-776A7ACD44D8}" destId="{9EBBE8B6-B08A-49E4-943F-79B2183A8E57}" srcOrd="2" destOrd="0" presId="urn:microsoft.com/office/officeart/2018/5/layout/IconCircleLabelList"/>
    <dgm:cxn modelId="{F121C545-5303-43AB-A6D6-4B79884C1049}" type="presParOf" srcId="{B195C5E4-63E2-4274-9026-776A7ACD44D8}" destId="{16B0F4AD-4B8F-4402-9E7E-7C73205B7A95}" srcOrd="3" destOrd="0" presId="urn:microsoft.com/office/officeart/2018/5/layout/IconCircleLabelList"/>
    <dgm:cxn modelId="{C21CD950-BFCD-49E8-A58B-36939B9AA111}" type="presParOf" srcId="{9819DA7F-4DC3-4E14-8BE7-E698968E96FD}" destId="{31C9787E-1CC7-47DD-B1A6-A01237CA1921}" srcOrd="5" destOrd="0" presId="urn:microsoft.com/office/officeart/2018/5/layout/IconCircleLabelList"/>
    <dgm:cxn modelId="{B234F62A-A7E3-44B4-93C8-AC6B0C7F87AC}" type="presParOf" srcId="{9819DA7F-4DC3-4E14-8BE7-E698968E96FD}" destId="{05542B78-9A57-4AAC-B6DC-B46E912411EE}" srcOrd="6" destOrd="0" presId="urn:microsoft.com/office/officeart/2018/5/layout/IconCircleLabelList"/>
    <dgm:cxn modelId="{82884A18-E23B-4D7F-B1F2-5427BD9B489F}" type="presParOf" srcId="{05542B78-9A57-4AAC-B6DC-B46E912411EE}" destId="{C9CD8F0C-B417-41CB-AADC-03AA37BC277B}" srcOrd="0" destOrd="0" presId="urn:microsoft.com/office/officeart/2018/5/layout/IconCircleLabelList"/>
    <dgm:cxn modelId="{60598978-4C04-413D-98C8-EB17CC66E534}" type="presParOf" srcId="{05542B78-9A57-4AAC-B6DC-B46E912411EE}" destId="{6C09B128-AD6E-461A-B292-136BE151921D}" srcOrd="1" destOrd="0" presId="urn:microsoft.com/office/officeart/2018/5/layout/IconCircleLabelList"/>
    <dgm:cxn modelId="{B65374EC-A560-475D-81DC-3FD033BFD11C}" type="presParOf" srcId="{05542B78-9A57-4AAC-B6DC-B46E912411EE}" destId="{00EE7D25-8E58-45A0-AE5C-42C75768B999}" srcOrd="2" destOrd="0" presId="urn:microsoft.com/office/officeart/2018/5/layout/IconCircleLabelList"/>
    <dgm:cxn modelId="{BCAC52AF-D9E6-4EA5-A6E4-6991EF3494E3}" type="presParOf" srcId="{05542B78-9A57-4AAC-B6DC-B46E912411EE}" destId="{727F7043-736B-4585-9A9A-351ADC1DA96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57EFBE-1029-49FC-B92A-D84DC59759C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5B312E70-5F2D-4CF9-9160-1DEF19F252A9}">
      <dgm:prSet/>
      <dgm:spPr/>
      <dgm:t>
        <a:bodyPr/>
        <a:lstStyle/>
        <a:p>
          <a:r>
            <a:rPr lang="es-CL" b="1" i="0" baseline="0"/>
            <a:t>Fase I – Sensibilización:</a:t>
          </a:r>
          <a:r>
            <a:rPr lang="es-CL" b="0" i="0" baseline="0"/>
            <a:t> Identificación de los </a:t>
          </a:r>
          <a:r>
            <a:rPr lang="es-CL" b="0" i="1" baseline="0"/>
            <a:t>“Dolores de Chile”</a:t>
          </a:r>
          <a:r>
            <a:rPr lang="es-CL" b="0" i="0" baseline="0"/>
            <a:t> a partir de experiencias personales y reflexión colectiva.</a:t>
          </a:r>
          <a:endParaRPr lang="en-US"/>
        </a:p>
      </dgm:t>
    </dgm:pt>
    <dgm:pt modelId="{BAB87267-26EF-4C35-9FB2-79DE8A078908}" type="parTrans" cxnId="{C3D213BA-AA7C-4EF6-9E16-A6FC1D748E34}">
      <dgm:prSet/>
      <dgm:spPr/>
      <dgm:t>
        <a:bodyPr/>
        <a:lstStyle/>
        <a:p>
          <a:endParaRPr lang="en-US"/>
        </a:p>
      </dgm:t>
    </dgm:pt>
    <dgm:pt modelId="{CB224ECA-2E56-4420-8B99-F9A4337ED2B8}" type="sibTrans" cxnId="{C3D213BA-AA7C-4EF6-9E16-A6FC1D748E34}">
      <dgm:prSet/>
      <dgm:spPr/>
      <dgm:t>
        <a:bodyPr/>
        <a:lstStyle/>
        <a:p>
          <a:endParaRPr lang="en-US"/>
        </a:p>
      </dgm:t>
    </dgm:pt>
    <dgm:pt modelId="{432F44D5-98A7-4E02-9E29-148D3B1E9393}">
      <dgm:prSet/>
      <dgm:spPr/>
      <dgm:t>
        <a:bodyPr/>
        <a:lstStyle/>
        <a:p>
          <a:r>
            <a:rPr lang="es-CL" b="1" i="0" baseline="0"/>
            <a:t>Fase II – Elección temática:</a:t>
          </a:r>
          <a:r>
            <a:rPr lang="es-CL" b="0" i="0" baseline="0"/>
            <a:t> Selección de problemáticas y análisis de discursos de candidaturas presidenciales.</a:t>
          </a:r>
          <a:endParaRPr lang="en-US"/>
        </a:p>
      </dgm:t>
    </dgm:pt>
    <dgm:pt modelId="{688B5F36-C084-4C65-816D-BC8B83B134E4}" type="parTrans" cxnId="{556E4F3F-BF67-41E2-8A36-5B350508BFC6}">
      <dgm:prSet/>
      <dgm:spPr/>
      <dgm:t>
        <a:bodyPr/>
        <a:lstStyle/>
        <a:p>
          <a:endParaRPr lang="en-US"/>
        </a:p>
      </dgm:t>
    </dgm:pt>
    <dgm:pt modelId="{04BABB2A-2B8B-4CDE-80F0-25E5CD57F932}" type="sibTrans" cxnId="{556E4F3F-BF67-41E2-8A36-5B350508BFC6}">
      <dgm:prSet/>
      <dgm:spPr/>
      <dgm:t>
        <a:bodyPr/>
        <a:lstStyle/>
        <a:p>
          <a:endParaRPr lang="en-US"/>
        </a:p>
      </dgm:t>
    </dgm:pt>
    <dgm:pt modelId="{2B62EB45-3C27-4851-837A-2B75F7C68614}">
      <dgm:prSet/>
      <dgm:spPr/>
      <dgm:t>
        <a:bodyPr/>
        <a:lstStyle/>
        <a:p>
          <a:r>
            <a:rPr lang="es-CL" b="1" i="0" baseline="0"/>
            <a:t>Fase III – Investigación:</a:t>
          </a:r>
          <a:r>
            <a:rPr lang="es-CL" b="0" i="0" baseline="0"/>
            <a:t> Diseño y aplicación de encuestas digitales para recoger percepciones de la comunidad.</a:t>
          </a:r>
          <a:endParaRPr lang="en-US"/>
        </a:p>
      </dgm:t>
    </dgm:pt>
    <dgm:pt modelId="{86B4CB05-899F-470D-ADCD-000947AF0B14}" type="parTrans" cxnId="{688D8633-B35C-4F4E-8F20-1ED060ADD394}">
      <dgm:prSet/>
      <dgm:spPr/>
      <dgm:t>
        <a:bodyPr/>
        <a:lstStyle/>
        <a:p>
          <a:endParaRPr lang="en-US"/>
        </a:p>
      </dgm:t>
    </dgm:pt>
    <dgm:pt modelId="{A15ED8D2-5DD4-4BD1-B20A-13181DC59DC9}" type="sibTrans" cxnId="{688D8633-B35C-4F4E-8F20-1ED060ADD394}">
      <dgm:prSet/>
      <dgm:spPr/>
      <dgm:t>
        <a:bodyPr/>
        <a:lstStyle/>
        <a:p>
          <a:endParaRPr lang="en-US"/>
        </a:p>
      </dgm:t>
    </dgm:pt>
    <dgm:pt modelId="{B816131C-375F-4353-968B-A7A975689CEE}">
      <dgm:prSet/>
      <dgm:spPr/>
      <dgm:t>
        <a:bodyPr/>
        <a:lstStyle/>
        <a:p>
          <a:r>
            <a:rPr lang="es-CL" b="1" i="0" baseline="0" dirty="0"/>
            <a:t>Fase IV – Análisis:</a:t>
          </a:r>
          <a:r>
            <a:rPr lang="es-CL" b="0" i="0" baseline="0" dirty="0"/>
            <a:t> Interpretación de datos mediante medidas estadísticas y contraste con propuestas políticas.</a:t>
          </a:r>
          <a:endParaRPr lang="en-US" dirty="0"/>
        </a:p>
      </dgm:t>
    </dgm:pt>
    <dgm:pt modelId="{6FCB3DE4-22B2-4408-9BDC-9F74B0BDAAAF}" type="parTrans" cxnId="{BE184F65-F94B-406B-9FC3-9B31E4EB0B90}">
      <dgm:prSet/>
      <dgm:spPr/>
      <dgm:t>
        <a:bodyPr/>
        <a:lstStyle/>
        <a:p>
          <a:endParaRPr lang="en-US"/>
        </a:p>
      </dgm:t>
    </dgm:pt>
    <dgm:pt modelId="{71E4C0A6-8CBF-4653-87B0-6567779A9DD5}" type="sibTrans" cxnId="{BE184F65-F94B-406B-9FC3-9B31E4EB0B90}">
      <dgm:prSet/>
      <dgm:spPr/>
      <dgm:t>
        <a:bodyPr/>
        <a:lstStyle/>
        <a:p>
          <a:endParaRPr lang="en-US"/>
        </a:p>
      </dgm:t>
    </dgm:pt>
    <dgm:pt modelId="{D58F885C-D8AE-4F6D-AB61-05A4BDD78531}">
      <dgm:prSet/>
      <dgm:spPr/>
      <dgm:t>
        <a:bodyPr/>
        <a:lstStyle/>
        <a:p>
          <a:r>
            <a:rPr lang="es-CL" b="1" i="0" baseline="0"/>
            <a:t>Fase V – Comunicación:</a:t>
          </a:r>
          <a:r>
            <a:rPr lang="es-CL" b="0" i="0" baseline="0"/>
            <a:t> Elaboración de productos digitales (podcast, cápsulas, redes) para difundir hallazgos.</a:t>
          </a:r>
          <a:endParaRPr lang="en-US"/>
        </a:p>
      </dgm:t>
    </dgm:pt>
    <dgm:pt modelId="{AB5450BB-B398-4BBF-94AF-B3ECA7EE77E1}" type="parTrans" cxnId="{7357A56A-52E9-4CAA-A048-3080AEB39176}">
      <dgm:prSet/>
      <dgm:spPr/>
      <dgm:t>
        <a:bodyPr/>
        <a:lstStyle/>
        <a:p>
          <a:endParaRPr lang="en-US"/>
        </a:p>
      </dgm:t>
    </dgm:pt>
    <dgm:pt modelId="{47984CDF-7283-4C1C-A5B5-CB2E5DBA5ED4}" type="sibTrans" cxnId="{7357A56A-52E9-4CAA-A048-3080AEB39176}">
      <dgm:prSet/>
      <dgm:spPr/>
      <dgm:t>
        <a:bodyPr/>
        <a:lstStyle/>
        <a:p>
          <a:endParaRPr lang="en-US"/>
        </a:p>
      </dgm:t>
    </dgm:pt>
    <dgm:pt modelId="{FEF6B26D-F0C3-4B78-9A21-CE6E8A449BE1}" type="pres">
      <dgm:prSet presAssocID="{8057EFBE-1029-49FC-B92A-D84DC59759CF}" presName="root" presStyleCnt="0">
        <dgm:presLayoutVars>
          <dgm:dir/>
          <dgm:resizeHandles val="exact"/>
        </dgm:presLayoutVars>
      </dgm:prSet>
      <dgm:spPr/>
    </dgm:pt>
    <dgm:pt modelId="{27323778-4331-48C4-9640-1AD71C696D9F}" type="pres">
      <dgm:prSet presAssocID="{5B312E70-5F2D-4CF9-9160-1DEF19F252A9}" presName="compNode" presStyleCnt="0"/>
      <dgm:spPr/>
    </dgm:pt>
    <dgm:pt modelId="{693E6B63-8E50-43A8-A18F-0B9CC4F4CCD4}" type="pres">
      <dgm:prSet presAssocID="{5B312E70-5F2D-4CF9-9160-1DEF19F252A9}" presName="bgRect" presStyleLbl="bgShp" presStyleIdx="0" presStyleCnt="5"/>
      <dgm:spPr/>
    </dgm:pt>
    <dgm:pt modelId="{707DF915-1D92-448C-8313-ECE943DAC835}" type="pres">
      <dgm:prSet presAssocID="{5B312E70-5F2D-4CF9-9160-1DEF19F252A9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dor"/>
        </a:ext>
      </dgm:extLst>
    </dgm:pt>
    <dgm:pt modelId="{F70C44DE-F1FB-46E2-97DC-7532339932F0}" type="pres">
      <dgm:prSet presAssocID="{5B312E70-5F2D-4CF9-9160-1DEF19F252A9}" presName="spaceRect" presStyleCnt="0"/>
      <dgm:spPr/>
    </dgm:pt>
    <dgm:pt modelId="{9FABC19F-2DA0-4AFE-A91A-64FB08796774}" type="pres">
      <dgm:prSet presAssocID="{5B312E70-5F2D-4CF9-9160-1DEF19F252A9}" presName="parTx" presStyleLbl="revTx" presStyleIdx="0" presStyleCnt="5">
        <dgm:presLayoutVars>
          <dgm:chMax val="0"/>
          <dgm:chPref val="0"/>
        </dgm:presLayoutVars>
      </dgm:prSet>
      <dgm:spPr/>
    </dgm:pt>
    <dgm:pt modelId="{5CF19B86-9E19-495D-8BA0-9B623C69BCFC}" type="pres">
      <dgm:prSet presAssocID="{CB224ECA-2E56-4420-8B99-F9A4337ED2B8}" presName="sibTrans" presStyleCnt="0"/>
      <dgm:spPr/>
    </dgm:pt>
    <dgm:pt modelId="{D5D0CE02-094B-410A-9552-4B882737BE5E}" type="pres">
      <dgm:prSet presAssocID="{432F44D5-98A7-4E02-9E29-148D3B1E9393}" presName="compNode" presStyleCnt="0"/>
      <dgm:spPr/>
    </dgm:pt>
    <dgm:pt modelId="{AD7DBFC0-A35B-4DC0-A68D-2B60FCB87BD5}" type="pres">
      <dgm:prSet presAssocID="{432F44D5-98A7-4E02-9E29-148D3B1E9393}" presName="bgRect" presStyleLbl="bgShp" presStyleIdx="1" presStyleCnt="5"/>
      <dgm:spPr/>
    </dgm:pt>
    <dgm:pt modelId="{F0A7C9DB-34E7-4833-9372-A59A67BAD05C}" type="pres">
      <dgm:prSet presAssocID="{432F44D5-98A7-4E02-9E29-148D3B1E9393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fesor"/>
        </a:ext>
      </dgm:extLst>
    </dgm:pt>
    <dgm:pt modelId="{6C967B7B-CA69-49C2-A78D-D55F52652849}" type="pres">
      <dgm:prSet presAssocID="{432F44D5-98A7-4E02-9E29-148D3B1E9393}" presName="spaceRect" presStyleCnt="0"/>
      <dgm:spPr/>
    </dgm:pt>
    <dgm:pt modelId="{9B4A7275-E3EA-4764-AF60-6930E6FD08B0}" type="pres">
      <dgm:prSet presAssocID="{432F44D5-98A7-4E02-9E29-148D3B1E9393}" presName="parTx" presStyleLbl="revTx" presStyleIdx="1" presStyleCnt="5">
        <dgm:presLayoutVars>
          <dgm:chMax val="0"/>
          <dgm:chPref val="0"/>
        </dgm:presLayoutVars>
      </dgm:prSet>
      <dgm:spPr/>
    </dgm:pt>
    <dgm:pt modelId="{E584260A-43F9-4C19-B8E8-E92464F3BBD1}" type="pres">
      <dgm:prSet presAssocID="{04BABB2A-2B8B-4CDE-80F0-25E5CD57F932}" presName="sibTrans" presStyleCnt="0"/>
      <dgm:spPr/>
    </dgm:pt>
    <dgm:pt modelId="{095277C0-9A12-481E-8316-E4C73D659F00}" type="pres">
      <dgm:prSet presAssocID="{2B62EB45-3C27-4851-837A-2B75F7C68614}" presName="compNode" presStyleCnt="0"/>
      <dgm:spPr/>
    </dgm:pt>
    <dgm:pt modelId="{05245ADF-5FAA-4508-97D6-B526471844AF}" type="pres">
      <dgm:prSet presAssocID="{2B62EB45-3C27-4851-837A-2B75F7C68614}" presName="bgRect" presStyleLbl="bgShp" presStyleIdx="2" presStyleCnt="5"/>
      <dgm:spPr/>
    </dgm:pt>
    <dgm:pt modelId="{7770B8B4-D5F4-48F1-8E20-5280D04225F8}" type="pres">
      <dgm:prSet presAssocID="{2B62EB45-3C27-4851-837A-2B75F7C68614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stadísticas"/>
        </a:ext>
      </dgm:extLst>
    </dgm:pt>
    <dgm:pt modelId="{7E584819-558B-4BB3-BD14-4D7CC0DAAF7E}" type="pres">
      <dgm:prSet presAssocID="{2B62EB45-3C27-4851-837A-2B75F7C68614}" presName="spaceRect" presStyleCnt="0"/>
      <dgm:spPr/>
    </dgm:pt>
    <dgm:pt modelId="{EFC3F2D1-3A64-4C52-83D1-5F9D6D663C50}" type="pres">
      <dgm:prSet presAssocID="{2B62EB45-3C27-4851-837A-2B75F7C68614}" presName="parTx" presStyleLbl="revTx" presStyleIdx="2" presStyleCnt="5">
        <dgm:presLayoutVars>
          <dgm:chMax val="0"/>
          <dgm:chPref val="0"/>
        </dgm:presLayoutVars>
      </dgm:prSet>
      <dgm:spPr/>
    </dgm:pt>
    <dgm:pt modelId="{873F838F-5AEB-480A-B178-86F03E71D97A}" type="pres">
      <dgm:prSet presAssocID="{A15ED8D2-5DD4-4BD1-B20A-13181DC59DC9}" presName="sibTrans" presStyleCnt="0"/>
      <dgm:spPr/>
    </dgm:pt>
    <dgm:pt modelId="{D5332D55-2083-4798-9356-5CF51F7F354A}" type="pres">
      <dgm:prSet presAssocID="{B816131C-375F-4353-968B-A7A975689CEE}" presName="compNode" presStyleCnt="0"/>
      <dgm:spPr/>
    </dgm:pt>
    <dgm:pt modelId="{D1DF8B30-D462-4E52-A987-6AC368C4EED5}" type="pres">
      <dgm:prSet presAssocID="{B816131C-375F-4353-968B-A7A975689CEE}" presName="bgRect" presStyleLbl="bgShp" presStyleIdx="3" presStyleCnt="5"/>
      <dgm:spPr/>
    </dgm:pt>
    <dgm:pt modelId="{CF618FA0-0A39-4556-9A06-B6FA0DB33D04}" type="pres">
      <dgm:prSet presAssocID="{B816131C-375F-4353-968B-A7A975689CE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1CA6662C-5CC8-4F81-91A0-AC31BF21DDFD}" type="pres">
      <dgm:prSet presAssocID="{B816131C-375F-4353-968B-A7A975689CEE}" presName="spaceRect" presStyleCnt="0"/>
      <dgm:spPr/>
    </dgm:pt>
    <dgm:pt modelId="{89BBBAA5-DA1C-4A2F-B94E-47E20777A095}" type="pres">
      <dgm:prSet presAssocID="{B816131C-375F-4353-968B-A7A975689CEE}" presName="parTx" presStyleLbl="revTx" presStyleIdx="3" presStyleCnt="5">
        <dgm:presLayoutVars>
          <dgm:chMax val="0"/>
          <dgm:chPref val="0"/>
        </dgm:presLayoutVars>
      </dgm:prSet>
      <dgm:spPr/>
    </dgm:pt>
    <dgm:pt modelId="{E4963C3C-DD15-4A6C-90AC-AF571CAB8445}" type="pres">
      <dgm:prSet presAssocID="{71E4C0A6-8CBF-4653-87B0-6567779A9DD5}" presName="sibTrans" presStyleCnt="0"/>
      <dgm:spPr/>
    </dgm:pt>
    <dgm:pt modelId="{07E84267-AF76-42F0-9591-A813E08928D2}" type="pres">
      <dgm:prSet presAssocID="{D58F885C-D8AE-4F6D-AB61-05A4BDD78531}" presName="compNode" presStyleCnt="0"/>
      <dgm:spPr/>
    </dgm:pt>
    <dgm:pt modelId="{CDA10F92-AF89-4249-AA6D-871CAD67CBB7}" type="pres">
      <dgm:prSet presAssocID="{D58F885C-D8AE-4F6D-AB61-05A4BDD78531}" presName="bgRect" presStyleLbl="bgShp" presStyleIdx="4" presStyleCnt="5"/>
      <dgm:spPr/>
    </dgm:pt>
    <dgm:pt modelId="{2CC8C18B-9C8D-41E9-9314-8B82EA87F0CE}" type="pres">
      <dgm:prSet presAssocID="{D58F885C-D8AE-4F6D-AB61-05A4BDD78531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Átomo"/>
        </a:ext>
      </dgm:extLst>
    </dgm:pt>
    <dgm:pt modelId="{CD2A1F39-E9CB-493D-826A-3C003E36DE3F}" type="pres">
      <dgm:prSet presAssocID="{D58F885C-D8AE-4F6D-AB61-05A4BDD78531}" presName="spaceRect" presStyleCnt="0"/>
      <dgm:spPr/>
    </dgm:pt>
    <dgm:pt modelId="{2EFD8D6D-5F12-4558-8929-1208BA975103}" type="pres">
      <dgm:prSet presAssocID="{D58F885C-D8AE-4F6D-AB61-05A4BDD78531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88D8633-B35C-4F4E-8F20-1ED060ADD394}" srcId="{8057EFBE-1029-49FC-B92A-D84DC59759CF}" destId="{2B62EB45-3C27-4851-837A-2B75F7C68614}" srcOrd="2" destOrd="0" parTransId="{86B4CB05-899F-470D-ADCD-000947AF0B14}" sibTransId="{A15ED8D2-5DD4-4BD1-B20A-13181DC59DC9}"/>
    <dgm:cxn modelId="{06E94235-FDDF-4B43-A7E8-1BB8119D4DB5}" type="presOf" srcId="{2B62EB45-3C27-4851-837A-2B75F7C68614}" destId="{EFC3F2D1-3A64-4C52-83D1-5F9D6D663C50}" srcOrd="0" destOrd="0" presId="urn:microsoft.com/office/officeart/2018/2/layout/IconVerticalSolidList"/>
    <dgm:cxn modelId="{556E4F3F-BF67-41E2-8A36-5B350508BFC6}" srcId="{8057EFBE-1029-49FC-B92A-D84DC59759CF}" destId="{432F44D5-98A7-4E02-9E29-148D3B1E9393}" srcOrd="1" destOrd="0" parTransId="{688B5F36-C084-4C65-816D-BC8B83B134E4}" sibTransId="{04BABB2A-2B8B-4CDE-80F0-25E5CD57F932}"/>
    <dgm:cxn modelId="{BE184F65-F94B-406B-9FC3-9B31E4EB0B90}" srcId="{8057EFBE-1029-49FC-B92A-D84DC59759CF}" destId="{B816131C-375F-4353-968B-A7A975689CEE}" srcOrd="3" destOrd="0" parTransId="{6FCB3DE4-22B2-4408-9BDC-9F74B0BDAAAF}" sibTransId="{71E4C0A6-8CBF-4653-87B0-6567779A9DD5}"/>
    <dgm:cxn modelId="{7357A56A-52E9-4CAA-A048-3080AEB39176}" srcId="{8057EFBE-1029-49FC-B92A-D84DC59759CF}" destId="{D58F885C-D8AE-4F6D-AB61-05A4BDD78531}" srcOrd="4" destOrd="0" parTransId="{AB5450BB-B398-4BBF-94AF-B3ECA7EE77E1}" sibTransId="{47984CDF-7283-4C1C-A5B5-CB2E5DBA5ED4}"/>
    <dgm:cxn modelId="{EBBE8B54-0C05-43E1-BFBA-9F052D1A3A35}" type="presOf" srcId="{432F44D5-98A7-4E02-9E29-148D3B1E9393}" destId="{9B4A7275-E3EA-4764-AF60-6930E6FD08B0}" srcOrd="0" destOrd="0" presId="urn:microsoft.com/office/officeart/2018/2/layout/IconVerticalSolidList"/>
    <dgm:cxn modelId="{3C3A6E7C-034E-4513-A6C8-851444B30CC2}" type="presOf" srcId="{D58F885C-D8AE-4F6D-AB61-05A4BDD78531}" destId="{2EFD8D6D-5F12-4558-8929-1208BA975103}" srcOrd="0" destOrd="0" presId="urn:microsoft.com/office/officeart/2018/2/layout/IconVerticalSolidList"/>
    <dgm:cxn modelId="{BCCF8887-C9F8-424C-9AB6-7D13E7493F74}" type="presOf" srcId="{B816131C-375F-4353-968B-A7A975689CEE}" destId="{89BBBAA5-DA1C-4A2F-B94E-47E20777A095}" srcOrd="0" destOrd="0" presId="urn:microsoft.com/office/officeart/2018/2/layout/IconVerticalSolidList"/>
    <dgm:cxn modelId="{620A0B99-0A11-4CCC-ACA4-E14817CB7A24}" type="presOf" srcId="{5B312E70-5F2D-4CF9-9160-1DEF19F252A9}" destId="{9FABC19F-2DA0-4AFE-A91A-64FB08796774}" srcOrd="0" destOrd="0" presId="urn:microsoft.com/office/officeart/2018/2/layout/IconVerticalSolidList"/>
    <dgm:cxn modelId="{A4E9D5B1-06F9-4232-BB94-324D5B835A2F}" type="presOf" srcId="{8057EFBE-1029-49FC-B92A-D84DC59759CF}" destId="{FEF6B26D-F0C3-4B78-9A21-CE6E8A449BE1}" srcOrd="0" destOrd="0" presId="urn:microsoft.com/office/officeart/2018/2/layout/IconVerticalSolidList"/>
    <dgm:cxn modelId="{C3D213BA-AA7C-4EF6-9E16-A6FC1D748E34}" srcId="{8057EFBE-1029-49FC-B92A-D84DC59759CF}" destId="{5B312E70-5F2D-4CF9-9160-1DEF19F252A9}" srcOrd="0" destOrd="0" parTransId="{BAB87267-26EF-4C35-9FB2-79DE8A078908}" sibTransId="{CB224ECA-2E56-4420-8B99-F9A4337ED2B8}"/>
    <dgm:cxn modelId="{325228CE-1EE8-4BFB-93CF-DC56297B4A48}" type="presParOf" srcId="{FEF6B26D-F0C3-4B78-9A21-CE6E8A449BE1}" destId="{27323778-4331-48C4-9640-1AD71C696D9F}" srcOrd="0" destOrd="0" presId="urn:microsoft.com/office/officeart/2018/2/layout/IconVerticalSolidList"/>
    <dgm:cxn modelId="{8468DE8A-C3F6-4F12-87A6-A962D9401E8F}" type="presParOf" srcId="{27323778-4331-48C4-9640-1AD71C696D9F}" destId="{693E6B63-8E50-43A8-A18F-0B9CC4F4CCD4}" srcOrd="0" destOrd="0" presId="urn:microsoft.com/office/officeart/2018/2/layout/IconVerticalSolidList"/>
    <dgm:cxn modelId="{E05C69C7-9090-4D80-9F9E-5D32D52D99EC}" type="presParOf" srcId="{27323778-4331-48C4-9640-1AD71C696D9F}" destId="{707DF915-1D92-448C-8313-ECE943DAC835}" srcOrd="1" destOrd="0" presId="urn:microsoft.com/office/officeart/2018/2/layout/IconVerticalSolidList"/>
    <dgm:cxn modelId="{BD1D940F-4277-403E-A399-0135F23DC261}" type="presParOf" srcId="{27323778-4331-48C4-9640-1AD71C696D9F}" destId="{F70C44DE-F1FB-46E2-97DC-7532339932F0}" srcOrd="2" destOrd="0" presId="urn:microsoft.com/office/officeart/2018/2/layout/IconVerticalSolidList"/>
    <dgm:cxn modelId="{BF92DEF7-3E20-447D-B845-CC6052F9814C}" type="presParOf" srcId="{27323778-4331-48C4-9640-1AD71C696D9F}" destId="{9FABC19F-2DA0-4AFE-A91A-64FB08796774}" srcOrd="3" destOrd="0" presId="urn:microsoft.com/office/officeart/2018/2/layout/IconVerticalSolidList"/>
    <dgm:cxn modelId="{0FE9FFD2-4BA7-4716-8B4C-FCDCD65A0908}" type="presParOf" srcId="{FEF6B26D-F0C3-4B78-9A21-CE6E8A449BE1}" destId="{5CF19B86-9E19-495D-8BA0-9B623C69BCFC}" srcOrd="1" destOrd="0" presId="urn:microsoft.com/office/officeart/2018/2/layout/IconVerticalSolidList"/>
    <dgm:cxn modelId="{4ECC1E4A-0AA3-4AA9-929B-BD1D9D25C0CF}" type="presParOf" srcId="{FEF6B26D-F0C3-4B78-9A21-CE6E8A449BE1}" destId="{D5D0CE02-094B-410A-9552-4B882737BE5E}" srcOrd="2" destOrd="0" presId="urn:microsoft.com/office/officeart/2018/2/layout/IconVerticalSolidList"/>
    <dgm:cxn modelId="{67B2FA95-E004-45D5-AA2B-6B330F3647F2}" type="presParOf" srcId="{D5D0CE02-094B-410A-9552-4B882737BE5E}" destId="{AD7DBFC0-A35B-4DC0-A68D-2B60FCB87BD5}" srcOrd="0" destOrd="0" presId="urn:microsoft.com/office/officeart/2018/2/layout/IconVerticalSolidList"/>
    <dgm:cxn modelId="{3728A541-3F8F-4D68-B2CE-C45B5BC76DBD}" type="presParOf" srcId="{D5D0CE02-094B-410A-9552-4B882737BE5E}" destId="{F0A7C9DB-34E7-4833-9372-A59A67BAD05C}" srcOrd="1" destOrd="0" presId="urn:microsoft.com/office/officeart/2018/2/layout/IconVerticalSolidList"/>
    <dgm:cxn modelId="{C4099491-59C7-49A4-96D8-04D336E86A1D}" type="presParOf" srcId="{D5D0CE02-094B-410A-9552-4B882737BE5E}" destId="{6C967B7B-CA69-49C2-A78D-D55F52652849}" srcOrd="2" destOrd="0" presId="urn:microsoft.com/office/officeart/2018/2/layout/IconVerticalSolidList"/>
    <dgm:cxn modelId="{C6F024FC-B237-46DB-8AF5-AFF08A6F11C6}" type="presParOf" srcId="{D5D0CE02-094B-410A-9552-4B882737BE5E}" destId="{9B4A7275-E3EA-4764-AF60-6930E6FD08B0}" srcOrd="3" destOrd="0" presId="urn:microsoft.com/office/officeart/2018/2/layout/IconVerticalSolidList"/>
    <dgm:cxn modelId="{C3BB88DB-485D-40E2-8053-03935924407B}" type="presParOf" srcId="{FEF6B26D-F0C3-4B78-9A21-CE6E8A449BE1}" destId="{E584260A-43F9-4C19-B8E8-E92464F3BBD1}" srcOrd="3" destOrd="0" presId="urn:microsoft.com/office/officeart/2018/2/layout/IconVerticalSolidList"/>
    <dgm:cxn modelId="{B463F561-EA7B-4B70-AADD-21D3FB43747F}" type="presParOf" srcId="{FEF6B26D-F0C3-4B78-9A21-CE6E8A449BE1}" destId="{095277C0-9A12-481E-8316-E4C73D659F00}" srcOrd="4" destOrd="0" presId="urn:microsoft.com/office/officeart/2018/2/layout/IconVerticalSolidList"/>
    <dgm:cxn modelId="{86B858D8-0D26-4690-B0B1-0993F257E055}" type="presParOf" srcId="{095277C0-9A12-481E-8316-E4C73D659F00}" destId="{05245ADF-5FAA-4508-97D6-B526471844AF}" srcOrd="0" destOrd="0" presId="urn:microsoft.com/office/officeart/2018/2/layout/IconVerticalSolidList"/>
    <dgm:cxn modelId="{9BB15D66-88CE-4711-9C18-5483896C4BF8}" type="presParOf" srcId="{095277C0-9A12-481E-8316-E4C73D659F00}" destId="{7770B8B4-D5F4-48F1-8E20-5280D04225F8}" srcOrd="1" destOrd="0" presId="urn:microsoft.com/office/officeart/2018/2/layout/IconVerticalSolidList"/>
    <dgm:cxn modelId="{BB100200-0521-4DFA-BF6F-5A3CD0E133AD}" type="presParOf" srcId="{095277C0-9A12-481E-8316-E4C73D659F00}" destId="{7E584819-558B-4BB3-BD14-4D7CC0DAAF7E}" srcOrd="2" destOrd="0" presId="urn:microsoft.com/office/officeart/2018/2/layout/IconVerticalSolidList"/>
    <dgm:cxn modelId="{D48C0A00-BBBF-4E3E-AE1D-4BB6EC07C95D}" type="presParOf" srcId="{095277C0-9A12-481E-8316-E4C73D659F00}" destId="{EFC3F2D1-3A64-4C52-83D1-5F9D6D663C50}" srcOrd="3" destOrd="0" presId="urn:microsoft.com/office/officeart/2018/2/layout/IconVerticalSolidList"/>
    <dgm:cxn modelId="{4EF19F4F-8604-4492-9B42-586DB2097EE7}" type="presParOf" srcId="{FEF6B26D-F0C3-4B78-9A21-CE6E8A449BE1}" destId="{873F838F-5AEB-480A-B178-86F03E71D97A}" srcOrd="5" destOrd="0" presId="urn:microsoft.com/office/officeart/2018/2/layout/IconVerticalSolidList"/>
    <dgm:cxn modelId="{42377A58-8D78-4DA0-9557-400EB314C5F1}" type="presParOf" srcId="{FEF6B26D-F0C3-4B78-9A21-CE6E8A449BE1}" destId="{D5332D55-2083-4798-9356-5CF51F7F354A}" srcOrd="6" destOrd="0" presId="urn:microsoft.com/office/officeart/2018/2/layout/IconVerticalSolidList"/>
    <dgm:cxn modelId="{44708CA7-91BF-44AF-BBD9-9B1D45681419}" type="presParOf" srcId="{D5332D55-2083-4798-9356-5CF51F7F354A}" destId="{D1DF8B30-D462-4E52-A987-6AC368C4EED5}" srcOrd="0" destOrd="0" presId="urn:microsoft.com/office/officeart/2018/2/layout/IconVerticalSolidList"/>
    <dgm:cxn modelId="{E5D7C552-586D-486C-B789-BC0E0BDE12C2}" type="presParOf" srcId="{D5332D55-2083-4798-9356-5CF51F7F354A}" destId="{CF618FA0-0A39-4556-9A06-B6FA0DB33D04}" srcOrd="1" destOrd="0" presId="urn:microsoft.com/office/officeart/2018/2/layout/IconVerticalSolidList"/>
    <dgm:cxn modelId="{C0CBC5F9-2C4A-481A-8C73-4F6F2993E244}" type="presParOf" srcId="{D5332D55-2083-4798-9356-5CF51F7F354A}" destId="{1CA6662C-5CC8-4F81-91A0-AC31BF21DDFD}" srcOrd="2" destOrd="0" presId="urn:microsoft.com/office/officeart/2018/2/layout/IconVerticalSolidList"/>
    <dgm:cxn modelId="{B2F626A9-9CC5-4167-A409-D9AE22BC3711}" type="presParOf" srcId="{D5332D55-2083-4798-9356-5CF51F7F354A}" destId="{89BBBAA5-DA1C-4A2F-B94E-47E20777A095}" srcOrd="3" destOrd="0" presId="urn:microsoft.com/office/officeart/2018/2/layout/IconVerticalSolidList"/>
    <dgm:cxn modelId="{CEE985FC-1850-403E-BE65-FF32E567B5FE}" type="presParOf" srcId="{FEF6B26D-F0C3-4B78-9A21-CE6E8A449BE1}" destId="{E4963C3C-DD15-4A6C-90AC-AF571CAB8445}" srcOrd="7" destOrd="0" presId="urn:microsoft.com/office/officeart/2018/2/layout/IconVerticalSolidList"/>
    <dgm:cxn modelId="{6865FB04-ACA0-45AA-BEA5-4F49B2A49A30}" type="presParOf" srcId="{FEF6B26D-F0C3-4B78-9A21-CE6E8A449BE1}" destId="{07E84267-AF76-42F0-9591-A813E08928D2}" srcOrd="8" destOrd="0" presId="urn:microsoft.com/office/officeart/2018/2/layout/IconVerticalSolidList"/>
    <dgm:cxn modelId="{B41C7D24-ED12-4B4C-ADCC-35D51C229CBD}" type="presParOf" srcId="{07E84267-AF76-42F0-9591-A813E08928D2}" destId="{CDA10F92-AF89-4249-AA6D-871CAD67CBB7}" srcOrd="0" destOrd="0" presId="urn:microsoft.com/office/officeart/2018/2/layout/IconVerticalSolidList"/>
    <dgm:cxn modelId="{AC0BDFFE-1CD0-46DA-B149-259AD1DFA6B6}" type="presParOf" srcId="{07E84267-AF76-42F0-9591-A813E08928D2}" destId="{2CC8C18B-9C8D-41E9-9314-8B82EA87F0CE}" srcOrd="1" destOrd="0" presId="urn:microsoft.com/office/officeart/2018/2/layout/IconVerticalSolidList"/>
    <dgm:cxn modelId="{DCFB4590-FE7F-4F83-98D6-0CC78FB35B4C}" type="presParOf" srcId="{07E84267-AF76-42F0-9591-A813E08928D2}" destId="{CD2A1F39-E9CB-493D-826A-3C003E36DE3F}" srcOrd="2" destOrd="0" presId="urn:microsoft.com/office/officeart/2018/2/layout/IconVerticalSolidList"/>
    <dgm:cxn modelId="{EB4D88AF-21BC-4A87-A6AA-87FEB265A47C}" type="presParOf" srcId="{07E84267-AF76-42F0-9591-A813E08928D2}" destId="{2EFD8D6D-5F12-4558-8929-1208BA97510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9BC5BD-AD4D-4DD2-9242-0E26FDEE3216}" type="doc">
      <dgm:prSet loTypeId="urn:microsoft.com/office/officeart/2016/7/layout/LinearArrowProcessNumbered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1229900-3DBC-48E2-B9E4-DA882F1DFF2B}">
      <dgm:prSet custT="1"/>
      <dgm:spPr/>
      <dgm:t>
        <a:bodyPr/>
        <a:lstStyle/>
        <a:p>
          <a:r>
            <a:rPr lang="es-CL" sz="1800" b="0" i="0" baseline="0" dirty="0"/>
            <a:t>El proyecto </a:t>
          </a:r>
          <a:r>
            <a:rPr lang="es-CL" sz="1800" b="1" i="0" baseline="0" dirty="0"/>
            <a:t>abrió el aula como espacio político en disputa</a:t>
          </a:r>
          <a:r>
            <a:rPr lang="es-CL" sz="1800" b="0" i="0" baseline="0" dirty="0"/>
            <a:t>, </a:t>
          </a:r>
          <a:r>
            <a:rPr lang="es-CL" sz="1800" b="0" i="0" baseline="0" dirty="0" err="1"/>
            <a:t>re-agenciando</a:t>
          </a:r>
          <a:r>
            <a:rPr lang="es-CL" sz="1800" b="0" i="0" baseline="0" dirty="0"/>
            <a:t> a docentes y estudiantes como </a:t>
          </a:r>
          <a:r>
            <a:rPr lang="es-CL" sz="1800" b="1" i="0" baseline="0" dirty="0"/>
            <a:t>sujetos críticos</a:t>
          </a:r>
          <a:r>
            <a:rPr lang="es-CL" sz="1800" b="0" i="0" baseline="0" dirty="0"/>
            <a:t> que reflexionan y transforman su entorno.</a:t>
          </a:r>
          <a:endParaRPr lang="en-US" sz="1800" dirty="0"/>
        </a:p>
      </dgm:t>
    </dgm:pt>
    <dgm:pt modelId="{3647F5F1-3C63-4EEE-AB47-3F5472EDC7CD}" type="parTrans" cxnId="{825748CB-82C9-4B4F-B54D-E2301C972040}">
      <dgm:prSet/>
      <dgm:spPr/>
      <dgm:t>
        <a:bodyPr/>
        <a:lstStyle/>
        <a:p>
          <a:endParaRPr lang="en-US" sz="2800"/>
        </a:p>
      </dgm:t>
    </dgm:pt>
    <dgm:pt modelId="{471A9AEF-D07D-4D1E-B17F-8F54F93B0419}" type="sibTrans" cxnId="{825748CB-82C9-4B4F-B54D-E2301C972040}">
      <dgm:prSet phldrT="1" phldr="0" custT="1"/>
      <dgm:spPr/>
      <dgm:t>
        <a:bodyPr/>
        <a:lstStyle/>
        <a:p>
          <a:r>
            <a:rPr lang="en-US" sz="5400"/>
            <a:t>1</a:t>
          </a:r>
        </a:p>
      </dgm:t>
    </dgm:pt>
    <dgm:pt modelId="{174BD1A8-03E6-4178-A62A-31FF9E1826A0}">
      <dgm:prSet custT="1"/>
      <dgm:spPr/>
      <dgm:t>
        <a:bodyPr/>
        <a:lstStyle/>
        <a:p>
          <a:r>
            <a:rPr lang="es-CL" sz="1800" b="0" i="0" baseline="0"/>
            <a:t>La enseñanza se entiende como </a:t>
          </a:r>
          <a:r>
            <a:rPr lang="es-CL" sz="1800" b="1" i="0" baseline="0"/>
            <a:t>acto ético y deliberativo</a:t>
          </a:r>
          <a:r>
            <a:rPr lang="es-CL" sz="1800" b="0" i="0" baseline="0"/>
            <a:t>, capaz de formar </a:t>
          </a:r>
          <a:r>
            <a:rPr lang="es-CL" sz="1800" b="1" i="0" baseline="0"/>
            <a:t>ciudadanía activa y pensamiento crítico</a:t>
          </a:r>
          <a:r>
            <a:rPr lang="es-CL" sz="1800" b="0" i="0" baseline="0"/>
            <a:t>.</a:t>
          </a:r>
          <a:endParaRPr lang="en-US" sz="1800"/>
        </a:p>
      </dgm:t>
    </dgm:pt>
    <dgm:pt modelId="{92D06123-3823-47C6-8E26-749FB817DF32}" type="parTrans" cxnId="{EE938A2A-195C-48E2-964C-A2A27C5BEAE2}">
      <dgm:prSet/>
      <dgm:spPr/>
      <dgm:t>
        <a:bodyPr/>
        <a:lstStyle/>
        <a:p>
          <a:endParaRPr lang="en-US" sz="2800"/>
        </a:p>
      </dgm:t>
    </dgm:pt>
    <dgm:pt modelId="{82B1698E-808C-4F2A-9CB1-491DA47FF086}" type="sibTrans" cxnId="{EE938A2A-195C-48E2-964C-A2A27C5BEAE2}">
      <dgm:prSet phldrT="2" phldr="0" custT="1"/>
      <dgm:spPr/>
      <dgm:t>
        <a:bodyPr/>
        <a:lstStyle/>
        <a:p>
          <a:r>
            <a:rPr lang="en-US" sz="5400"/>
            <a:t>2</a:t>
          </a:r>
        </a:p>
      </dgm:t>
    </dgm:pt>
    <dgm:pt modelId="{8D52BF4E-6539-43CF-91F1-AF5BC4577682}">
      <dgm:prSet custT="1"/>
      <dgm:spPr/>
      <dgm:t>
        <a:bodyPr/>
        <a:lstStyle/>
        <a:p>
          <a:r>
            <a:rPr lang="es-CL" sz="1800" b="0" i="0" baseline="0" dirty="0"/>
            <a:t>El ABP fortaleció </a:t>
          </a:r>
          <a:r>
            <a:rPr lang="es-CL" sz="1800" b="1" i="0" baseline="0" dirty="0"/>
            <a:t>competencias interdisciplinarias</a:t>
          </a:r>
          <a:r>
            <a:rPr lang="es-CL" sz="1800" b="0" i="0" baseline="0" dirty="0"/>
            <a:t> y propuso una </a:t>
          </a:r>
          <a:r>
            <a:rPr lang="es-CL" sz="1800" b="1" i="0" baseline="0" dirty="0"/>
            <a:t>pedagogía de la interpelación</a:t>
          </a:r>
          <a:r>
            <a:rPr lang="es-CL" sz="1800" b="0" i="0" baseline="0" dirty="0"/>
            <a:t>, frente a un estudiantado diverso y exigente.</a:t>
          </a:r>
          <a:endParaRPr lang="en-US" sz="1800" dirty="0"/>
        </a:p>
      </dgm:t>
    </dgm:pt>
    <dgm:pt modelId="{A433FADF-AB12-4B32-BAD4-B70DFC8F119E}" type="parTrans" cxnId="{CA23339A-8C5A-40A8-A077-59FD7392985E}">
      <dgm:prSet/>
      <dgm:spPr/>
      <dgm:t>
        <a:bodyPr/>
        <a:lstStyle/>
        <a:p>
          <a:endParaRPr lang="en-US" sz="2800"/>
        </a:p>
      </dgm:t>
    </dgm:pt>
    <dgm:pt modelId="{97B6B991-A66B-4DA4-B6AD-D8EA78E1C50F}" type="sibTrans" cxnId="{CA23339A-8C5A-40A8-A077-59FD7392985E}">
      <dgm:prSet phldrT="3" phldr="0" custT="1"/>
      <dgm:spPr/>
      <dgm:t>
        <a:bodyPr/>
        <a:lstStyle/>
        <a:p>
          <a:r>
            <a:rPr lang="en-US" sz="5400"/>
            <a:t>3</a:t>
          </a:r>
        </a:p>
      </dgm:t>
    </dgm:pt>
    <dgm:pt modelId="{1FA693D8-1731-4787-89CD-C58716D9CAC7}">
      <dgm:prSet custT="1"/>
      <dgm:spPr/>
      <dgm:t>
        <a:bodyPr/>
        <a:lstStyle/>
        <a:p>
          <a:r>
            <a:rPr lang="es-CL" sz="1800" b="0" i="0" baseline="0" dirty="0"/>
            <a:t>Se proyecta </a:t>
          </a:r>
          <a:r>
            <a:rPr lang="es-CL" sz="1800" b="1" i="0" baseline="0" dirty="0"/>
            <a:t>institucionalizar el ABP</a:t>
          </a:r>
          <a:r>
            <a:rPr lang="es-CL" sz="1800" b="0" i="0" baseline="0" dirty="0"/>
            <a:t> en el PME y el PFC, ampliándolo a otros niveles y asignaturas.</a:t>
          </a:r>
          <a:endParaRPr lang="en-US" sz="1800" dirty="0"/>
        </a:p>
      </dgm:t>
    </dgm:pt>
    <dgm:pt modelId="{7B6B948A-29C8-4E33-B635-2B6087D88198}" type="parTrans" cxnId="{9DDCB9F3-2662-404D-BD13-9661F08A983D}">
      <dgm:prSet/>
      <dgm:spPr/>
      <dgm:t>
        <a:bodyPr/>
        <a:lstStyle/>
        <a:p>
          <a:endParaRPr lang="en-US" sz="2800"/>
        </a:p>
      </dgm:t>
    </dgm:pt>
    <dgm:pt modelId="{5F263396-D865-4AF0-A0D6-B6BCAD8498C1}" type="sibTrans" cxnId="{9DDCB9F3-2662-404D-BD13-9661F08A983D}">
      <dgm:prSet phldrT="4" phldr="0" custT="1"/>
      <dgm:spPr/>
      <dgm:t>
        <a:bodyPr/>
        <a:lstStyle/>
        <a:p>
          <a:r>
            <a:rPr lang="en-US" sz="5400"/>
            <a:t>4</a:t>
          </a:r>
        </a:p>
      </dgm:t>
    </dgm:pt>
    <dgm:pt modelId="{66245874-AFC8-420B-8954-815678C4D178}">
      <dgm:prSet custT="1"/>
      <dgm:spPr/>
      <dgm:t>
        <a:bodyPr/>
        <a:lstStyle/>
        <a:p>
          <a:r>
            <a:rPr lang="es-CL" sz="1800" b="0" i="0" baseline="0" dirty="0"/>
            <a:t>También se busca </a:t>
          </a:r>
          <a:r>
            <a:rPr lang="es-CL" sz="1800" b="1" i="0" baseline="0" dirty="0"/>
            <a:t>consolidar espacios digitales colaborativos</a:t>
          </a:r>
          <a:r>
            <a:rPr lang="es-CL" sz="1800" b="0" i="0" baseline="0" dirty="0"/>
            <a:t> (podcasts, redes) como práctica de </a:t>
          </a:r>
          <a:r>
            <a:rPr lang="es-CL" sz="1800" b="1" i="0" baseline="0" dirty="0"/>
            <a:t>alfabetización cívica y digital</a:t>
          </a:r>
          <a:r>
            <a:rPr lang="es-CL" sz="1800" b="0" i="0" baseline="0" dirty="0"/>
            <a:t>.</a:t>
          </a:r>
          <a:endParaRPr lang="en-US" sz="1600" dirty="0"/>
        </a:p>
      </dgm:t>
    </dgm:pt>
    <dgm:pt modelId="{46B6DC81-1F13-4BD3-891A-E908D0BA7852}" type="parTrans" cxnId="{D772BA57-F3AC-4F5B-BB1F-B969357B520C}">
      <dgm:prSet/>
      <dgm:spPr/>
      <dgm:t>
        <a:bodyPr/>
        <a:lstStyle/>
        <a:p>
          <a:endParaRPr lang="en-US" sz="2800"/>
        </a:p>
      </dgm:t>
    </dgm:pt>
    <dgm:pt modelId="{6C60C127-8E94-4F46-B2ED-1F865AD63BA2}" type="sibTrans" cxnId="{D772BA57-F3AC-4F5B-BB1F-B969357B520C}">
      <dgm:prSet phldrT="5" phldr="0" custT="1"/>
      <dgm:spPr/>
      <dgm:t>
        <a:bodyPr/>
        <a:lstStyle/>
        <a:p>
          <a:r>
            <a:rPr lang="en-US" sz="5400"/>
            <a:t>5</a:t>
          </a:r>
        </a:p>
      </dgm:t>
    </dgm:pt>
    <dgm:pt modelId="{E3B49568-20D7-4C1B-AA1B-0EABECD8739A}" type="pres">
      <dgm:prSet presAssocID="{F29BC5BD-AD4D-4DD2-9242-0E26FDEE3216}" presName="linearFlow" presStyleCnt="0">
        <dgm:presLayoutVars>
          <dgm:dir/>
          <dgm:animLvl val="lvl"/>
          <dgm:resizeHandles val="exact"/>
        </dgm:presLayoutVars>
      </dgm:prSet>
      <dgm:spPr/>
    </dgm:pt>
    <dgm:pt modelId="{E50CCC47-2BEF-4DAB-B664-8B5F5D41BC77}" type="pres">
      <dgm:prSet presAssocID="{B1229900-3DBC-48E2-B9E4-DA882F1DFF2B}" presName="compositeNode" presStyleCnt="0"/>
      <dgm:spPr/>
    </dgm:pt>
    <dgm:pt modelId="{CDCCCAE9-65F0-4906-9D63-E31BE66E422D}" type="pres">
      <dgm:prSet presAssocID="{B1229900-3DBC-48E2-B9E4-DA882F1DFF2B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22038C0-DB4B-4CE8-8ADF-000EE297C2D4}" type="pres">
      <dgm:prSet presAssocID="{B1229900-3DBC-48E2-B9E4-DA882F1DFF2B}" presName="parSh" presStyleCnt="0"/>
      <dgm:spPr/>
    </dgm:pt>
    <dgm:pt modelId="{345E7C6A-5769-4510-8C43-CE98536F48EF}" type="pres">
      <dgm:prSet presAssocID="{B1229900-3DBC-48E2-B9E4-DA882F1DFF2B}" presName="lineNode" presStyleLbl="alignAccFollowNode1" presStyleIdx="0" presStyleCnt="15"/>
      <dgm:spPr/>
    </dgm:pt>
    <dgm:pt modelId="{2D2D0BDB-BB6C-4A7F-BDE6-66E53AF93DBE}" type="pres">
      <dgm:prSet presAssocID="{B1229900-3DBC-48E2-B9E4-DA882F1DFF2B}" presName="lineArrowNode" presStyleLbl="alignAccFollowNode1" presStyleIdx="1" presStyleCnt="15"/>
      <dgm:spPr/>
    </dgm:pt>
    <dgm:pt modelId="{30A9184B-C913-432C-90ED-1194B1BA33E3}" type="pres">
      <dgm:prSet presAssocID="{471A9AEF-D07D-4D1E-B17F-8F54F93B0419}" presName="sibTransNodeCircle" presStyleLbl="alignNode1" presStyleIdx="0" presStyleCnt="5">
        <dgm:presLayoutVars>
          <dgm:chMax val="0"/>
          <dgm:bulletEnabled/>
        </dgm:presLayoutVars>
      </dgm:prSet>
      <dgm:spPr/>
    </dgm:pt>
    <dgm:pt modelId="{D3D5682D-B03F-4AE2-96DD-3F63106E35B7}" type="pres">
      <dgm:prSet presAssocID="{471A9AEF-D07D-4D1E-B17F-8F54F93B0419}" presName="spacerBetweenCircleAndCallout" presStyleCnt="0">
        <dgm:presLayoutVars/>
      </dgm:prSet>
      <dgm:spPr/>
    </dgm:pt>
    <dgm:pt modelId="{D14340ED-09C6-4714-8634-DB193EB318E9}" type="pres">
      <dgm:prSet presAssocID="{B1229900-3DBC-48E2-B9E4-DA882F1DFF2B}" presName="nodeText" presStyleLbl="alignAccFollowNode1" presStyleIdx="2" presStyleCnt="15">
        <dgm:presLayoutVars>
          <dgm:bulletEnabled val="1"/>
        </dgm:presLayoutVars>
      </dgm:prSet>
      <dgm:spPr/>
    </dgm:pt>
    <dgm:pt modelId="{2BBA8C33-F7D3-427D-B3FA-5BB6EF9389F4}" type="pres">
      <dgm:prSet presAssocID="{471A9AEF-D07D-4D1E-B17F-8F54F93B0419}" presName="sibTransComposite" presStyleCnt="0"/>
      <dgm:spPr/>
    </dgm:pt>
    <dgm:pt modelId="{C59A2D9E-0DB4-4202-AD28-D5CA4ABBCED3}" type="pres">
      <dgm:prSet presAssocID="{174BD1A8-03E6-4178-A62A-31FF9E1826A0}" presName="compositeNode" presStyleCnt="0"/>
      <dgm:spPr/>
    </dgm:pt>
    <dgm:pt modelId="{EC433641-B389-4A1F-900D-66FBBE5456C4}" type="pres">
      <dgm:prSet presAssocID="{174BD1A8-03E6-4178-A62A-31FF9E1826A0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2EA02B9D-F446-44C2-9F99-C04C6DBA60CE}" type="pres">
      <dgm:prSet presAssocID="{174BD1A8-03E6-4178-A62A-31FF9E1826A0}" presName="parSh" presStyleCnt="0"/>
      <dgm:spPr/>
    </dgm:pt>
    <dgm:pt modelId="{9609D355-85BB-4210-A195-8E0F7484B425}" type="pres">
      <dgm:prSet presAssocID="{174BD1A8-03E6-4178-A62A-31FF9E1826A0}" presName="lineNode" presStyleLbl="alignAccFollowNode1" presStyleIdx="3" presStyleCnt="15"/>
      <dgm:spPr/>
    </dgm:pt>
    <dgm:pt modelId="{2881C64B-B513-4B31-BEB2-CF514CE09D87}" type="pres">
      <dgm:prSet presAssocID="{174BD1A8-03E6-4178-A62A-31FF9E1826A0}" presName="lineArrowNode" presStyleLbl="alignAccFollowNode1" presStyleIdx="4" presStyleCnt="15"/>
      <dgm:spPr/>
    </dgm:pt>
    <dgm:pt modelId="{5566B3D4-536C-45C2-BC24-B045B65A42E7}" type="pres">
      <dgm:prSet presAssocID="{82B1698E-808C-4F2A-9CB1-491DA47FF086}" presName="sibTransNodeCircle" presStyleLbl="alignNode1" presStyleIdx="1" presStyleCnt="5">
        <dgm:presLayoutVars>
          <dgm:chMax val="0"/>
          <dgm:bulletEnabled/>
        </dgm:presLayoutVars>
      </dgm:prSet>
      <dgm:spPr/>
    </dgm:pt>
    <dgm:pt modelId="{B811AD81-ACCE-4AB6-B333-3D1485DD8CFB}" type="pres">
      <dgm:prSet presAssocID="{82B1698E-808C-4F2A-9CB1-491DA47FF086}" presName="spacerBetweenCircleAndCallout" presStyleCnt="0">
        <dgm:presLayoutVars/>
      </dgm:prSet>
      <dgm:spPr/>
    </dgm:pt>
    <dgm:pt modelId="{841DE413-4D87-4143-AEAB-BD7E40038FEF}" type="pres">
      <dgm:prSet presAssocID="{174BD1A8-03E6-4178-A62A-31FF9E1826A0}" presName="nodeText" presStyleLbl="alignAccFollowNode1" presStyleIdx="5" presStyleCnt="15">
        <dgm:presLayoutVars>
          <dgm:bulletEnabled val="1"/>
        </dgm:presLayoutVars>
      </dgm:prSet>
      <dgm:spPr/>
    </dgm:pt>
    <dgm:pt modelId="{85455648-EB17-4B11-9B89-3F5AD250A309}" type="pres">
      <dgm:prSet presAssocID="{82B1698E-808C-4F2A-9CB1-491DA47FF086}" presName="sibTransComposite" presStyleCnt="0"/>
      <dgm:spPr/>
    </dgm:pt>
    <dgm:pt modelId="{C98FAFF7-358C-4ED7-A3E9-E2CEF1BD799C}" type="pres">
      <dgm:prSet presAssocID="{8D52BF4E-6539-43CF-91F1-AF5BC4577682}" presName="compositeNode" presStyleCnt="0"/>
      <dgm:spPr/>
    </dgm:pt>
    <dgm:pt modelId="{C07A00C4-C86E-40BB-A296-E6F858EC84AB}" type="pres">
      <dgm:prSet presAssocID="{8D52BF4E-6539-43CF-91F1-AF5BC4577682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FDF34F7-DDFB-440B-97AA-AA4480DD56DA}" type="pres">
      <dgm:prSet presAssocID="{8D52BF4E-6539-43CF-91F1-AF5BC4577682}" presName="parSh" presStyleCnt="0"/>
      <dgm:spPr/>
    </dgm:pt>
    <dgm:pt modelId="{C3896A2E-AF30-4D7B-9C42-7F90F84892DA}" type="pres">
      <dgm:prSet presAssocID="{8D52BF4E-6539-43CF-91F1-AF5BC4577682}" presName="lineNode" presStyleLbl="alignAccFollowNode1" presStyleIdx="6" presStyleCnt="15"/>
      <dgm:spPr/>
    </dgm:pt>
    <dgm:pt modelId="{C23ACB6F-6377-4561-89F7-B91BA0CC69DA}" type="pres">
      <dgm:prSet presAssocID="{8D52BF4E-6539-43CF-91F1-AF5BC4577682}" presName="lineArrowNode" presStyleLbl="alignAccFollowNode1" presStyleIdx="7" presStyleCnt="15"/>
      <dgm:spPr/>
    </dgm:pt>
    <dgm:pt modelId="{CB24F559-E097-4A8A-AFC3-44D4BFBC1559}" type="pres">
      <dgm:prSet presAssocID="{97B6B991-A66B-4DA4-B6AD-D8EA78E1C50F}" presName="sibTransNodeCircle" presStyleLbl="alignNode1" presStyleIdx="2" presStyleCnt="5">
        <dgm:presLayoutVars>
          <dgm:chMax val="0"/>
          <dgm:bulletEnabled/>
        </dgm:presLayoutVars>
      </dgm:prSet>
      <dgm:spPr/>
    </dgm:pt>
    <dgm:pt modelId="{0B5E8D42-DC46-41BD-BD5E-DCF90F94453D}" type="pres">
      <dgm:prSet presAssocID="{97B6B991-A66B-4DA4-B6AD-D8EA78E1C50F}" presName="spacerBetweenCircleAndCallout" presStyleCnt="0">
        <dgm:presLayoutVars/>
      </dgm:prSet>
      <dgm:spPr/>
    </dgm:pt>
    <dgm:pt modelId="{1DD3B105-4BF4-4CC4-9B01-40B136D9C1BB}" type="pres">
      <dgm:prSet presAssocID="{8D52BF4E-6539-43CF-91F1-AF5BC4577682}" presName="nodeText" presStyleLbl="alignAccFollowNode1" presStyleIdx="8" presStyleCnt="15">
        <dgm:presLayoutVars>
          <dgm:bulletEnabled val="1"/>
        </dgm:presLayoutVars>
      </dgm:prSet>
      <dgm:spPr/>
    </dgm:pt>
    <dgm:pt modelId="{2A855134-E7B8-4BCC-BB11-4B0F252044B2}" type="pres">
      <dgm:prSet presAssocID="{97B6B991-A66B-4DA4-B6AD-D8EA78E1C50F}" presName="sibTransComposite" presStyleCnt="0"/>
      <dgm:spPr/>
    </dgm:pt>
    <dgm:pt modelId="{FBF6C0D5-27F8-4849-AA68-14654339BCD9}" type="pres">
      <dgm:prSet presAssocID="{1FA693D8-1731-4787-89CD-C58716D9CAC7}" presName="compositeNode" presStyleCnt="0"/>
      <dgm:spPr/>
    </dgm:pt>
    <dgm:pt modelId="{A5039D79-358B-45DC-AA13-26FF5C250CC6}" type="pres">
      <dgm:prSet presAssocID="{1FA693D8-1731-4787-89CD-C58716D9CAC7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BE13118-6291-4104-9FB8-6E8E2EF8D65B}" type="pres">
      <dgm:prSet presAssocID="{1FA693D8-1731-4787-89CD-C58716D9CAC7}" presName="parSh" presStyleCnt="0"/>
      <dgm:spPr/>
    </dgm:pt>
    <dgm:pt modelId="{E3E0190B-A181-431D-81B7-AF028B2C6556}" type="pres">
      <dgm:prSet presAssocID="{1FA693D8-1731-4787-89CD-C58716D9CAC7}" presName="lineNode" presStyleLbl="alignAccFollowNode1" presStyleIdx="9" presStyleCnt="15"/>
      <dgm:spPr/>
    </dgm:pt>
    <dgm:pt modelId="{F9E904AC-0826-41C9-9FE2-0B7E4D94D8FA}" type="pres">
      <dgm:prSet presAssocID="{1FA693D8-1731-4787-89CD-C58716D9CAC7}" presName="lineArrowNode" presStyleLbl="alignAccFollowNode1" presStyleIdx="10" presStyleCnt="15"/>
      <dgm:spPr/>
    </dgm:pt>
    <dgm:pt modelId="{0F3E906B-14A4-4B74-A1D6-55D9A3EF4B58}" type="pres">
      <dgm:prSet presAssocID="{5F263396-D865-4AF0-A0D6-B6BCAD8498C1}" presName="sibTransNodeCircle" presStyleLbl="alignNode1" presStyleIdx="3" presStyleCnt="5">
        <dgm:presLayoutVars>
          <dgm:chMax val="0"/>
          <dgm:bulletEnabled/>
        </dgm:presLayoutVars>
      </dgm:prSet>
      <dgm:spPr/>
    </dgm:pt>
    <dgm:pt modelId="{E0391609-7EEE-44CB-8656-EFD343D4623C}" type="pres">
      <dgm:prSet presAssocID="{5F263396-D865-4AF0-A0D6-B6BCAD8498C1}" presName="spacerBetweenCircleAndCallout" presStyleCnt="0">
        <dgm:presLayoutVars/>
      </dgm:prSet>
      <dgm:spPr/>
    </dgm:pt>
    <dgm:pt modelId="{C480EBDC-C8B4-4AD9-BFA6-69DE76701E3F}" type="pres">
      <dgm:prSet presAssocID="{1FA693D8-1731-4787-89CD-C58716D9CAC7}" presName="nodeText" presStyleLbl="alignAccFollowNode1" presStyleIdx="11" presStyleCnt="15">
        <dgm:presLayoutVars>
          <dgm:bulletEnabled val="1"/>
        </dgm:presLayoutVars>
      </dgm:prSet>
      <dgm:spPr/>
    </dgm:pt>
    <dgm:pt modelId="{C8911771-4D6C-49D1-8E41-071260F081A2}" type="pres">
      <dgm:prSet presAssocID="{5F263396-D865-4AF0-A0D6-B6BCAD8498C1}" presName="sibTransComposite" presStyleCnt="0"/>
      <dgm:spPr/>
    </dgm:pt>
    <dgm:pt modelId="{34A1A1B3-B654-4086-9624-A87A2C4C47E7}" type="pres">
      <dgm:prSet presAssocID="{66245874-AFC8-420B-8954-815678C4D178}" presName="compositeNode" presStyleCnt="0"/>
      <dgm:spPr/>
    </dgm:pt>
    <dgm:pt modelId="{620EDB48-D6E7-4AC1-A71E-6123E64A8197}" type="pres">
      <dgm:prSet presAssocID="{66245874-AFC8-420B-8954-815678C4D178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6B82F9F-6E81-4B7E-A34C-2FAC44F08F29}" type="pres">
      <dgm:prSet presAssocID="{66245874-AFC8-420B-8954-815678C4D178}" presName="parSh" presStyleCnt="0"/>
      <dgm:spPr/>
    </dgm:pt>
    <dgm:pt modelId="{A9AC4000-4BBB-49B4-885E-F8A54C915D5E}" type="pres">
      <dgm:prSet presAssocID="{66245874-AFC8-420B-8954-815678C4D178}" presName="lineNode" presStyleLbl="alignAccFollowNode1" presStyleIdx="12" presStyleCnt="15"/>
      <dgm:spPr/>
    </dgm:pt>
    <dgm:pt modelId="{55D62B6D-8191-4E84-8D03-D0649C06A573}" type="pres">
      <dgm:prSet presAssocID="{66245874-AFC8-420B-8954-815678C4D178}" presName="lineArrowNode" presStyleLbl="alignAccFollowNode1" presStyleIdx="13" presStyleCnt="15"/>
      <dgm:spPr/>
    </dgm:pt>
    <dgm:pt modelId="{4DDD91D1-39BA-4036-AE1D-691E3DA7718D}" type="pres">
      <dgm:prSet presAssocID="{6C60C127-8E94-4F46-B2ED-1F865AD63BA2}" presName="sibTransNodeCircle" presStyleLbl="alignNode1" presStyleIdx="4" presStyleCnt="5">
        <dgm:presLayoutVars>
          <dgm:chMax val="0"/>
          <dgm:bulletEnabled/>
        </dgm:presLayoutVars>
      </dgm:prSet>
      <dgm:spPr/>
    </dgm:pt>
    <dgm:pt modelId="{21F83E0B-EF9A-45A2-9A01-7DC16A5E9CEA}" type="pres">
      <dgm:prSet presAssocID="{6C60C127-8E94-4F46-B2ED-1F865AD63BA2}" presName="spacerBetweenCircleAndCallout" presStyleCnt="0">
        <dgm:presLayoutVars/>
      </dgm:prSet>
      <dgm:spPr/>
    </dgm:pt>
    <dgm:pt modelId="{787B4744-968B-4344-98A0-73887FDF5FC2}" type="pres">
      <dgm:prSet presAssocID="{66245874-AFC8-420B-8954-815678C4D178}" presName="nodeText" presStyleLbl="alignAccFollowNode1" presStyleIdx="14" presStyleCnt="15">
        <dgm:presLayoutVars>
          <dgm:bulletEnabled val="1"/>
        </dgm:presLayoutVars>
      </dgm:prSet>
      <dgm:spPr/>
    </dgm:pt>
  </dgm:ptLst>
  <dgm:cxnLst>
    <dgm:cxn modelId="{EE938A2A-195C-48E2-964C-A2A27C5BEAE2}" srcId="{F29BC5BD-AD4D-4DD2-9242-0E26FDEE3216}" destId="{174BD1A8-03E6-4178-A62A-31FF9E1826A0}" srcOrd="1" destOrd="0" parTransId="{92D06123-3823-47C6-8E26-749FB817DF32}" sibTransId="{82B1698E-808C-4F2A-9CB1-491DA47FF086}"/>
    <dgm:cxn modelId="{B4013F2B-C4EB-4E5F-A5A5-79741BECAE80}" type="presOf" srcId="{66245874-AFC8-420B-8954-815678C4D178}" destId="{787B4744-968B-4344-98A0-73887FDF5FC2}" srcOrd="0" destOrd="0" presId="urn:microsoft.com/office/officeart/2016/7/layout/LinearArrowProcessNumbered"/>
    <dgm:cxn modelId="{D1277034-FF1B-4E8F-BF6D-9CA250CBAD6A}" type="presOf" srcId="{B1229900-3DBC-48E2-B9E4-DA882F1DFF2B}" destId="{D14340ED-09C6-4714-8634-DB193EB318E9}" srcOrd="0" destOrd="0" presId="urn:microsoft.com/office/officeart/2016/7/layout/LinearArrowProcessNumbered"/>
    <dgm:cxn modelId="{479D9335-C30A-4230-A09F-0CFF7090D2B4}" type="presOf" srcId="{471A9AEF-D07D-4D1E-B17F-8F54F93B0419}" destId="{30A9184B-C913-432C-90ED-1194B1BA33E3}" srcOrd="0" destOrd="0" presId="urn:microsoft.com/office/officeart/2016/7/layout/LinearArrowProcessNumbered"/>
    <dgm:cxn modelId="{908D1660-6473-4424-B96E-ACA8CBFEEEC8}" type="presOf" srcId="{97B6B991-A66B-4DA4-B6AD-D8EA78E1C50F}" destId="{CB24F559-E097-4A8A-AFC3-44D4BFBC1559}" srcOrd="0" destOrd="0" presId="urn:microsoft.com/office/officeart/2016/7/layout/LinearArrowProcessNumbered"/>
    <dgm:cxn modelId="{F4470141-F654-4A33-88D4-2838558ADF2C}" type="presOf" srcId="{82B1698E-808C-4F2A-9CB1-491DA47FF086}" destId="{5566B3D4-536C-45C2-BC24-B045B65A42E7}" srcOrd="0" destOrd="0" presId="urn:microsoft.com/office/officeart/2016/7/layout/LinearArrowProcessNumbered"/>
    <dgm:cxn modelId="{E6D70F51-AF9C-4745-8DC4-1F1EFFFF9990}" type="presOf" srcId="{F29BC5BD-AD4D-4DD2-9242-0E26FDEE3216}" destId="{E3B49568-20D7-4C1B-AA1B-0EABECD8739A}" srcOrd="0" destOrd="0" presId="urn:microsoft.com/office/officeart/2016/7/layout/LinearArrowProcessNumbered"/>
    <dgm:cxn modelId="{BCDD5073-93C4-4123-8428-45AAB14635BA}" type="presOf" srcId="{174BD1A8-03E6-4178-A62A-31FF9E1826A0}" destId="{841DE413-4D87-4143-AEAB-BD7E40038FEF}" srcOrd="0" destOrd="0" presId="urn:microsoft.com/office/officeart/2016/7/layout/LinearArrowProcessNumbered"/>
    <dgm:cxn modelId="{D772BA57-F3AC-4F5B-BB1F-B969357B520C}" srcId="{F29BC5BD-AD4D-4DD2-9242-0E26FDEE3216}" destId="{66245874-AFC8-420B-8954-815678C4D178}" srcOrd="4" destOrd="0" parTransId="{46B6DC81-1F13-4BD3-891A-E908D0BA7852}" sibTransId="{6C60C127-8E94-4F46-B2ED-1F865AD63BA2}"/>
    <dgm:cxn modelId="{19A33683-0F48-4A23-92EB-17C58F518E96}" type="presOf" srcId="{1FA693D8-1731-4787-89CD-C58716D9CAC7}" destId="{C480EBDC-C8B4-4AD9-BFA6-69DE76701E3F}" srcOrd="0" destOrd="0" presId="urn:microsoft.com/office/officeart/2016/7/layout/LinearArrowProcessNumbered"/>
    <dgm:cxn modelId="{B383EC8E-FAF5-4ECF-A8E3-82ED27FB7898}" type="presOf" srcId="{8D52BF4E-6539-43CF-91F1-AF5BC4577682}" destId="{1DD3B105-4BF4-4CC4-9B01-40B136D9C1BB}" srcOrd="0" destOrd="0" presId="urn:microsoft.com/office/officeart/2016/7/layout/LinearArrowProcessNumbered"/>
    <dgm:cxn modelId="{CA23339A-8C5A-40A8-A077-59FD7392985E}" srcId="{F29BC5BD-AD4D-4DD2-9242-0E26FDEE3216}" destId="{8D52BF4E-6539-43CF-91F1-AF5BC4577682}" srcOrd="2" destOrd="0" parTransId="{A433FADF-AB12-4B32-BAD4-B70DFC8F119E}" sibTransId="{97B6B991-A66B-4DA4-B6AD-D8EA78E1C50F}"/>
    <dgm:cxn modelId="{7EB338A2-54AD-416A-9553-92951FD06D36}" type="presOf" srcId="{6C60C127-8E94-4F46-B2ED-1F865AD63BA2}" destId="{4DDD91D1-39BA-4036-AE1D-691E3DA7718D}" srcOrd="0" destOrd="0" presId="urn:microsoft.com/office/officeart/2016/7/layout/LinearArrowProcessNumbered"/>
    <dgm:cxn modelId="{010E91C6-1BCB-43CD-B6F4-9162F5B05243}" type="presOf" srcId="{5F263396-D865-4AF0-A0D6-B6BCAD8498C1}" destId="{0F3E906B-14A4-4B74-A1D6-55D9A3EF4B58}" srcOrd="0" destOrd="0" presId="urn:microsoft.com/office/officeart/2016/7/layout/LinearArrowProcessNumbered"/>
    <dgm:cxn modelId="{825748CB-82C9-4B4F-B54D-E2301C972040}" srcId="{F29BC5BD-AD4D-4DD2-9242-0E26FDEE3216}" destId="{B1229900-3DBC-48E2-B9E4-DA882F1DFF2B}" srcOrd="0" destOrd="0" parTransId="{3647F5F1-3C63-4EEE-AB47-3F5472EDC7CD}" sibTransId="{471A9AEF-D07D-4D1E-B17F-8F54F93B0419}"/>
    <dgm:cxn modelId="{9DDCB9F3-2662-404D-BD13-9661F08A983D}" srcId="{F29BC5BD-AD4D-4DD2-9242-0E26FDEE3216}" destId="{1FA693D8-1731-4787-89CD-C58716D9CAC7}" srcOrd="3" destOrd="0" parTransId="{7B6B948A-29C8-4E33-B635-2B6087D88198}" sibTransId="{5F263396-D865-4AF0-A0D6-B6BCAD8498C1}"/>
    <dgm:cxn modelId="{54AAEF4A-D8DD-4831-A06A-CADA11EBBA29}" type="presParOf" srcId="{E3B49568-20D7-4C1B-AA1B-0EABECD8739A}" destId="{E50CCC47-2BEF-4DAB-B664-8B5F5D41BC77}" srcOrd="0" destOrd="0" presId="urn:microsoft.com/office/officeart/2016/7/layout/LinearArrowProcessNumbered"/>
    <dgm:cxn modelId="{CEFBAC70-3639-4D65-B382-4536D5012EDF}" type="presParOf" srcId="{E50CCC47-2BEF-4DAB-B664-8B5F5D41BC77}" destId="{CDCCCAE9-65F0-4906-9D63-E31BE66E422D}" srcOrd="0" destOrd="0" presId="urn:microsoft.com/office/officeart/2016/7/layout/LinearArrowProcessNumbered"/>
    <dgm:cxn modelId="{6B8C4088-0B35-4723-8AB3-D49FF9488E87}" type="presParOf" srcId="{E50CCC47-2BEF-4DAB-B664-8B5F5D41BC77}" destId="{422038C0-DB4B-4CE8-8ADF-000EE297C2D4}" srcOrd="1" destOrd="0" presId="urn:microsoft.com/office/officeart/2016/7/layout/LinearArrowProcessNumbered"/>
    <dgm:cxn modelId="{ACB0A057-E17E-4456-BA4F-2A043F143DCC}" type="presParOf" srcId="{422038C0-DB4B-4CE8-8ADF-000EE297C2D4}" destId="{345E7C6A-5769-4510-8C43-CE98536F48EF}" srcOrd="0" destOrd="0" presId="urn:microsoft.com/office/officeart/2016/7/layout/LinearArrowProcessNumbered"/>
    <dgm:cxn modelId="{8D61C954-556C-4C9F-982B-B2AD5F4658E5}" type="presParOf" srcId="{422038C0-DB4B-4CE8-8ADF-000EE297C2D4}" destId="{2D2D0BDB-BB6C-4A7F-BDE6-66E53AF93DBE}" srcOrd="1" destOrd="0" presId="urn:microsoft.com/office/officeart/2016/7/layout/LinearArrowProcessNumbered"/>
    <dgm:cxn modelId="{D2880582-5023-40A9-86C6-5A9A2B855F27}" type="presParOf" srcId="{422038C0-DB4B-4CE8-8ADF-000EE297C2D4}" destId="{30A9184B-C913-432C-90ED-1194B1BA33E3}" srcOrd="2" destOrd="0" presId="urn:microsoft.com/office/officeart/2016/7/layout/LinearArrowProcessNumbered"/>
    <dgm:cxn modelId="{3085A826-9BA4-4195-9743-160F3635D7F0}" type="presParOf" srcId="{422038C0-DB4B-4CE8-8ADF-000EE297C2D4}" destId="{D3D5682D-B03F-4AE2-96DD-3F63106E35B7}" srcOrd="3" destOrd="0" presId="urn:microsoft.com/office/officeart/2016/7/layout/LinearArrowProcessNumbered"/>
    <dgm:cxn modelId="{6E854BA3-68A8-4E9D-B693-125728196F0F}" type="presParOf" srcId="{E50CCC47-2BEF-4DAB-B664-8B5F5D41BC77}" destId="{D14340ED-09C6-4714-8634-DB193EB318E9}" srcOrd="2" destOrd="0" presId="urn:microsoft.com/office/officeart/2016/7/layout/LinearArrowProcessNumbered"/>
    <dgm:cxn modelId="{736EFCC3-0B65-4C82-A329-0E615043E880}" type="presParOf" srcId="{E3B49568-20D7-4C1B-AA1B-0EABECD8739A}" destId="{2BBA8C33-F7D3-427D-B3FA-5BB6EF9389F4}" srcOrd="1" destOrd="0" presId="urn:microsoft.com/office/officeart/2016/7/layout/LinearArrowProcessNumbered"/>
    <dgm:cxn modelId="{C63AD5B3-BE85-4C39-949E-D0F826814010}" type="presParOf" srcId="{E3B49568-20D7-4C1B-AA1B-0EABECD8739A}" destId="{C59A2D9E-0DB4-4202-AD28-D5CA4ABBCED3}" srcOrd="2" destOrd="0" presId="urn:microsoft.com/office/officeart/2016/7/layout/LinearArrowProcessNumbered"/>
    <dgm:cxn modelId="{2AA8E39B-7FE8-4835-B1A0-63C2599FC8DC}" type="presParOf" srcId="{C59A2D9E-0DB4-4202-AD28-D5CA4ABBCED3}" destId="{EC433641-B389-4A1F-900D-66FBBE5456C4}" srcOrd="0" destOrd="0" presId="urn:microsoft.com/office/officeart/2016/7/layout/LinearArrowProcessNumbered"/>
    <dgm:cxn modelId="{B97248B6-E074-404E-B9C6-2A3641B4C2DD}" type="presParOf" srcId="{C59A2D9E-0DB4-4202-AD28-D5CA4ABBCED3}" destId="{2EA02B9D-F446-44C2-9F99-C04C6DBA60CE}" srcOrd="1" destOrd="0" presId="urn:microsoft.com/office/officeart/2016/7/layout/LinearArrowProcessNumbered"/>
    <dgm:cxn modelId="{0A142C06-421D-4C5A-AD80-35F696276CB7}" type="presParOf" srcId="{2EA02B9D-F446-44C2-9F99-C04C6DBA60CE}" destId="{9609D355-85BB-4210-A195-8E0F7484B425}" srcOrd="0" destOrd="0" presId="urn:microsoft.com/office/officeart/2016/7/layout/LinearArrowProcessNumbered"/>
    <dgm:cxn modelId="{78DC044F-669D-4F90-8B9B-FD9089B45EB9}" type="presParOf" srcId="{2EA02B9D-F446-44C2-9F99-C04C6DBA60CE}" destId="{2881C64B-B513-4B31-BEB2-CF514CE09D87}" srcOrd="1" destOrd="0" presId="urn:microsoft.com/office/officeart/2016/7/layout/LinearArrowProcessNumbered"/>
    <dgm:cxn modelId="{B7E4EC46-33AE-49FE-B389-037A68AF375C}" type="presParOf" srcId="{2EA02B9D-F446-44C2-9F99-C04C6DBA60CE}" destId="{5566B3D4-536C-45C2-BC24-B045B65A42E7}" srcOrd="2" destOrd="0" presId="urn:microsoft.com/office/officeart/2016/7/layout/LinearArrowProcessNumbered"/>
    <dgm:cxn modelId="{756D81B6-DC36-4EE6-B2A8-62377AA33104}" type="presParOf" srcId="{2EA02B9D-F446-44C2-9F99-C04C6DBA60CE}" destId="{B811AD81-ACCE-4AB6-B333-3D1485DD8CFB}" srcOrd="3" destOrd="0" presId="urn:microsoft.com/office/officeart/2016/7/layout/LinearArrowProcessNumbered"/>
    <dgm:cxn modelId="{114935FF-10A2-49D9-A741-B9C658B0E669}" type="presParOf" srcId="{C59A2D9E-0DB4-4202-AD28-D5CA4ABBCED3}" destId="{841DE413-4D87-4143-AEAB-BD7E40038FEF}" srcOrd="2" destOrd="0" presId="urn:microsoft.com/office/officeart/2016/7/layout/LinearArrowProcessNumbered"/>
    <dgm:cxn modelId="{C1F37E7D-30DE-476C-8917-2485843BBBE3}" type="presParOf" srcId="{E3B49568-20D7-4C1B-AA1B-0EABECD8739A}" destId="{85455648-EB17-4B11-9B89-3F5AD250A309}" srcOrd="3" destOrd="0" presId="urn:microsoft.com/office/officeart/2016/7/layout/LinearArrowProcessNumbered"/>
    <dgm:cxn modelId="{DA8F328D-1EFA-4722-B110-96B09543BFEA}" type="presParOf" srcId="{E3B49568-20D7-4C1B-AA1B-0EABECD8739A}" destId="{C98FAFF7-358C-4ED7-A3E9-E2CEF1BD799C}" srcOrd="4" destOrd="0" presId="urn:microsoft.com/office/officeart/2016/7/layout/LinearArrowProcessNumbered"/>
    <dgm:cxn modelId="{503098F6-F54E-48E7-B72F-A60F6592E6A9}" type="presParOf" srcId="{C98FAFF7-358C-4ED7-A3E9-E2CEF1BD799C}" destId="{C07A00C4-C86E-40BB-A296-E6F858EC84AB}" srcOrd="0" destOrd="0" presId="urn:microsoft.com/office/officeart/2016/7/layout/LinearArrowProcessNumbered"/>
    <dgm:cxn modelId="{EC872BDE-E1A1-4AD9-9259-A5C0B1CDEA6E}" type="presParOf" srcId="{C98FAFF7-358C-4ED7-A3E9-E2CEF1BD799C}" destId="{FFDF34F7-DDFB-440B-97AA-AA4480DD56DA}" srcOrd="1" destOrd="0" presId="urn:microsoft.com/office/officeart/2016/7/layout/LinearArrowProcessNumbered"/>
    <dgm:cxn modelId="{15CB0C42-89B7-4C9E-AD85-66F40D502F6C}" type="presParOf" srcId="{FFDF34F7-DDFB-440B-97AA-AA4480DD56DA}" destId="{C3896A2E-AF30-4D7B-9C42-7F90F84892DA}" srcOrd="0" destOrd="0" presId="urn:microsoft.com/office/officeart/2016/7/layout/LinearArrowProcessNumbered"/>
    <dgm:cxn modelId="{3C85C5AF-0B13-4466-8AB4-CD064B90C61E}" type="presParOf" srcId="{FFDF34F7-DDFB-440B-97AA-AA4480DD56DA}" destId="{C23ACB6F-6377-4561-89F7-B91BA0CC69DA}" srcOrd="1" destOrd="0" presId="urn:microsoft.com/office/officeart/2016/7/layout/LinearArrowProcessNumbered"/>
    <dgm:cxn modelId="{B530D31F-9E07-49C5-A084-36DC39B86153}" type="presParOf" srcId="{FFDF34F7-DDFB-440B-97AA-AA4480DD56DA}" destId="{CB24F559-E097-4A8A-AFC3-44D4BFBC1559}" srcOrd="2" destOrd="0" presId="urn:microsoft.com/office/officeart/2016/7/layout/LinearArrowProcessNumbered"/>
    <dgm:cxn modelId="{41008FB5-19F2-44D9-9419-7E17BD243F2A}" type="presParOf" srcId="{FFDF34F7-DDFB-440B-97AA-AA4480DD56DA}" destId="{0B5E8D42-DC46-41BD-BD5E-DCF90F94453D}" srcOrd="3" destOrd="0" presId="urn:microsoft.com/office/officeart/2016/7/layout/LinearArrowProcessNumbered"/>
    <dgm:cxn modelId="{66697A18-D6FB-4D52-A2FB-62E162B8225F}" type="presParOf" srcId="{C98FAFF7-358C-4ED7-A3E9-E2CEF1BD799C}" destId="{1DD3B105-4BF4-4CC4-9B01-40B136D9C1BB}" srcOrd="2" destOrd="0" presId="urn:microsoft.com/office/officeart/2016/7/layout/LinearArrowProcessNumbered"/>
    <dgm:cxn modelId="{37EB3313-06B6-4884-AC24-91791A1E8718}" type="presParOf" srcId="{E3B49568-20D7-4C1B-AA1B-0EABECD8739A}" destId="{2A855134-E7B8-4BCC-BB11-4B0F252044B2}" srcOrd="5" destOrd="0" presId="urn:microsoft.com/office/officeart/2016/7/layout/LinearArrowProcessNumbered"/>
    <dgm:cxn modelId="{EFD4766B-38EB-401D-AB30-298637E0386E}" type="presParOf" srcId="{E3B49568-20D7-4C1B-AA1B-0EABECD8739A}" destId="{FBF6C0D5-27F8-4849-AA68-14654339BCD9}" srcOrd="6" destOrd="0" presId="urn:microsoft.com/office/officeart/2016/7/layout/LinearArrowProcessNumbered"/>
    <dgm:cxn modelId="{A280A422-0807-47E2-A977-E99D83D6E183}" type="presParOf" srcId="{FBF6C0D5-27F8-4849-AA68-14654339BCD9}" destId="{A5039D79-358B-45DC-AA13-26FF5C250CC6}" srcOrd="0" destOrd="0" presId="urn:microsoft.com/office/officeart/2016/7/layout/LinearArrowProcessNumbered"/>
    <dgm:cxn modelId="{E7CD781A-D5F8-4252-BCE3-8646C1D10C2A}" type="presParOf" srcId="{FBF6C0D5-27F8-4849-AA68-14654339BCD9}" destId="{1BE13118-6291-4104-9FB8-6E8E2EF8D65B}" srcOrd="1" destOrd="0" presId="urn:microsoft.com/office/officeart/2016/7/layout/LinearArrowProcessNumbered"/>
    <dgm:cxn modelId="{FF57FE60-8068-4F57-AE11-F426AD69BD8A}" type="presParOf" srcId="{1BE13118-6291-4104-9FB8-6E8E2EF8D65B}" destId="{E3E0190B-A181-431D-81B7-AF028B2C6556}" srcOrd="0" destOrd="0" presId="urn:microsoft.com/office/officeart/2016/7/layout/LinearArrowProcessNumbered"/>
    <dgm:cxn modelId="{FB3B7C1F-A75A-493C-99F9-87EAB65FE655}" type="presParOf" srcId="{1BE13118-6291-4104-9FB8-6E8E2EF8D65B}" destId="{F9E904AC-0826-41C9-9FE2-0B7E4D94D8FA}" srcOrd="1" destOrd="0" presId="urn:microsoft.com/office/officeart/2016/7/layout/LinearArrowProcessNumbered"/>
    <dgm:cxn modelId="{BD7A7964-C896-462C-BA70-E21D275BB105}" type="presParOf" srcId="{1BE13118-6291-4104-9FB8-6E8E2EF8D65B}" destId="{0F3E906B-14A4-4B74-A1D6-55D9A3EF4B58}" srcOrd="2" destOrd="0" presId="urn:microsoft.com/office/officeart/2016/7/layout/LinearArrowProcessNumbered"/>
    <dgm:cxn modelId="{0C589BB6-270A-4B14-BADE-DE7A644C3739}" type="presParOf" srcId="{1BE13118-6291-4104-9FB8-6E8E2EF8D65B}" destId="{E0391609-7EEE-44CB-8656-EFD343D4623C}" srcOrd="3" destOrd="0" presId="urn:microsoft.com/office/officeart/2016/7/layout/LinearArrowProcessNumbered"/>
    <dgm:cxn modelId="{D274F853-3B91-47D5-A5EA-D4016BCC523D}" type="presParOf" srcId="{FBF6C0D5-27F8-4849-AA68-14654339BCD9}" destId="{C480EBDC-C8B4-4AD9-BFA6-69DE76701E3F}" srcOrd="2" destOrd="0" presId="urn:microsoft.com/office/officeart/2016/7/layout/LinearArrowProcessNumbered"/>
    <dgm:cxn modelId="{C542DD67-0229-491C-9CD9-AA16569271D2}" type="presParOf" srcId="{E3B49568-20D7-4C1B-AA1B-0EABECD8739A}" destId="{C8911771-4D6C-49D1-8E41-071260F081A2}" srcOrd="7" destOrd="0" presId="urn:microsoft.com/office/officeart/2016/7/layout/LinearArrowProcessNumbered"/>
    <dgm:cxn modelId="{5032CC07-89B1-4182-8C50-0CA60D9F75AB}" type="presParOf" srcId="{E3B49568-20D7-4C1B-AA1B-0EABECD8739A}" destId="{34A1A1B3-B654-4086-9624-A87A2C4C47E7}" srcOrd="8" destOrd="0" presId="urn:microsoft.com/office/officeart/2016/7/layout/LinearArrowProcessNumbered"/>
    <dgm:cxn modelId="{B5E550D0-0FBA-4981-ADD6-2463987DB483}" type="presParOf" srcId="{34A1A1B3-B654-4086-9624-A87A2C4C47E7}" destId="{620EDB48-D6E7-4AC1-A71E-6123E64A8197}" srcOrd="0" destOrd="0" presId="urn:microsoft.com/office/officeart/2016/7/layout/LinearArrowProcessNumbered"/>
    <dgm:cxn modelId="{DBA13C89-CC86-4124-889F-3D331EA4A5D2}" type="presParOf" srcId="{34A1A1B3-B654-4086-9624-A87A2C4C47E7}" destId="{F6B82F9F-6E81-4B7E-A34C-2FAC44F08F29}" srcOrd="1" destOrd="0" presId="urn:microsoft.com/office/officeart/2016/7/layout/LinearArrowProcessNumbered"/>
    <dgm:cxn modelId="{6497C005-65A9-47ED-AF6B-AC4F008C79C0}" type="presParOf" srcId="{F6B82F9F-6E81-4B7E-A34C-2FAC44F08F29}" destId="{A9AC4000-4BBB-49B4-885E-F8A54C915D5E}" srcOrd="0" destOrd="0" presId="urn:microsoft.com/office/officeart/2016/7/layout/LinearArrowProcessNumbered"/>
    <dgm:cxn modelId="{7C75F288-5809-44FB-A7CE-ED174BBD5E9E}" type="presParOf" srcId="{F6B82F9F-6E81-4B7E-A34C-2FAC44F08F29}" destId="{55D62B6D-8191-4E84-8D03-D0649C06A573}" srcOrd="1" destOrd="0" presId="urn:microsoft.com/office/officeart/2016/7/layout/LinearArrowProcessNumbered"/>
    <dgm:cxn modelId="{12B0296B-F699-4FAD-9EF4-3DCD79F1AC86}" type="presParOf" srcId="{F6B82F9F-6E81-4B7E-A34C-2FAC44F08F29}" destId="{4DDD91D1-39BA-4036-AE1D-691E3DA7718D}" srcOrd="2" destOrd="0" presId="urn:microsoft.com/office/officeart/2016/7/layout/LinearArrowProcessNumbered"/>
    <dgm:cxn modelId="{C25F6FF5-1BA2-445C-90FF-A095C523FCA7}" type="presParOf" srcId="{F6B82F9F-6E81-4B7E-A34C-2FAC44F08F29}" destId="{21F83E0B-EF9A-45A2-9A01-7DC16A5E9CEA}" srcOrd="3" destOrd="0" presId="urn:microsoft.com/office/officeart/2016/7/layout/LinearArrowProcessNumbered"/>
    <dgm:cxn modelId="{117E1A14-E1DE-4F47-AA73-2C416CDA5893}" type="presParOf" srcId="{34A1A1B3-B654-4086-9624-A87A2C4C47E7}" destId="{787B4744-968B-4344-98A0-73887FDF5FC2}" srcOrd="2" destOrd="0" presId="urn:microsoft.com/office/officeart/2016/7/layout/LinearArrow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862206-7CE0-40FD-8BD3-F5309F86478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4B5BB10-4069-48F2-92C8-B23E15025D6F}">
      <dgm:prSet/>
      <dgm:spPr/>
      <dgm:t>
        <a:bodyPr/>
        <a:lstStyle/>
        <a:p>
          <a:r>
            <a:rPr lang="es-CL" b="0" i="0" baseline="0" dirty="0"/>
            <a:t>🔹 </a:t>
          </a:r>
          <a:r>
            <a:rPr lang="es-CL" b="1" i="0" baseline="0" dirty="0"/>
            <a:t>Apropiar marcos normativos y curriculares</a:t>
          </a:r>
          <a:r>
            <a:rPr lang="es-CL" b="0" i="0" baseline="0" dirty="0"/>
            <a:t> (Ley 20.911, MBE) como base del desarrollo profesional docente.</a:t>
          </a:r>
          <a:endParaRPr lang="en-US" dirty="0"/>
        </a:p>
      </dgm:t>
    </dgm:pt>
    <dgm:pt modelId="{E43568F9-A64A-4DA3-8110-B196389691DC}" type="parTrans" cxnId="{72CD7E34-F9F3-40DB-AE52-16C27EE13ED9}">
      <dgm:prSet/>
      <dgm:spPr/>
      <dgm:t>
        <a:bodyPr/>
        <a:lstStyle/>
        <a:p>
          <a:endParaRPr lang="en-US"/>
        </a:p>
      </dgm:t>
    </dgm:pt>
    <dgm:pt modelId="{52CA351B-E693-4917-86C0-EA5D29856221}" type="sibTrans" cxnId="{72CD7E34-F9F3-40DB-AE52-16C27EE13ED9}">
      <dgm:prSet/>
      <dgm:spPr/>
      <dgm:t>
        <a:bodyPr/>
        <a:lstStyle/>
        <a:p>
          <a:endParaRPr lang="en-US"/>
        </a:p>
      </dgm:t>
    </dgm:pt>
    <dgm:pt modelId="{FFCE4FB8-4167-4304-ACAB-DF20D33063B0}">
      <dgm:prSet/>
      <dgm:spPr/>
      <dgm:t>
        <a:bodyPr/>
        <a:lstStyle/>
        <a:p>
          <a:r>
            <a:rPr lang="es-CL" b="0" i="0" baseline="0"/>
            <a:t>🔹 </a:t>
          </a:r>
          <a:r>
            <a:rPr lang="es-CL" b="1" i="0" baseline="0"/>
            <a:t>Crear equipos motores SLEP</a:t>
          </a:r>
          <a:r>
            <a:rPr lang="es-CL" b="0" i="0" baseline="0"/>
            <a:t> que repliquen experiencias de ABP interdisciplinario.</a:t>
          </a:r>
          <a:endParaRPr lang="en-US"/>
        </a:p>
      </dgm:t>
    </dgm:pt>
    <dgm:pt modelId="{C41ACFC5-DD25-4353-B3B6-F51B056D19E3}" type="parTrans" cxnId="{373133CF-530B-49C6-AFA6-9FBFFA1898F6}">
      <dgm:prSet/>
      <dgm:spPr/>
      <dgm:t>
        <a:bodyPr/>
        <a:lstStyle/>
        <a:p>
          <a:endParaRPr lang="en-US"/>
        </a:p>
      </dgm:t>
    </dgm:pt>
    <dgm:pt modelId="{0635D6B9-94B7-4A02-AE34-0763F619D7F6}" type="sibTrans" cxnId="{373133CF-530B-49C6-AFA6-9FBFFA1898F6}">
      <dgm:prSet/>
      <dgm:spPr/>
      <dgm:t>
        <a:bodyPr/>
        <a:lstStyle/>
        <a:p>
          <a:endParaRPr lang="en-US"/>
        </a:p>
      </dgm:t>
    </dgm:pt>
    <dgm:pt modelId="{B47BC812-4AC8-443F-9E56-A7040BEABABE}">
      <dgm:prSet/>
      <dgm:spPr/>
      <dgm:t>
        <a:bodyPr/>
        <a:lstStyle/>
        <a:p>
          <a:r>
            <a:rPr lang="es-CL" b="0" i="0" baseline="0"/>
            <a:t>🔹 </a:t>
          </a:r>
          <a:r>
            <a:rPr lang="es-CL" b="1" i="0" baseline="0"/>
            <a:t>Gestionar espacios deliberantes y recursos</a:t>
          </a:r>
          <a:r>
            <a:rPr lang="es-CL" b="0" i="0" baseline="0"/>
            <a:t> para transformar el aula en praxis social.</a:t>
          </a:r>
          <a:endParaRPr lang="en-US"/>
        </a:p>
      </dgm:t>
    </dgm:pt>
    <dgm:pt modelId="{F9C78AF7-ED05-4D91-A38F-8C0557924B4E}" type="parTrans" cxnId="{142B6374-DE2E-4A01-89DD-6B74D2EC37FC}">
      <dgm:prSet/>
      <dgm:spPr/>
      <dgm:t>
        <a:bodyPr/>
        <a:lstStyle/>
        <a:p>
          <a:endParaRPr lang="en-US"/>
        </a:p>
      </dgm:t>
    </dgm:pt>
    <dgm:pt modelId="{D00537CA-8792-46A6-B9E3-DE409F45C5B3}" type="sibTrans" cxnId="{142B6374-DE2E-4A01-89DD-6B74D2EC37FC}">
      <dgm:prSet/>
      <dgm:spPr/>
      <dgm:t>
        <a:bodyPr/>
        <a:lstStyle/>
        <a:p>
          <a:endParaRPr lang="en-US"/>
        </a:p>
      </dgm:t>
    </dgm:pt>
    <dgm:pt modelId="{7E5BD21B-B7ED-4FC1-B3E2-CD6E8D64414C}">
      <dgm:prSet/>
      <dgm:spPr/>
      <dgm:t>
        <a:bodyPr/>
        <a:lstStyle/>
        <a:p>
          <a:r>
            <a:rPr lang="es-CL" b="0" i="0" baseline="0"/>
            <a:t>🔹 </a:t>
          </a:r>
          <a:r>
            <a:rPr lang="es-CL" b="1" i="0" baseline="0"/>
            <a:t>Consolidar espacios estudiantiles y digitales</a:t>
          </a:r>
          <a:r>
            <a:rPr lang="es-CL" b="0" i="0" baseline="0"/>
            <a:t> (podcasts, redes) para la alfabetización cívica y la participación juvenil.</a:t>
          </a:r>
          <a:endParaRPr lang="en-US"/>
        </a:p>
      </dgm:t>
    </dgm:pt>
    <dgm:pt modelId="{A08EDA84-1996-4618-BED7-CC8E3A719127}" type="parTrans" cxnId="{50992A8B-60D5-48AB-B313-82A7EF498058}">
      <dgm:prSet/>
      <dgm:spPr/>
      <dgm:t>
        <a:bodyPr/>
        <a:lstStyle/>
        <a:p>
          <a:endParaRPr lang="en-US"/>
        </a:p>
      </dgm:t>
    </dgm:pt>
    <dgm:pt modelId="{F34FB176-CDD2-40E4-98EF-F02990EFECFB}" type="sibTrans" cxnId="{50992A8B-60D5-48AB-B313-82A7EF498058}">
      <dgm:prSet/>
      <dgm:spPr/>
      <dgm:t>
        <a:bodyPr/>
        <a:lstStyle/>
        <a:p>
          <a:endParaRPr lang="en-US"/>
        </a:p>
      </dgm:t>
    </dgm:pt>
    <dgm:pt modelId="{25AB1D92-9F01-4D2E-93BC-40E9E512C12F}" type="pres">
      <dgm:prSet presAssocID="{54862206-7CE0-40FD-8BD3-F5309F864785}" presName="root" presStyleCnt="0">
        <dgm:presLayoutVars>
          <dgm:dir/>
          <dgm:resizeHandles val="exact"/>
        </dgm:presLayoutVars>
      </dgm:prSet>
      <dgm:spPr/>
    </dgm:pt>
    <dgm:pt modelId="{70B80CA9-9C6A-494E-B8A7-602624CA34B4}" type="pres">
      <dgm:prSet presAssocID="{94B5BB10-4069-48F2-92C8-B23E15025D6F}" presName="compNode" presStyleCnt="0"/>
      <dgm:spPr/>
    </dgm:pt>
    <dgm:pt modelId="{29ACEBD9-378B-439F-B232-98CDE83F2EB9}" type="pres">
      <dgm:prSet presAssocID="{94B5BB10-4069-48F2-92C8-B23E15025D6F}" presName="bgRect" presStyleLbl="bgShp" presStyleIdx="0" presStyleCnt="4"/>
      <dgm:spPr/>
    </dgm:pt>
    <dgm:pt modelId="{87729BED-9E86-4E4C-B25C-2D824DD5DE8A}" type="pres">
      <dgm:prSet presAssocID="{94B5BB10-4069-48F2-92C8-B23E15025D6F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uez"/>
        </a:ext>
      </dgm:extLst>
    </dgm:pt>
    <dgm:pt modelId="{7377E342-F8C2-4833-B30A-5B351D1748D4}" type="pres">
      <dgm:prSet presAssocID="{94B5BB10-4069-48F2-92C8-B23E15025D6F}" presName="spaceRect" presStyleCnt="0"/>
      <dgm:spPr/>
    </dgm:pt>
    <dgm:pt modelId="{33CD8DEA-BACE-441F-BABD-3C9033748C6E}" type="pres">
      <dgm:prSet presAssocID="{94B5BB10-4069-48F2-92C8-B23E15025D6F}" presName="parTx" presStyleLbl="revTx" presStyleIdx="0" presStyleCnt="4">
        <dgm:presLayoutVars>
          <dgm:chMax val="0"/>
          <dgm:chPref val="0"/>
        </dgm:presLayoutVars>
      </dgm:prSet>
      <dgm:spPr/>
    </dgm:pt>
    <dgm:pt modelId="{2AFB3874-FD45-4175-9B35-3E6D408C21AA}" type="pres">
      <dgm:prSet presAssocID="{52CA351B-E693-4917-86C0-EA5D29856221}" presName="sibTrans" presStyleCnt="0"/>
      <dgm:spPr/>
    </dgm:pt>
    <dgm:pt modelId="{110A2D28-6755-4E4A-BE84-2E46BC8B0FE3}" type="pres">
      <dgm:prSet presAssocID="{FFCE4FB8-4167-4304-ACAB-DF20D33063B0}" presName="compNode" presStyleCnt="0"/>
      <dgm:spPr/>
    </dgm:pt>
    <dgm:pt modelId="{2F7AB812-F138-4E82-996F-E9E96BB7D118}" type="pres">
      <dgm:prSet presAssocID="{FFCE4FB8-4167-4304-ACAB-DF20D33063B0}" presName="bgRect" presStyleLbl="bgShp" presStyleIdx="1" presStyleCnt="4"/>
      <dgm:spPr/>
    </dgm:pt>
    <dgm:pt modelId="{15C5FFFB-1079-4E77-9C62-8C3ED888E442}" type="pres">
      <dgm:prSet presAssocID="{FFCE4FB8-4167-4304-ACAB-DF20D33063B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ngranajes"/>
        </a:ext>
      </dgm:extLst>
    </dgm:pt>
    <dgm:pt modelId="{CB99855C-CC17-47C6-BA01-8B555E26C4E5}" type="pres">
      <dgm:prSet presAssocID="{FFCE4FB8-4167-4304-ACAB-DF20D33063B0}" presName="spaceRect" presStyleCnt="0"/>
      <dgm:spPr/>
    </dgm:pt>
    <dgm:pt modelId="{73576272-FB82-4BB7-B4C0-A84803317FF2}" type="pres">
      <dgm:prSet presAssocID="{FFCE4FB8-4167-4304-ACAB-DF20D33063B0}" presName="parTx" presStyleLbl="revTx" presStyleIdx="1" presStyleCnt="4">
        <dgm:presLayoutVars>
          <dgm:chMax val="0"/>
          <dgm:chPref val="0"/>
        </dgm:presLayoutVars>
      </dgm:prSet>
      <dgm:spPr/>
    </dgm:pt>
    <dgm:pt modelId="{8AAC5204-3E1C-4BA8-897C-2AE9E6FCB365}" type="pres">
      <dgm:prSet presAssocID="{0635D6B9-94B7-4A02-AE34-0763F619D7F6}" presName="sibTrans" presStyleCnt="0"/>
      <dgm:spPr/>
    </dgm:pt>
    <dgm:pt modelId="{11312871-9ABC-4C8E-8165-80169F072D88}" type="pres">
      <dgm:prSet presAssocID="{B47BC812-4AC8-443F-9E56-A7040BEABABE}" presName="compNode" presStyleCnt="0"/>
      <dgm:spPr/>
    </dgm:pt>
    <dgm:pt modelId="{C8728ECE-7BA7-4DB0-BB46-37469CC286AE}" type="pres">
      <dgm:prSet presAssocID="{B47BC812-4AC8-443F-9E56-A7040BEABABE}" presName="bgRect" presStyleLbl="bgShp" presStyleIdx="2" presStyleCnt="4"/>
      <dgm:spPr/>
    </dgm:pt>
    <dgm:pt modelId="{D339A386-0812-4B0A-8A2F-5241A4DEC2CB}" type="pres">
      <dgm:prSet presAssocID="{B47BC812-4AC8-443F-9E56-A7040BEABAB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ula de clases"/>
        </a:ext>
      </dgm:extLst>
    </dgm:pt>
    <dgm:pt modelId="{0CE5DE2D-5984-4CEE-92BA-791C9ED9B502}" type="pres">
      <dgm:prSet presAssocID="{B47BC812-4AC8-443F-9E56-A7040BEABABE}" presName="spaceRect" presStyleCnt="0"/>
      <dgm:spPr/>
    </dgm:pt>
    <dgm:pt modelId="{48386CC5-C579-4B19-AEC9-876CF92DB5F0}" type="pres">
      <dgm:prSet presAssocID="{B47BC812-4AC8-443F-9E56-A7040BEABABE}" presName="parTx" presStyleLbl="revTx" presStyleIdx="2" presStyleCnt="4">
        <dgm:presLayoutVars>
          <dgm:chMax val="0"/>
          <dgm:chPref val="0"/>
        </dgm:presLayoutVars>
      </dgm:prSet>
      <dgm:spPr/>
    </dgm:pt>
    <dgm:pt modelId="{0B4DB78B-B26C-4B3E-8D40-D07370426166}" type="pres">
      <dgm:prSet presAssocID="{D00537CA-8792-46A6-B9E3-DE409F45C5B3}" presName="sibTrans" presStyleCnt="0"/>
      <dgm:spPr/>
    </dgm:pt>
    <dgm:pt modelId="{867CA7FC-C012-406B-BB62-C905BF27756D}" type="pres">
      <dgm:prSet presAssocID="{7E5BD21B-B7ED-4FC1-B3E2-CD6E8D64414C}" presName="compNode" presStyleCnt="0"/>
      <dgm:spPr/>
    </dgm:pt>
    <dgm:pt modelId="{26068831-C9F4-4EF1-B2F9-D200A483AD97}" type="pres">
      <dgm:prSet presAssocID="{7E5BD21B-B7ED-4FC1-B3E2-CD6E8D64414C}" presName="bgRect" presStyleLbl="bgShp" presStyleIdx="3" presStyleCnt="4"/>
      <dgm:spPr/>
    </dgm:pt>
    <dgm:pt modelId="{DCB0683B-92F0-4675-B815-05DC23E2DED4}" type="pres">
      <dgm:prSet presAssocID="{7E5BD21B-B7ED-4FC1-B3E2-CD6E8D64414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4346206C-08C5-4850-B934-3770B230FDC9}" type="pres">
      <dgm:prSet presAssocID="{7E5BD21B-B7ED-4FC1-B3E2-CD6E8D64414C}" presName="spaceRect" presStyleCnt="0"/>
      <dgm:spPr/>
    </dgm:pt>
    <dgm:pt modelId="{E0CB31FD-C410-4800-99AD-337EBF26E4B7}" type="pres">
      <dgm:prSet presAssocID="{7E5BD21B-B7ED-4FC1-B3E2-CD6E8D64414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A48C9601-0526-4E09-BDD1-10720A54F8DF}" type="presOf" srcId="{54862206-7CE0-40FD-8BD3-F5309F864785}" destId="{25AB1D92-9F01-4D2E-93BC-40E9E512C12F}" srcOrd="0" destOrd="0" presId="urn:microsoft.com/office/officeart/2018/2/layout/IconVerticalSolidList"/>
    <dgm:cxn modelId="{72CD7E34-F9F3-40DB-AE52-16C27EE13ED9}" srcId="{54862206-7CE0-40FD-8BD3-F5309F864785}" destId="{94B5BB10-4069-48F2-92C8-B23E15025D6F}" srcOrd="0" destOrd="0" parTransId="{E43568F9-A64A-4DA3-8110-B196389691DC}" sibTransId="{52CA351B-E693-4917-86C0-EA5D29856221}"/>
    <dgm:cxn modelId="{D54AA653-3255-4CFA-9A83-8470FE35F40E}" type="presOf" srcId="{7E5BD21B-B7ED-4FC1-B3E2-CD6E8D64414C}" destId="{E0CB31FD-C410-4800-99AD-337EBF26E4B7}" srcOrd="0" destOrd="0" presId="urn:microsoft.com/office/officeart/2018/2/layout/IconVerticalSolidList"/>
    <dgm:cxn modelId="{142B6374-DE2E-4A01-89DD-6B74D2EC37FC}" srcId="{54862206-7CE0-40FD-8BD3-F5309F864785}" destId="{B47BC812-4AC8-443F-9E56-A7040BEABABE}" srcOrd="2" destOrd="0" parTransId="{F9C78AF7-ED05-4D91-A38F-8C0557924B4E}" sibTransId="{D00537CA-8792-46A6-B9E3-DE409F45C5B3}"/>
    <dgm:cxn modelId="{06CEDE55-DC54-4C3D-93A1-AA265BA25113}" type="presOf" srcId="{94B5BB10-4069-48F2-92C8-B23E15025D6F}" destId="{33CD8DEA-BACE-441F-BABD-3C9033748C6E}" srcOrd="0" destOrd="0" presId="urn:microsoft.com/office/officeart/2018/2/layout/IconVerticalSolidList"/>
    <dgm:cxn modelId="{50992A8B-60D5-48AB-B313-82A7EF498058}" srcId="{54862206-7CE0-40FD-8BD3-F5309F864785}" destId="{7E5BD21B-B7ED-4FC1-B3E2-CD6E8D64414C}" srcOrd="3" destOrd="0" parTransId="{A08EDA84-1996-4618-BED7-CC8E3A719127}" sibTransId="{F34FB176-CDD2-40E4-98EF-F02990EFECFB}"/>
    <dgm:cxn modelId="{3489999E-AB84-4B45-872B-344E781C0596}" type="presOf" srcId="{FFCE4FB8-4167-4304-ACAB-DF20D33063B0}" destId="{73576272-FB82-4BB7-B4C0-A84803317FF2}" srcOrd="0" destOrd="0" presId="urn:microsoft.com/office/officeart/2018/2/layout/IconVerticalSolidList"/>
    <dgm:cxn modelId="{5339D89F-924F-481E-AD94-19D9DE3B861B}" type="presOf" srcId="{B47BC812-4AC8-443F-9E56-A7040BEABABE}" destId="{48386CC5-C579-4B19-AEC9-876CF92DB5F0}" srcOrd="0" destOrd="0" presId="urn:microsoft.com/office/officeart/2018/2/layout/IconVerticalSolidList"/>
    <dgm:cxn modelId="{373133CF-530B-49C6-AFA6-9FBFFA1898F6}" srcId="{54862206-7CE0-40FD-8BD3-F5309F864785}" destId="{FFCE4FB8-4167-4304-ACAB-DF20D33063B0}" srcOrd="1" destOrd="0" parTransId="{C41ACFC5-DD25-4353-B3B6-F51B056D19E3}" sibTransId="{0635D6B9-94B7-4A02-AE34-0763F619D7F6}"/>
    <dgm:cxn modelId="{0C9CD4C3-5396-4B21-BFA3-C6A5E759771B}" type="presParOf" srcId="{25AB1D92-9F01-4D2E-93BC-40E9E512C12F}" destId="{70B80CA9-9C6A-494E-B8A7-602624CA34B4}" srcOrd="0" destOrd="0" presId="urn:microsoft.com/office/officeart/2018/2/layout/IconVerticalSolidList"/>
    <dgm:cxn modelId="{952BE67F-3BD6-44A0-8C3D-B25ECE21DE35}" type="presParOf" srcId="{70B80CA9-9C6A-494E-B8A7-602624CA34B4}" destId="{29ACEBD9-378B-439F-B232-98CDE83F2EB9}" srcOrd="0" destOrd="0" presId="urn:microsoft.com/office/officeart/2018/2/layout/IconVerticalSolidList"/>
    <dgm:cxn modelId="{E8F8BD1D-927C-4EEA-9DD1-037D4363D205}" type="presParOf" srcId="{70B80CA9-9C6A-494E-B8A7-602624CA34B4}" destId="{87729BED-9E86-4E4C-B25C-2D824DD5DE8A}" srcOrd="1" destOrd="0" presId="urn:microsoft.com/office/officeart/2018/2/layout/IconVerticalSolidList"/>
    <dgm:cxn modelId="{D3313B06-4FF0-4B8B-96D0-845BCDC3E2C5}" type="presParOf" srcId="{70B80CA9-9C6A-494E-B8A7-602624CA34B4}" destId="{7377E342-F8C2-4833-B30A-5B351D1748D4}" srcOrd="2" destOrd="0" presId="urn:microsoft.com/office/officeart/2018/2/layout/IconVerticalSolidList"/>
    <dgm:cxn modelId="{E51AFFDE-D69A-47F0-AC9A-C9ADA1432658}" type="presParOf" srcId="{70B80CA9-9C6A-494E-B8A7-602624CA34B4}" destId="{33CD8DEA-BACE-441F-BABD-3C9033748C6E}" srcOrd="3" destOrd="0" presId="urn:microsoft.com/office/officeart/2018/2/layout/IconVerticalSolidList"/>
    <dgm:cxn modelId="{6FEE9795-57FA-40CF-9119-62646105D779}" type="presParOf" srcId="{25AB1D92-9F01-4D2E-93BC-40E9E512C12F}" destId="{2AFB3874-FD45-4175-9B35-3E6D408C21AA}" srcOrd="1" destOrd="0" presId="urn:microsoft.com/office/officeart/2018/2/layout/IconVerticalSolidList"/>
    <dgm:cxn modelId="{1502C922-8CDD-48E9-B986-DDE22D6C9846}" type="presParOf" srcId="{25AB1D92-9F01-4D2E-93BC-40E9E512C12F}" destId="{110A2D28-6755-4E4A-BE84-2E46BC8B0FE3}" srcOrd="2" destOrd="0" presId="urn:microsoft.com/office/officeart/2018/2/layout/IconVerticalSolidList"/>
    <dgm:cxn modelId="{0D26FD7E-5C1F-47C8-B261-2FCF123AC792}" type="presParOf" srcId="{110A2D28-6755-4E4A-BE84-2E46BC8B0FE3}" destId="{2F7AB812-F138-4E82-996F-E9E96BB7D118}" srcOrd="0" destOrd="0" presId="urn:microsoft.com/office/officeart/2018/2/layout/IconVerticalSolidList"/>
    <dgm:cxn modelId="{2CE15A92-6333-4733-86F9-1EC847DB2BC3}" type="presParOf" srcId="{110A2D28-6755-4E4A-BE84-2E46BC8B0FE3}" destId="{15C5FFFB-1079-4E77-9C62-8C3ED888E442}" srcOrd="1" destOrd="0" presId="urn:microsoft.com/office/officeart/2018/2/layout/IconVerticalSolidList"/>
    <dgm:cxn modelId="{A8ABF35D-1170-47FE-AB74-254B7409FEB9}" type="presParOf" srcId="{110A2D28-6755-4E4A-BE84-2E46BC8B0FE3}" destId="{CB99855C-CC17-47C6-BA01-8B555E26C4E5}" srcOrd="2" destOrd="0" presId="urn:microsoft.com/office/officeart/2018/2/layout/IconVerticalSolidList"/>
    <dgm:cxn modelId="{932E6489-90E9-47F8-B8FE-5842477332B3}" type="presParOf" srcId="{110A2D28-6755-4E4A-BE84-2E46BC8B0FE3}" destId="{73576272-FB82-4BB7-B4C0-A84803317FF2}" srcOrd="3" destOrd="0" presId="urn:microsoft.com/office/officeart/2018/2/layout/IconVerticalSolidList"/>
    <dgm:cxn modelId="{A1BCBF2A-1BE0-4D76-B171-3876B5AA78C5}" type="presParOf" srcId="{25AB1D92-9F01-4D2E-93BC-40E9E512C12F}" destId="{8AAC5204-3E1C-4BA8-897C-2AE9E6FCB365}" srcOrd="3" destOrd="0" presId="urn:microsoft.com/office/officeart/2018/2/layout/IconVerticalSolidList"/>
    <dgm:cxn modelId="{CF5C78C8-1A25-4F5B-9883-41298DFBACB8}" type="presParOf" srcId="{25AB1D92-9F01-4D2E-93BC-40E9E512C12F}" destId="{11312871-9ABC-4C8E-8165-80169F072D88}" srcOrd="4" destOrd="0" presId="urn:microsoft.com/office/officeart/2018/2/layout/IconVerticalSolidList"/>
    <dgm:cxn modelId="{78C501A3-0634-4388-9F17-15AE76B46D2E}" type="presParOf" srcId="{11312871-9ABC-4C8E-8165-80169F072D88}" destId="{C8728ECE-7BA7-4DB0-BB46-37469CC286AE}" srcOrd="0" destOrd="0" presId="urn:microsoft.com/office/officeart/2018/2/layout/IconVerticalSolidList"/>
    <dgm:cxn modelId="{FF52C03E-FE90-4630-9606-275E9C3F6E25}" type="presParOf" srcId="{11312871-9ABC-4C8E-8165-80169F072D88}" destId="{D339A386-0812-4B0A-8A2F-5241A4DEC2CB}" srcOrd="1" destOrd="0" presId="urn:microsoft.com/office/officeart/2018/2/layout/IconVerticalSolidList"/>
    <dgm:cxn modelId="{CA50D105-15D4-422F-8397-973914F9CBBB}" type="presParOf" srcId="{11312871-9ABC-4C8E-8165-80169F072D88}" destId="{0CE5DE2D-5984-4CEE-92BA-791C9ED9B502}" srcOrd="2" destOrd="0" presId="urn:microsoft.com/office/officeart/2018/2/layout/IconVerticalSolidList"/>
    <dgm:cxn modelId="{294447CA-A21D-43FE-961A-AB686CA3F526}" type="presParOf" srcId="{11312871-9ABC-4C8E-8165-80169F072D88}" destId="{48386CC5-C579-4B19-AEC9-876CF92DB5F0}" srcOrd="3" destOrd="0" presId="urn:microsoft.com/office/officeart/2018/2/layout/IconVerticalSolidList"/>
    <dgm:cxn modelId="{C4ADEEF9-EA9F-45B0-91A8-017551995868}" type="presParOf" srcId="{25AB1D92-9F01-4D2E-93BC-40E9E512C12F}" destId="{0B4DB78B-B26C-4B3E-8D40-D07370426166}" srcOrd="5" destOrd="0" presId="urn:microsoft.com/office/officeart/2018/2/layout/IconVerticalSolidList"/>
    <dgm:cxn modelId="{FAD25105-DC1F-4B43-BA90-44D801AF2B5C}" type="presParOf" srcId="{25AB1D92-9F01-4D2E-93BC-40E9E512C12F}" destId="{867CA7FC-C012-406B-BB62-C905BF27756D}" srcOrd="6" destOrd="0" presId="urn:microsoft.com/office/officeart/2018/2/layout/IconVerticalSolidList"/>
    <dgm:cxn modelId="{53215487-A512-437E-AB1E-CD0F75921D5E}" type="presParOf" srcId="{867CA7FC-C012-406B-BB62-C905BF27756D}" destId="{26068831-C9F4-4EF1-B2F9-D200A483AD97}" srcOrd="0" destOrd="0" presId="urn:microsoft.com/office/officeart/2018/2/layout/IconVerticalSolidList"/>
    <dgm:cxn modelId="{9B2D1E26-F7E2-4AD4-B692-9A996E5FDB97}" type="presParOf" srcId="{867CA7FC-C012-406B-BB62-C905BF27756D}" destId="{DCB0683B-92F0-4675-B815-05DC23E2DED4}" srcOrd="1" destOrd="0" presId="urn:microsoft.com/office/officeart/2018/2/layout/IconVerticalSolidList"/>
    <dgm:cxn modelId="{2996773E-C5BF-4965-845E-CA1588F21AE6}" type="presParOf" srcId="{867CA7FC-C012-406B-BB62-C905BF27756D}" destId="{4346206C-08C5-4850-B934-3770B230FDC9}" srcOrd="2" destOrd="0" presId="urn:microsoft.com/office/officeart/2018/2/layout/IconVerticalSolidList"/>
    <dgm:cxn modelId="{1267708A-CA06-48DA-88BB-97C60F530545}" type="presParOf" srcId="{867CA7FC-C012-406B-BB62-C905BF27756D}" destId="{E0CB31FD-C410-4800-99AD-337EBF26E4B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154165" y="300"/>
          <a:ext cx="3018392" cy="18110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1" kern="1200" dirty="0"/>
            <a:t>Liceo público polivalente de Quinta Normal, RM</a:t>
          </a:r>
          <a:endParaRPr lang="es-CL" sz="1800" kern="1200" dirty="0"/>
        </a:p>
      </dsp:txBody>
      <dsp:txXfrm>
        <a:off x="154165" y="300"/>
        <a:ext cx="3018392" cy="1811035"/>
      </dsp:txXfrm>
    </dsp:sp>
    <dsp:sp modelId="{C51CFB92-DA16-4EE3-A4BD-85683FACFDDF}">
      <dsp:nvSpPr>
        <dsp:cNvPr id="0" name=""/>
        <dsp:cNvSpPr/>
      </dsp:nvSpPr>
      <dsp:spPr>
        <a:xfrm>
          <a:off x="3474397" y="300"/>
          <a:ext cx="3018392" cy="1811035"/>
        </a:xfrm>
        <a:prstGeom prst="rect">
          <a:avLst/>
        </a:prstGeom>
        <a:solidFill>
          <a:schemeClr val="accent5">
            <a:hueOff val="-5185043"/>
            <a:satOff val="-9632"/>
            <a:lumOff val="-71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Verdana" panose="020B0604030504040204"/>
              <a:ea typeface="+mn-ea"/>
              <a:cs typeface="+mn-cs"/>
            </a:rPr>
            <a:t>62% de población migrante </a:t>
          </a:r>
          <a:endParaRPr lang="es-CL" sz="1800" kern="1200" dirty="0">
            <a:latin typeface="Verdana" panose="020B0604030504040204"/>
            <a:ea typeface="+mn-ea"/>
            <a:cs typeface="+mn-cs"/>
          </a:endParaRPr>
        </a:p>
      </dsp:txBody>
      <dsp:txXfrm>
        <a:off x="3474397" y="300"/>
        <a:ext cx="3018392" cy="1811035"/>
      </dsp:txXfrm>
    </dsp:sp>
    <dsp:sp modelId="{831F2A36-DE06-4DB9-90C0-E9AC7B52D85D}">
      <dsp:nvSpPr>
        <dsp:cNvPr id="0" name=""/>
        <dsp:cNvSpPr/>
      </dsp:nvSpPr>
      <dsp:spPr>
        <a:xfrm>
          <a:off x="154165" y="2113175"/>
          <a:ext cx="3018392" cy="1811035"/>
        </a:xfrm>
        <a:prstGeom prst="rect">
          <a:avLst/>
        </a:prstGeom>
        <a:solidFill>
          <a:schemeClr val="accent5">
            <a:hueOff val="-10370086"/>
            <a:satOff val="-19264"/>
            <a:lumOff val="-142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Alta vulnerabilidad y precariedad </a:t>
          </a:r>
          <a:r>
            <a:rPr lang="es-CL" sz="1800" kern="1200" dirty="0" err="1"/>
            <a:t>insfraestructura</a:t>
          </a:r>
          <a:endParaRPr lang="es-CL" sz="1800" kern="1200" dirty="0">
            <a:latin typeface="Verdana" panose="020B0604030504040204"/>
            <a:ea typeface="+mn-ea"/>
            <a:cs typeface="+mn-cs"/>
          </a:endParaRPr>
        </a:p>
      </dsp:txBody>
      <dsp:txXfrm>
        <a:off x="154165" y="2113175"/>
        <a:ext cx="3018392" cy="1811035"/>
      </dsp:txXfrm>
    </dsp:sp>
    <dsp:sp modelId="{26AFEE7B-FD23-457F-99AF-5CC99A1B86B2}">
      <dsp:nvSpPr>
        <dsp:cNvPr id="0" name=""/>
        <dsp:cNvSpPr/>
      </dsp:nvSpPr>
      <dsp:spPr>
        <a:xfrm>
          <a:off x="3474397" y="2113175"/>
          <a:ext cx="3018392" cy="1811035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Proyecto con 4to medio HC y área TP</a:t>
          </a:r>
        </a:p>
      </dsp:txBody>
      <dsp:txXfrm>
        <a:off x="3474397" y="2113175"/>
        <a:ext cx="3018392" cy="1811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58DEC-EEB1-420A-A048-B7A674116B1F}">
      <dsp:nvSpPr>
        <dsp:cNvPr id="0" name=""/>
        <dsp:cNvSpPr/>
      </dsp:nvSpPr>
      <dsp:spPr>
        <a:xfrm>
          <a:off x="973190" y="344770"/>
          <a:ext cx="1264141" cy="12641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73EF47-48CD-4D2C-8942-A5E0877988C6}">
      <dsp:nvSpPr>
        <dsp:cNvPr id="0" name=""/>
        <dsp:cNvSpPr/>
      </dsp:nvSpPr>
      <dsp:spPr>
        <a:xfrm>
          <a:off x="1242597" y="614177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93F7A-52FF-4F89-BDD8-E06F96AB7B50}">
      <dsp:nvSpPr>
        <dsp:cNvPr id="0" name=""/>
        <dsp:cNvSpPr/>
      </dsp:nvSpPr>
      <dsp:spPr>
        <a:xfrm>
          <a:off x="569079" y="2002660"/>
          <a:ext cx="2072362" cy="200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200" kern="1200"/>
            <a:t>Predominio de </a:t>
          </a:r>
          <a:r>
            <a:rPr lang="es-MX" sz="1200" b="1" kern="1200"/>
            <a:t>prácticas expositivas y despolitizadas</a:t>
          </a:r>
          <a:r>
            <a:rPr lang="es-MX" sz="1200" kern="1200"/>
            <a:t>, con escasa articulación entre currículum y realidad social del estudiantado.</a:t>
          </a:r>
          <a:endParaRPr lang="en-US" sz="1200" kern="1200"/>
        </a:p>
      </dsp:txBody>
      <dsp:txXfrm>
        <a:off x="569079" y="2002660"/>
        <a:ext cx="2072362" cy="2003906"/>
      </dsp:txXfrm>
    </dsp:sp>
    <dsp:sp modelId="{F120F0CA-D015-4741-9504-FCD28CB028DA}">
      <dsp:nvSpPr>
        <dsp:cNvPr id="0" name=""/>
        <dsp:cNvSpPr/>
      </dsp:nvSpPr>
      <dsp:spPr>
        <a:xfrm>
          <a:off x="3408216" y="344770"/>
          <a:ext cx="1264141" cy="12641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52AB9-D8B7-42BD-A6BE-CC385C7ADAA2}">
      <dsp:nvSpPr>
        <dsp:cNvPr id="0" name=""/>
        <dsp:cNvSpPr/>
      </dsp:nvSpPr>
      <dsp:spPr>
        <a:xfrm>
          <a:off x="3677623" y="614177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2417D5-7D13-4F68-9136-D901069F2FEF}">
      <dsp:nvSpPr>
        <dsp:cNvPr id="0" name=""/>
        <dsp:cNvSpPr/>
      </dsp:nvSpPr>
      <dsp:spPr>
        <a:xfrm>
          <a:off x="3004105" y="2002660"/>
          <a:ext cx="2072362" cy="200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200" kern="1200"/>
            <a:t>Déficit de </a:t>
          </a:r>
          <a:r>
            <a:rPr lang="es-MX" sz="1200" b="1" kern="1200"/>
            <a:t>estrategias pedagógicas activas</a:t>
          </a:r>
          <a:r>
            <a:rPr lang="es-MX" sz="1200" kern="1200"/>
            <a:t> y de formación ciudadana situada.</a:t>
          </a:r>
          <a:endParaRPr lang="en-US" sz="1200" kern="1200"/>
        </a:p>
      </dsp:txBody>
      <dsp:txXfrm>
        <a:off x="3004105" y="2002660"/>
        <a:ext cx="2072362" cy="2003906"/>
      </dsp:txXfrm>
    </dsp:sp>
    <dsp:sp modelId="{1E8E3609-6F28-4246-A48D-0658041B4925}">
      <dsp:nvSpPr>
        <dsp:cNvPr id="0" name=""/>
        <dsp:cNvSpPr/>
      </dsp:nvSpPr>
      <dsp:spPr>
        <a:xfrm>
          <a:off x="5843242" y="344770"/>
          <a:ext cx="1264141" cy="12641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84A1D5-5D8C-4762-9FE7-417996943F6F}">
      <dsp:nvSpPr>
        <dsp:cNvPr id="0" name=""/>
        <dsp:cNvSpPr/>
      </dsp:nvSpPr>
      <dsp:spPr>
        <a:xfrm>
          <a:off x="6112649" y="614177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0F4AD-4B8F-4402-9E7E-7C73205B7A95}">
      <dsp:nvSpPr>
        <dsp:cNvPr id="0" name=""/>
        <dsp:cNvSpPr/>
      </dsp:nvSpPr>
      <dsp:spPr>
        <a:xfrm>
          <a:off x="5439131" y="2002660"/>
          <a:ext cx="2072362" cy="200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200" kern="1200" dirty="0"/>
            <a:t>Desafío docente: transitar hacia un </a:t>
          </a:r>
          <a:r>
            <a:rPr lang="es-MX" sz="1200" b="1" kern="1200" dirty="0"/>
            <a:t>modelo interdisciplinar y crítico</a:t>
          </a:r>
          <a:r>
            <a:rPr lang="es-MX" sz="1200" kern="1200" dirty="0"/>
            <a:t>, que una </a:t>
          </a:r>
          <a:r>
            <a:rPr lang="es-MX" sz="1200" b="1" kern="1200" dirty="0"/>
            <a:t>matemática y ciudadanía</a:t>
          </a:r>
          <a:r>
            <a:rPr lang="es-MX" sz="1200" kern="1200" dirty="0"/>
            <a:t> para leer la realidad social.</a:t>
          </a:r>
          <a:endParaRPr lang="en-US" sz="1200" kern="1200" dirty="0"/>
        </a:p>
      </dsp:txBody>
      <dsp:txXfrm>
        <a:off x="5439131" y="2002660"/>
        <a:ext cx="2072362" cy="2003906"/>
      </dsp:txXfrm>
    </dsp:sp>
    <dsp:sp modelId="{C9CD8F0C-B417-41CB-AADC-03AA37BC277B}">
      <dsp:nvSpPr>
        <dsp:cNvPr id="0" name=""/>
        <dsp:cNvSpPr/>
      </dsp:nvSpPr>
      <dsp:spPr>
        <a:xfrm>
          <a:off x="8278268" y="344770"/>
          <a:ext cx="1264141" cy="126414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09B128-AD6E-461A-B292-136BE151921D}">
      <dsp:nvSpPr>
        <dsp:cNvPr id="0" name=""/>
        <dsp:cNvSpPr/>
      </dsp:nvSpPr>
      <dsp:spPr>
        <a:xfrm>
          <a:off x="8547675" y="614177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F7043-736B-4585-9A9A-351ADC1DA96F}">
      <dsp:nvSpPr>
        <dsp:cNvPr id="0" name=""/>
        <dsp:cNvSpPr/>
      </dsp:nvSpPr>
      <dsp:spPr>
        <a:xfrm>
          <a:off x="7874157" y="2002660"/>
          <a:ext cx="2072362" cy="2003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MX" sz="1200" kern="1200" dirty="0"/>
            <a:t>Se buscó </a:t>
          </a:r>
          <a:r>
            <a:rPr lang="es-MX" sz="1200" b="1" kern="1200" dirty="0"/>
            <a:t>fortalecer el desarrollo profesional docente</a:t>
          </a:r>
          <a:r>
            <a:rPr lang="es-MX" sz="1200" kern="1200" dirty="0"/>
            <a:t> mediante el diseño de una experiencia de </a:t>
          </a:r>
          <a:r>
            <a:rPr lang="es-MX" sz="1200" b="1" kern="1200" dirty="0"/>
            <a:t>Aprendizaje Basado en Proyectos (ABP)</a:t>
          </a:r>
          <a:r>
            <a:rPr lang="es-MX" sz="1200" kern="1200" dirty="0"/>
            <a:t> que transformara la práctica, el aula y la relación entre saber y poder.</a:t>
          </a:r>
          <a:endParaRPr lang="en-US" sz="1200" kern="1200" dirty="0"/>
        </a:p>
      </dsp:txBody>
      <dsp:txXfrm>
        <a:off x="7874157" y="2002660"/>
        <a:ext cx="2072362" cy="20039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E6B63-8E50-43A8-A18F-0B9CC4F4CCD4}">
      <dsp:nvSpPr>
        <dsp:cNvPr id="0" name=""/>
        <dsp:cNvSpPr/>
      </dsp:nvSpPr>
      <dsp:spPr>
        <a:xfrm>
          <a:off x="0" y="3955"/>
          <a:ext cx="10638492" cy="8424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7DF915-1D92-448C-8313-ECE943DAC835}">
      <dsp:nvSpPr>
        <dsp:cNvPr id="0" name=""/>
        <dsp:cNvSpPr/>
      </dsp:nvSpPr>
      <dsp:spPr>
        <a:xfrm>
          <a:off x="254854" y="193516"/>
          <a:ext cx="463372" cy="46337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BC19F-2DA0-4AFE-A91A-64FB08796774}">
      <dsp:nvSpPr>
        <dsp:cNvPr id="0" name=""/>
        <dsp:cNvSpPr/>
      </dsp:nvSpPr>
      <dsp:spPr>
        <a:xfrm>
          <a:off x="973081" y="3955"/>
          <a:ext cx="9665410" cy="842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64" tIns="89164" rIns="89164" bIns="891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b="1" i="0" kern="1200" baseline="0"/>
            <a:t>Fase I – Sensibilización:</a:t>
          </a:r>
          <a:r>
            <a:rPr lang="es-CL" sz="1900" b="0" i="0" kern="1200" baseline="0"/>
            <a:t> Identificación de los </a:t>
          </a:r>
          <a:r>
            <a:rPr lang="es-CL" sz="1900" b="0" i="1" kern="1200" baseline="0"/>
            <a:t>“Dolores de Chile”</a:t>
          </a:r>
          <a:r>
            <a:rPr lang="es-CL" sz="1900" b="0" i="0" kern="1200" baseline="0"/>
            <a:t> a partir de experiencias personales y reflexión colectiva.</a:t>
          </a:r>
          <a:endParaRPr lang="en-US" sz="1900" kern="1200"/>
        </a:p>
      </dsp:txBody>
      <dsp:txXfrm>
        <a:off x="973081" y="3955"/>
        <a:ext cx="9665410" cy="842494"/>
      </dsp:txXfrm>
    </dsp:sp>
    <dsp:sp modelId="{AD7DBFC0-A35B-4DC0-A68D-2B60FCB87BD5}">
      <dsp:nvSpPr>
        <dsp:cNvPr id="0" name=""/>
        <dsp:cNvSpPr/>
      </dsp:nvSpPr>
      <dsp:spPr>
        <a:xfrm>
          <a:off x="0" y="1057073"/>
          <a:ext cx="10638492" cy="8424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7C9DB-34E7-4833-9372-A59A67BAD05C}">
      <dsp:nvSpPr>
        <dsp:cNvPr id="0" name=""/>
        <dsp:cNvSpPr/>
      </dsp:nvSpPr>
      <dsp:spPr>
        <a:xfrm>
          <a:off x="254854" y="1246635"/>
          <a:ext cx="463372" cy="46337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4A7275-E3EA-4764-AF60-6930E6FD08B0}">
      <dsp:nvSpPr>
        <dsp:cNvPr id="0" name=""/>
        <dsp:cNvSpPr/>
      </dsp:nvSpPr>
      <dsp:spPr>
        <a:xfrm>
          <a:off x="973081" y="1057073"/>
          <a:ext cx="9665410" cy="842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64" tIns="89164" rIns="89164" bIns="891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b="1" i="0" kern="1200" baseline="0"/>
            <a:t>Fase II – Elección temática:</a:t>
          </a:r>
          <a:r>
            <a:rPr lang="es-CL" sz="1900" b="0" i="0" kern="1200" baseline="0"/>
            <a:t> Selección de problemáticas y análisis de discursos de candidaturas presidenciales.</a:t>
          </a:r>
          <a:endParaRPr lang="en-US" sz="1900" kern="1200"/>
        </a:p>
      </dsp:txBody>
      <dsp:txXfrm>
        <a:off x="973081" y="1057073"/>
        <a:ext cx="9665410" cy="842494"/>
      </dsp:txXfrm>
    </dsp:sp>
    <dsp:sp modelId="{05245ADF-5FAA-4508-97D6-B526471844AF}">
      <dsp:nvSpPr>
        <dsp:cNvPr id="0" name=""/>
        <dsp:cNvSpPr/>
      </dsp:nvSpPr>
      <dsp:spPr>
        <a:xfrm>
          <a:off x="0" y="2110192"/>
          <a:ext cx="10638492" cy="8424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70B8B4-D5F4-48F1-8E20-5280D04225F8}">
      <dsp:nvSpPr>
        <dsp:cNvPr id="0" name=""/>
        <dsp:cNvSpPr/>
      </dsp:nvSpPr>
      <dsp:spPr>
        <a:xfrm>
          <a:off x="254854" y="2299753"/>
          <a:ext cx="463372" cy="46337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C3F2D1-3A64-4C52-83D1-5F9D6D663C50}">
      <dsp:nvSpPr>
        <dsp:cNvPr id="0" name=""/>
        <dsp:cNvSpPr/>
      </dsp:nvSpPr>
      <dsp:spPr>
        <a:xfrm>
          <a:off x="973081" y="2110192"/>
          <a:ext cx="9665410" cy="842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64" tIns="89164" rIns="89164" bIns="891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b="1" i="0" kern="1200" baseline="0"/>
            <a:t>Fase III – Investigación:</a:t>
          </a:r>
          <a:r>
            <a:rPr lang="es-CL" sz="1900" b="0" i="0" kern="1200" baseline="0"/>
            <a:t> Diseño y aplicación de encuestas digitales para recoger percepciones de la comunidad.</a:t>
          </a:r>
          <a:endParaRPr lang="en-US" sz="1900" kern="1200"/>
        </a:p>
      </dsp:txBody>
      <dsp:txXfrm>
        <a:off x="973081" y="2110192"/>
        <a:ext cx="9665410" cy="842494"/>
      </dsp:txXfrm>
    </dsp:sp>
    <dsp:sp modelId="{D1DF8B30-D462-4E52-A987-6AC368C4EED5}">
      <dsp:nvSpPr>
        <dsp:cNvPr id="0" name=""/>
        <dsp:cNvSpPr/>
      </dsp:nvSpPr>
      <dsp:spPr>
        <a:xfrm>
          <a:off x="0" y="3163311"/>
          <a:ext cx="10638492" cy="8424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618FA0-0A39-4556-9A06-B6FA0DB33D04}">
      <dsp:nvSpPr>
        <dsp:cNvPr id="0" name=""/>
        <dsp:cNvSpPr/>
      </dsp:nvSpPr>
      <dsp:spPr>
        <a:xfrm>
          <a:off x="254854" y="3352872"/>
          <a:ext cx="463372" cy="46337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BBBAA5-DA1C-4A2F-B94E-47E20777A095}">
      <dsp:nvSpPr>
        <dsp:cNvPr id="0" name=""/>
        <dsp:cNvSpPr/>
      </dsp:nvSpPr>
      <dsp:spPr>
        <a:xfrm>
          <a:off x="973081" y="3163311"/>
          <a:ext cx="9665410" cy="842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64" tIns="89164" rIns="89164" bIns="891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b="1" i="0" kern="1200" baseline="0" dirty="0"/>
            <a:t>Fase IV – Análisis:</a:t>
          </a:r>
          <a:r>
            <a:rPr lang="es-CL" sz="1900" b="0" i="0" kern="1200" baseline="0" dirty="0"/>
            <a:t> Interpretación de datos mediante medidas estadísticas y contraste con propuestas políticas.</a:t>
          </a:r>
          <a:endParaRPr lang="en-US" sz="1900" kern="1200" dirty="0"/>
        </a:p>
      </dsp:txBody>
      <dsp:txXfrm>
        <a:off x="973081" y="3163311"/>
        <a:ext cx="9665410" cy="842494"/>
      </dsp:txXfrm>
    </dsp:sp>
    <dsp:sp modelId="{CDA10F92-AF89-4249-AA6D-871CAD67CBB7}">
      <dsp:nvSpPr>
        <dsp:cNvPr id="0" name=""/>
        <dsp:cNvSpPr/>
      </dsp:nvSpPr>
      <dsp:spPr>
        <a:xfrm>
          <a:off x="0" y="4216429"/>
          <a:ext cx="10638492" cy="84249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8C18B-9C8D-41E9-9314-8B82EA87F0CE}">
      <dsp:nvSpPr>
        <dsp:cNvPr id="0" name=""/>
        <dsp:cNvSpPr/>
      </dsp:nvSpPr>
      <dsp:spPr>
        <a:xfrm>
          <a:off x="254854" y="4405991"/>
          <a:ext cx="463372" cy="46337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FD8D6D-5F12-4558-8929-1208BA975103}">
      <dsp:nvSpPr>
        <dsp:cNvPr id="0" name=""/>
        <dsp:cNvSpPr/>
      </dsp:nvSpPr>
      <dsp:spPr>
        <a:xfrm>
          <a:off x="973081" y="4216429"/>
          <a:ext cx="9665410" cy="842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164" tIns="89164" rIns="89164" bIns="8916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900" b="1" i="0" kern="1200" baseline="0"/>
            <a:t>Fase V – Comunicación:</a:t>
          </a:r>
          <a:r>
            <a:rPr lang="es-CL" sz="1900" b="0" i="0" kern="1200" baseline="0"/>
            <a:t> Elaboración de productos digitales (podcast, cápsulas, redes) para difundir hallazgos.</a:t>
          </a:r>
          <a:endParaRPr lang="en-US" sz="1900" kern="1200"/>
        </a:p>
      </dsp:txBody>
      <dsp:txXfrm>
        <a:off x="973081" y="4216429"/>
        <a:ext cx="9665410" cy="8424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E7C6A-5769-4510-8C43-CE98536F48EF}">
      <dsp:nvSpPr>
        <dsp:cNvPr id="0" name=""/>
        <dsp:cNvSpPr/>
      </dsp:nvSpPr>
      <dsp:spPr>
        <a:xfrm>
          <a:off x="1178264" y="1191700"/>
          <a:ext cx="936887" cy="7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D0BDB-BB6C-4A7F-BDE6-66E53AF93DBE}">
      <dsp:nvSpPr>
        <dsp:cNvPr id="0" name=""/>
        <dsp:cNvSpPr/>
      </dsp:nvSpPr>
      <dsp:spPr>
        <a:xfrm>
          <a:off x="2171365" y="1112961"/>
          <a:ext cx="107742" cy="202565"/>
        </a:xfrm>
        <a:prstGeom prst="chevron">
          <a:avLst>
            <a:gd name="adj" fmla="val 9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9184B-C913-432C-90ED-1194B1BA33E3}">
      <dsp:nvSpPr>
        <dsp:cNvPr id="0" name=""/>
        <dsp:cNvSpPr/>
      </dsp:nvSpPr>
      <dsp:spPr>
        <a:xfrm>
          <a:off x="581271" y="711854"/>
          <a:ext cx="959764" cy="9597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4" tIns="37244" rIns="37244" bIns="37244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/>
            <a:t>1</a:t>
          </a:r>
        </a:p>
      </dsp:txBody>
      <dsp:txXfrm>
        <a:off x="721825" y="852408"/>
        <a:ext cx="678656" cy="678656"/>
      </dsp:txXfrm>
    </dsp:sp>
    <dsp:sp modelId="{D14340ED-09C6-4714-8634-DB193EB318E9}">
      <dsp:nvSpPr>
        <dsp:cNvPr id="0" name=""/>
        <dsp:cNvSpPr/>
      </dsp:nvSpPr>
      <dsp:spPr>
        <a:xfrm>
          <a:off x="7155" y="1837218"/>
          <a:ext cx="2107997" cy="405405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281" tIns="165100" rIns="166281" bIns="1651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0" i="0" kern="1200" baseline="0" dirty="0"/>
            <a:t>El proyecto </a:t>
          </a:r>
          <a:r>
            <a:rPr lang="es-CL" sz="1800" b="1" i="0" kern="1200" baseline="0" dirty="0"/>
            <a:t>abrió el aula como espacio político en disputa</a:t>
          </a:r>
          <a:r>
            <a:rPr lang="es-CL" sz="1800" b="0" i="0" kern="1200" baseline="0" dirty="0"/>
            <a:t>, </a:t>
          </a:r>
          <a:r>
            <a:rPr lang="es-CL" sz="1800" b="0" i="0" kern="1200" baseline="0" dirty="0" err="1"/>
            <a:t>re-agenciando</a:t>
          </a:r>
          <a:r>
            <a:rPr lang="es-CL" sz="1800" b="0" i="0" kern="1200" baseline="0" dirty="0"/>
            <a:t> a docentes y estudiantes como </a:t>
          </a:r>
          <a:r>
            <a:rPr lang="es-CL" sz="1800" b="1" i="0" kern="1200" baseline="0" dirty="0"/>
            <a:t>sujetos críticos</a:t>
          </a:r>
          <a:r>
            <a:rPr lang="es-CL" sz="1800" b="0" i="0" kern="1200" baseline="0" dirty="0"/>
            <a:t> que reflexionan y transforman su entorno.</a:t>
          </a:r>
          <a:endParaRPr lang="en-US" sz="1800" kern="1200" dirty="0"/>
        </a:p>
      </dsp:txBody>
      <dsp:txXfrm>
        <a:off x="7155" y="2258817"/>
        <a:ext cx="2107997" cy="3632451"/>
      </dsp:txXfrm>
    </dsp:sp>
    <dsp:sp modelId="{9609D355-85BB-4210-A195-8E0F7484B425}">
      <dsp:nvSpPr>
        <dsp:cNvPr id="0" name=""/>
        <dsp:cNvSpPr/>
      </dsp:nvSpPr>
      <dsp:spPr>
        <a:xfrm>
          <a:off x="2349374" y="1191700"/>
          <a:ext cx="2107997" cy="7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81C64B-B513-4B31-BEB2-CF514CE09D87}">
      <dsp:nvSpPr>
        <dsp:cNvPr id="0" name=""/>
        <dsp:cNvSpPr/>
      </dsp:nvSpPr>
      <dsp:spPr>
        <a:xfrm>
          <a:off x="4513584" y="1112961"/>
          <a:ext cx="107742" cy="202565"/>
        </a:xfrm>
        <a:prstGeom prst="chevron">
          <a:avLst>
            <a:gd name="adj" fmla="val 9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66B3D4-536C-45C2-BC24-B045B65A42E7}">
      <dsp:nvSpPr>
        <dsp:cNvPr id="0" name=""/>
        <dsp:cNvSpPr/>
      </dsp:nvSpPr>
      <dsp:spPr>
        <a:xfrm>
          <a:off x="2923490" y="711854"/>
          <a:ext cx="959764" cy="9597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4" tIns="37244" rIns="37244" bIns="37244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/>
            <a:t>2</a:t>
          </a:r>
        </a:p>
      </dsp:txBody>
      <dsp:txXfrm>
        <a:off x="3064044" y="852408"/>
        <a:ext cx="678656" cy="678656"/>
      </dsp:txXfrm>
    </dsp:sp>
    <dsp:sp modelId="{841DE413-4D87-4143-AEAB-BD7E40038FEF}">
      <dsp:nvSpPr>
        <dsp:cNvPr id="0" name=""/>
        <dsp:cNvSpPr/>
      </dsp:nvSpPr>
      <dsp:spPr>
        <a:xfrm>
          <a:off x="2349374" y="1837218"/>
          <a:ext cx="2107997" cy="405405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281" tIns="165100" rIns="166281" bIns="1651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0" i="0" kern="1200" baseline="0"/>
            <a:t>La enseñanza se entiende como </a:t>
          </a:r>
          <a:r>
            <a:rPr lang="es-CL" sz="1800" b="1" i="0" kern="1200" baseline="0"/>
            <a:t>acto ético y deliberativo</a:t>
          </a:r>
          <a:r>
            <a:rPr lang="es-CL" sz="1800" b="0" i="0" kern="1200" baseline="0"/>
            <a:t>, capaz de formar </a:t>
          </a:r>
          <a:r>
            <a:rPr lang="es-CL" sz="1800" b="1" i="0" kern="1200" baseline="0"/>
            <a:t>ciudadanía activa y pensamiento crítico</a:t>
          </a:r>
          <a:r>
            <a:rPr lang="es-CL" sz="1800" b="0" i="0" kern="1200" baseline="0"/>
            <a:t>.</a:t>
          </a:r>
          <a:endParaRPr lang="en-US" sz="1800" kern="1200"/>
        </a:p>
      </dsp:txBody>
      <dsp:txXfrm>
        <a:off x="2349374" y="2258817"/>
        <a:ext cx="2107997" cy="3632451"/>
      </dsp:txXfrm>
    </dsp:sp>
    <dsp:sp modelId="{C3896A2E-AF30-4D7B-9C42-7F90F84892DA}">
      <dsp:nvSpPr>
        <dsp:cNvPr id="0" name=""/>
        <dsp:cNvSpPr/>
      </dsp:nvSpPr>
      <dsp:spPr>
        <a:xfrm>
          <a:off x="4691593" y="1191700"/>
          <a:ext cx="2107997" cy="7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ACB6F-6377-4561-89F7-B91BA0CC69DA}">
      <dsp:nvSpPr>
        <dsp:cNvPr id="0" name=""/>
        <dsp:cNvSpPr/>
      </dsp:nvSpPr>
      <dsp:spPr>
        <a:xfrm>
          <a:off x="6855803" y="1112961"/>
          <a:ext cx="107742" cy="202565"/>
        </a:xfrm>
        <a:prstGeom prst="chevron">
          <a:avLst>
            <a:gd name="adj" fmla="val 9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24F559-E097-4A8A-AFC3-44D4BFBC1559}">
      <dsp:nvSpPr>
        <dsp:cNvPr id="0" name=""/>
        <dsp:cNvSpPr/>
      </dsp:nvSpPr>
      <dsp:spPr>
        <a:xfrm>
          <a:off x="5265709" y="711854"/>
          <a:ext cx="959764" cy="9597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4" tIns="37244" rIns="37244" bIns="37244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/>
            <a:t>3</a:t>
          </a:r>
        </a:p>
      </dsp:txBody>
      <dsp:txXfrm>
        <a:off x="5406263" y="852408"/>
        <a:ext cx="678656" cy="678656"/>
      </dsp:txXfrm>
    </dsp:sp>
    <dsp:sp modelId="{1DD3B105-4BF4-4CC4-9B01-40B136D9C1BB}">
      <dsp:nvSpPr>
        <dsp:cNvPr id="0" name=""/>
        <dsp:cNvSpPr/>
      </dsp:nvSpPr>
      <dsp:spPr>
        <a:xfrm>
          <a:off x="4691593" y="1837218"/>
          <a:ext cx="2107997" cy="405405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281" tIns="165100" rIns="166281" bIns="1651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0" i="0" kern="1200" baseline="0" dirty="0"/>
            <a:t>El ABP fortaleció </a:t>
          </a:r>
          <a:r>
            <a:rPr lang="es-CL" sz="1800" b="1" i="0" kern="1200" baseline="0" dirty="0"/>
            <a:t>competencias interdisciplinarias</a:t>
          </a:r>
          <a:r>
            <a:rPr lang="es-CL" sz="1800" b="0" i="0" kern="1200" baseline="0" dirty="0"/>
            <a:t> y propuso una </a:t>
          </a:r>
          <a:r>
            <a:rPr lang="es-CL" sz="1800" b="1" i="0" kern="1200" baseline="0" dirty="0"/>
            <a:t>pedagogía de la interpelación</a:t>
          </a:r>
          <a:r>
            <a:rPr lang="es-CL" sz="1800" b="0" i="0" kern="1200" baseline="0" dirty="0"/>
            <a:t>, frente a un estudiantado diverso y exigente.</a:t>
          </a:r>
          <a:endParaRPr lang="en-US" sz="1800" kern="1200" dirty="0"/>
        </a:p>
      </dsp:txBody>
      <dsp:txXfrm>
        <a:off x="4691593" y="2258817"/>
        <a:ext cx="2107997" cy="3632451"/>
      </dsp:txXfrm>
    </dsp:sp>
    <dsp:sp modelId="{E3E0190B-A181-431D-81B7-AF028B2C6556}">
      <dsp:nvSpPr>
        <dsp:cNvPr id="0" name=""/>
        <dsp:cNvSpPr/>
      </dsp:nvSpPr>
      <dsp:spPr>
        <a:xfrm>
          <a:off x="7033812" y="1191700"/>
          <a:ext cx="2107997" cy="72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E904AC-0826-41C9-9FE2-0B7E4D94D8FA}">
      <dsp:nvSpPr>
        <dsp:cNvPr id="0" name=""/>
        <dsp:cNvSpPr/>
      </dsp:nvSpPr>
      <dsp:spPr>
        <a:xfrm>
          <a:off x="9198023" y="1112961"/>
          <a:ext cx="107742" cy="202565"/>
        </a:xfrm>
        <a:prstGeom prst="chevron">
          <a:avLst>
            <a:gd name="adj" fmla="val 9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3E906B-14A4-4B74-A1D6-55D9A3EF4B58}">
      <dsp:nvSpPr>
        <dsp:cNvPr id="0" name=""/>
        <dsp:cNvSpPr/>
      </dsp:nvSpPr>
      <dsp:spPr>
        <a:xfrm>
          <a:off x="7607929" y="711854"/>
          <a:ext cx="959764" cy="9597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4" tIns="37244" rIns="37244" bIns="37244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/>
            <a:t>4</a:t>
          </a:r>
        </a:p>
      </dsp:txBody>
      <dsp:txXfrm>
        <a:off x="7748483" y="852408"/>
        <a:ext cx="678656" cy="678656"/>
      </dsp:txXfrm>
    </dsp:sp>
    <dsp:sp modelId="{C480EBDC-C8B4-4AD9-BFA6-69DE76701E3F}">
      <dsp:nvSpPr>
        <dsp:cNvPr id="0" name=""/>
        <dsp:cNvSpPr/>
      </dsp:nvSpPr>
      <dsp:spPr>
        <a:xfrm>
          <a:off x="7033812" y="1837218"/>
          <a:ext cx="2107997" cy="405405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281" tIns="165100" rIns="166281" bIns="1651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0" i="0" kern="1200" baseline="0" dirty="0"/>
            <a:t>Se proyecta </a:t>
          </a:r>
          <a:r>
            <a:rPr lang="es-CL" sz="1800" b="1" i="0" kern="1200" baseline="0" dirty="0"/>
            <a:t>institucionalizar el ABP</a:t>
          </a:r>
          <a:r>
            <a:rPr lang="es-CL" sz="1800" b="0" i="0" kern="1200" baseline="0" dirty="0"/>
            <a:t> en el PME y el PFC, ampliándolo a otros niveles y asignaturas.</a:t>
          </a:r>
          <a:endParaRPr lang="en-US" sz="1800" kern="1200" dirty="0"/>
        </a:p>
      </dsp:txBody>
      <dsp:txXfrm>
        <a:off x="7033812" y="2258817"/>
        <a:ext cx="2107997" cy="3632451"/>
      </dsp:txXfrm>
    </dsp:sp>
    <dsp:sp modelId="{A9AC4000-4BBB-49B4-885E-F8A54C915D5E}">
      <dsp:nvSpPr>
        <dsp:cNvPr id="0" name=""/>
        <dsp:cNvSpPr/>
      </dsp:nvSpPr>
      <dsp:spPr>
        <a:xfrm>
          <a:off x="9376031" y="1191700"/>
          <a:ext cx="1053998" cy="7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D91D1-39BA-4036-AE1D-691E3DA7718D}">
      <dsp:nvSpPr>
        <dsp:cNvPr id="0" name=""/>
        <dsp:cNvSpPr/>
      </dsp:nvSpPr>
      <dsp:spPr>
        <a:xfrm>
          <a:off x="9950148" y="711854"/>
          <a:ext cx="959764" cy="95976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44" tIns="37244" rIns="37244" bIns="37244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/>
            <a:t>5</a:t>
          </a:r>
        </a:p>
      </dsp:txBody>
      <dsp:txXfrm>
        <a:off x="10090702" y="852408"/>
        <a:ext cx="678656" cy="678656"/>
      </dsp:txXfrm>
    </dsp:sp>
    <dsp:sp modelId="{787B4744-968B-4344-98A0-73887FDF5FC2}">
      <dsp:nvSpPr>
        <dsp:cNvPr id="0" name=""/>
        <dsp:cNvSpPr/>
      </dsp:nvSpPr>
      <dsp:spPr>
        <a:xfrm>
          <a:off x="9376031" y="1837218"/>
          <a:ext cx="2107997" cy="405405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281" tIns="165100" rIns="166281" bIns="16510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b="0" i="0" kern="1200" baseline="0" dirty="0"/>
            <a:t>También se busca </a:t>
          </a:r>
          <a:r>
            <a:rPr lang="es-CL" sz="1800" b="1" i="0" kern="1200" baseline="0" dirty="0"/>
            <a:t>consolidar espacios digitales colaborativos</a:t>
          </a:r>
          <a:r>
            <a:rPr lang="es-CL" sz="1800" b="0" i="0" kern="1200" baseline="0" dirty="0"/>
            <a:t> (podcasts, redes) como práctica de </a:t>
          </a:r>
          <a:r>
            <a:rPr lang="es-CL" sz="1800" b="1" i="0" kern="1200" baseline="0" dirty="0"/>
            <a:t>alfabetización cívica y digital</a:t>
          </a:r>
          <a:r>
            <a:rPr lang="es-CL" sz="1800" b="0" i="0" kern="1200" baseline="0" dirty="0"/>
            <a:t>.</a:t>
          </a:r>
          <a:endParaRPr lang="en-US" sz="1600" kern="1200" dirty="0"/>
        </a:p>
      </dsp:txBody>
      <dsp:txXfrm>
        <a:off x="9376031" y="2258817"/>
        <a:ext cx="2107997" cy="36324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CEBD9-378B-439F-B232-98CDE83F2EB9}">
      <dsp:nvSpPr>
        <dsp:cNvPr id="0" name=""/>
        <dsp:cNvSpPr/>
      </dsp:nvSpPr>
      <dsp:spPr>
        <a:xfrm>
          <a:off x="0" y="1808"/>
          <a:ext cx="10515600" cy="91661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729BED-9E86-4E4C-B25C-2D824DD5DE8A}">
      <dsp:nvSpPr>
        <dsp:cNvPr id="0" name=""/>
        <dsp:cNvSpPr/>
      </dsp:nvSpPr>
      <dsp:spPr>
        <a:xfrm>
          <a:off x="277275" y="208046"/>
          <a:ext cx="504136" cy="5041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D8DEA-BACE-441F-BABD-3C9033748C6E}">
      <dsp:nvSpPr>
        <dsp:cNvPr id="0" name=""/>
        <dsp:cNvSpPr/>
      </dsp:nvSpPr>
      <dsp:spPr>
        <a:xfrm>
          <a:off x="1058686" y="1808"/>
          <a:ext cx="94569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200" b="0" i="0" kern="1200" baseline="0" dirty="0"/>
            <a:t>🔹 </a:t>
          </a:r>
          <a:r>
            <a:rPr lang="es-CL" sz="2200" b="1" i="0" kern="1200" baseline="0" dirty="0"/>
            <a:t>Apropiar marcos normativos y curriculares</a:t>
          </a:r>
          <a:r>
            <a:rPr lang="es-CL" sz="2200" b="0" i="0" kern="1200" baseline="0" dirty="0"/>
            <a:t> (Ley 20.911, MBE) como base del desarrollo profesional docente.</a:t>
          </a:r>
          <a:endParaRPr lang="en-US" sz="2200" kern="1200" dirty="0"/>
        </a:p>
      </dsp:txBody>
      <dsp:txXfrm>
        <a:off x="1058686" y="1808"/>
        <a:ext cx="9456913" cy="916611"/>
      </dsp:txXfrm>
    </dsp:sp>
    <dsp:sp modelId="{2F7AB812-F138-4E82-996F-E9E96BB7D118}">
      <dsp:nvSpPr>
        <dsp:cNvPr id="0" name=""/>
        <dsp:cNvSpPr/>
      </dsp:nvSpPr>
      <dsp:spPr>
        <a:xfrm>
          <a:off x="0" y="1147573"/>
          <a:ext cx="10515600" cy="91661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C5FFFB-1079-4E77-9C62-8C3ED888E442}">
      <dsp:nvSpPr>
        <dsp:cNvPr id="0" name=""/>
        <dsp:cNvSpPr/>
      </dsp:nvSpPr>
      <dsp:spPr>
        <a:xfrm>
          <a:off x="277275" y="1353811"/>
          <a:ext cx="504136" cy="5041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76272-FB82-4BB7-B4C0-A84803317FF2}">
      <dsp:nvSpPr>
        <dsp:cNvPr id="0" name=""/>
        <dsp:cNvSpPr/>
      </dsp:nvSpPr>
      <dsp:spPr>
        <a:xfrm>
          <a:off x="1058686" y="1147573"/>
          <a:ext cx="94569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200" b="0" i="0" kern="1200" baseline="0"/>
            <a:t>🔹 </a:t>
          </a:r>
          <a:r>
            <a:rPr lang="es-CL" sz="2200" b="1" i="0" kern="1200" baseline="0"/>
            <a:t>Crear equipos motores SLEP</a:t>
          </a:r>
          <a:r>
            <a:rPr lang="es-CL" sz="2200" b="0" i="0" kern="1200" baseline="0"/>
            <a:t> que repliquen experiencias de ABP interdisciplinario.</a:t>
          </a:r>
          <a:endParaRPr lang="en-US" sz="2200" kern="1200"/>
        </a:p>
      </dsp:txBody>
      <dsp:txXfrm>
        <a:off x="1058686" y="1147573"/>
        <a:ext cx="9456913" cy="916611"/>
      </dsp:txXfrm>
    </dsp:sp>
    <dsp:sp modelId="{C8728ECE-7BA7-4DB0-BB46-37469CC286AE}">
      <dsp:nvSpPr>
        <dsp:cNvPr id="0" name=""/>
        <dsp:cNvSpPr/>
      </dsp:nvSpPr>
      <dsp:spPr>
        <a:xfrm>
          <a:off x="0" y="2293338"/>
          <a:ext cx="10515600" cy="9166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39A386-0812-4B0A-8A2F-5241A4DEC2CB}">
      <dsp:nvSpPr>
        <dsp:cNvPr id="0" name=""/>
        <dsp:cNvSpPr/>
      </dsp:nvSpPr>
      <dsp:spPr>
        <a:xfrm>
          <a:off x="277275" y="2499576"/>
          <a:ext cx="504136" cy="5041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86CC5-C579-4B19-AEC9-876CF92DB5F0}">
      <dsp:nvSpPr>
        <dsp:cNvPr id="0" name=""/>
        <dsp:cNvSpPr/>
      </dsp:nvSpPr>
      <dsp:spPr>
        <a:xfrm>
          <a:off x="1058686" y="2293338"/>
          <a:ext cx="94569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200" b="0" i="0" kern="1200" baseline="0"/>
            <a:t>🔹 </a:t>
          </a:r>
          <a:r>
            <a:rPr lang="es-CL" sz="2200" b="1" i="0" kern="1200" baseline="0"/>
            <a:t>Gestionar espacios deliberantes y recursos</a:t>
          </a:r>
          <a:r>
            <a:rPr lang="es-CL" sz="2200" b="0" i="0" kern="1200" baseline="0"/>
            <a:t> para transformar el aula en praxis social.</a:t>
          </a:r>
          <a:endParaRPr lang="en-US" sz="2200" kern="1200"/>
        </a:p>
      </dsp:txBody>
      <dsp:txXfrm>
        <a:off x="1058686" y="2293338"/>
        <a:ext cx="9456913" cy="916611"/>
      </dsp:txXfrm>
    </dsp:sp>
    <dsp:sp modelId="{26068831-C9F4-4EF1-B2F9-D200A483AD97}">
      <dsp:nvSpPr>
        <dsp:cNvPr id="0" name=""/>
        <dsp:cNvSpPr/>
      </dsp:nvSpPr>
      <dsp:spPr>
        <a:xfrm>
          <a:off x="0" y="3439103"/>
          <a:ext cx="10515600" cy="91661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B0683B-92F0-4675-B815-05DC23E2DED4}">
      <dsp:nvSpPr>
        <dsp:cNvPr id="0" name=""/>
        <dsp:cNvSpPr/>
      </dsp:nvSpPr>
      <dsp:spPr>
        <a:xfrm>
          <a:off x="277275" y="3645341"/>
          <a:ext cx="504136" cy="5041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CB31FD-C410-4800-99AD-337EBF26E4B7}">
      <dsp:nvSpPr>
        <dsp:cNvPr id="0" name=""/>
        <dsp:cNvSpPr/>
      </dsp:nvSpPr>
      <dsp:spPr>
        <a:xfrm>
          <a:off x="1058686" y="3439103"/>
          <a:ext cx="9456913" cy="916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08" tIns="97008" rIns="97008" bIns="9700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200" b="0" i="0" kern="1200" baseline="0"/>
            <a:t>🔹 </a:t>
          </a:r>
          <a:r>
            <a:rPr lang="es-CL" sz="2200" b="1" i="0" kern="1200" baseline="0"/>
            <a:t>Consolidar espacios estudiantiles y digitales</a:t>
          </a:r>
          <a:r>
            <a:rPr lang="es-CL" sz="2200" b="0" i="0" kern="1200" baseline="0"/>
            <a:t> (podcasts, redes) para la alfabetización cívica y la participación juvenil.</a:t>
          </a:r>
          <a:endParaRPr lang="en-US" sz="2200" kern="1200"/>
        </a:p>
      </dsp:txBody>
      <dsp:txXfrm>
        <a:off x="1058686" y="3439103"/>
        <a:ext cx="9456913" cy="916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LinearArrowProcessNumbered">
  <dgm:title val="Linear Arrow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shape called UpArrowCallout. Also the nodes are connected by an arrow like shape emphasizing the process natur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3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op="equ"/>
      <dgm:constr type="w" for="ch" forName="sibTransComposite" refType="w" refFor="ch" refForName="compositeNode" fact="0"/>
      <dgm:constr type="w" for="des" forName="parTx"/>
      <dgm:constr type="h" for="des" forName="parTx" op="equ"/>
      <dgm:constr type="h" for="des" forName="parSh" op="equ"/>
      <dgm:constr type="w" for="des" forName="nodeText"/>
      <dgm:constr type="h" for="des" forName="nodeText" op="equ"/>
      <dgm:constr type="w" for="des" forName="parSh"/>
      <dgm:constr type="w" for="des" forName="parSh" op="equ"/>
      <dgm:constr type="primFontSz" for="des" forName="parTx" val="26"/>
      <dgm:constr type="primFontSz" for="des" forName="parTx" op="equ"/>
      <dgm:constr type="primFontSz" for="des" forName="parSh" op="equ"/>
      <dgm:constr type="primFontSz" for="des" forName="nodeText" op="equ"/>
      <dgm:constr type="secFontSz" for="des" forName="nodeText" op="equ"/>
      <dgm:constr type="primFontSz" for="des" forName="sibTransNodeCircle" op="equ"/>
      <dgm:constr type="h" for="des" forName="sibTransNodeCircle" op="equ"/>
      <dgm:constr type="w" for="des" forName="sibTransNodeCircle" op="equ"/>
      <dgm:constr type="h" for="des" forName="parTx" refType="primFontSz" refFor="des" refForName="parTx" fact="1.5"/>
      <dgm:constr type="h" for="ch" forName="compositeNode" refType="h"/>
      <dgm:constr type="h" for="des" forName="parSh" refType="w"/>
      <dgm:constr type="h" for="des" forName="nodeText" refType="primFontSz" refFor="des" refForName="parTx" fact="2.1"/>
      <dgm:constr type="h" for="des" forName="parSh" refType="h" refFor="des" refForName="parTx" op="lte" fact="1.2"/>
      <dgm:constr type="h" for="des" forName="parSh" refType="h" refFor="des" refForName="parTx" op="gte" fact="1.2"/>
    </dgm:constrLst>
    <dgm:ruleLst>
      <dgm:rule type="primFontSz" for="des" forName="parSh" val="5" fact="NaN" max="NaN"/>
    </dgm:ruleLst>
    <dgm:forEach name="Name3" axis="ch" ptType="node">
      <dgm:layoutNode name="compositeNode">
        <dgm:alg type="composite"/>
        <dgm:shape xmlns:r="http://schemas.openxmlformats.org/officeDocument/2006/relationships" r:blip="">
          <dgm:adjLst/>
        </dgm:shape>
        <dgm:presOf/>
        <dgm:choose name="Name004">
          <dgm:if name="Name5" axis="self" ptType="node" func="cnt" op="equ" val="0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/>
              <dgm:constr type="t" for="ch" forName="nodeText" refType="b" refFor="ch" refForName="parSh"/>
            </dgm:constrLst>
          </dgm:if>
          <dgm:else name="Name6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 fact="0.9"/>
              <dgm:constr type="t" for="ch" forName="nodeText" refType="b" refFor="ch" refForName="parSh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zOrderOff="1" hideGeom="1">
            <dgm:adjLst/>
          </dgm:shape>
          <dgm:presOf/>
          <dgm:constrLst>
            <dgm:constr type="h" refType="w" op="lte" fact="0.4"/>
            <dgm:constr type="h"/>
          </dgm:constrLst>
          <dgm:ruleLst>
            <dgm:rule type="h" val="INF" fact="NaN" max="NaN"/>
          </dgm:ruleLst>
        </dgm:layoutNode>
        <dgm:layoutNode name="parSh">
          <dgm:alg type="composite"/>
          <dgm:shape xmlns:r="http://schemas.openxmlformats.org/officeDocument/2006/relationships" r:blip="">
            <dgm:adjLst/>
          </dgm:shape>
          <dgm:presOf axis="self" ptType="node"/>
          <dgm:choose name="casesForFirstAndLastNode">
            <dgm:if name="ifFirstNode" axis="self" ptType="node" func="pos" op="equ" val="1">
              <dgm:choose name="removeLineWhenOnlyOneNode">
                <dgm:if name="ifOnlyOneNode" axis="followSib" ptType="node" func="cnt" op="equ" val="0">
                  <dgm:constrLst>
                    <dgm:constr type="h"/>
                    <dgm:constr type="h" for="ch" forName="lineNode" val="0.002"/>
                    <dgm:constr type="w" for="ch" forName="lineNode" refType="w" fact="0"/>
                    <dgm:constr type="w" for="ch" forName="lineArrowNode" refType="w" fact="0"/>
                    <dgm:constr type="h" for="ch" forName="lineArrowNode" refType="h" fact="0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if>
                <dgm:else name="ifMoreThanOneNode">
                  <dgm:constrLst>
                    <dgm:constr type="h"/>
                    <dgm:constr type="h" for="ch" forName="lineNode" val="0.002"/>
                    <dgm:constr type="w" for="ch" forName="lineNode" refType="w" fact="0.4"/>
                    <dgm:constr type="l" for="ch" forName="lineNode" refType="w" fact="0.5"/>
                    <dgm:constr type="w" for="ch" forName="lineArrowNode" refType="w" fact="0.046"/>
                    <dgm:constr type="h" for="ch" forName="lineArrowNode" refType="h" fact="0.18"/>
                    <dgm:constr type="l" for="ch" forName="lineArrowNode" refType="w" fact="0.924"/>
                    <dgm:constr type="t" for="ch" forName="lineArrowNode" refType="h" fact="0.18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else>
              </dgm:choose>
            </dgm:if>
            <dgm:if name="ifLastNode" axis="self" ptType="node" func="revPos" op="equ" val="1">
              <dgm:constrLst>
                <dgm:constr type="h"/>
                <dgm:constr type="h" for="ch" forName="lineNode" val="0.002"/>
                <dgm:constr type="w" for="ch" forName="lineNode" refType="w" fact="0.45"/>
                <dgm:constr type="w" for="ch" forName="lineArrowNode" refType="w" fact="0"/>
                <dgm:constr type="h" for="ch" forName="lineArrowNode" refType="h" fact="0"/>
                <dgm:constr type="ctrY" for="ch" forName="lineNode" refType="ctrY" refFor="ch" refForName="sibTransNodeCircle"/>
                <dgm:constr type="h" for="ch" forName="sibTransNodeCircle" refType="h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if>
            <dgm:else name="allOtherNodes">
              <dgm:constrLst>
                <dgm:constr type="h"/>
                <dgm:constr type="h" for="ch" forName="lineNode" val="0.002"/>
                <dgm:constr type="w" for="ch" forName="lineNode" refType="w" fact="0.9"/>
                <dgm:constr type="w" for="ch" forName="lineArrowNode" refType="w" fact="0.046"/>
                <dgm:constr type="h" for="ch" forName="lineArrowNode" refType="h" fact="0.18"/>
                <dgm:constr type="l" for="ch" forName="lineArrowNode" refType="w" fact="0.924"/>
                <dgm:constr type="t" for="ch" forName="lineArrowNode" refType="h" fact="0.18"/>
                <dgm:constr type="ctrY" for="ch" forName="lineNode" refType="ctrY" refFor="ch" refForName="sibTransNodeCircle"/>
                <dgm:constr type="h" for="ch" forName="sibTransNodeCircle" refType="h" fact="0.9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else>
          </dgm:choose>
          <dgm:layoutNode name="lineNode" styleLbl="alignAccFollowNode1">
            <dgm:alg type="sp"/>
            <dgm:shape xmlns:r="http://schemas.openxmlformats.org/officeDocument/2006/relationships" type="rect" r:blip="">
              <dgm:adjLst/>
            </dgm:shape>
            <dgm:presOf/>
            <dgm:constrLst/>
            <dgm:ruleLst/>
          </dgm:layoutNode>
          <dgm:layoutNode name="lineArrowNode" styleLbl="alignAccFollowNode1">
            <dgm:alg type="sp"/>
            <dgm:shape xmlns:r="http://schemas.openxmlformats.org/officeDocument/2006/relationships" type="chevron" r:blip="">
              <dgm:adjLst>
                <dgm:adj idx="1" val="0.9"/>
              </dgm:adjLst>
            </dgm:shape>
            <dgm:presOf/>
            <dgm:ruleLst/>
          </dgm:layoutNode>
          <dgm:forEach name="Name19" axis="followSib" ptType="sibTrans" hideLastTrans="0" cnt="1">
            <dgm:layoutNode name="sibTransNodeCircle" styleLbl="alignNode1">
              <dgm:varLst>
                <dgm:chMax val="0"/>
                <dgm:bulletEnabled/>
              </dgm:varLst>
              <dgm:presOf axis="self" ptType="sibTrans"/>
              <dgm:alg type="tx">
                <dgm:param type="txAnchorVert" val="mid"/>
                <dgm:param type="txAnchorHorzCh" val="ctr"/>
                <dgm:param type="parTxRTLAlign" val="l"/>
              </dgm:alg>
              <dgm:shape xmlns:r="http://schemas.openxmlformats.org/officeDocument/2006/relationships" type="ellipse" r:blip="">
                <dgm:adjLst/>
              </dgm:shape>
              <dgm:constrLst>
                <dgm:constr type="w" refType="h" op="equ"/>
                <dgm:constr type="primFontSz" val="60"/>
                <dgm:constr type="tMarg" refType="w" fact="0.11"/>
                <dgm:constr type="lMarg" refType="w" fact="0.11"/>
                <dgm:constr type="rMarg" refType="w" fact="0.11"/>
                <dgm:constr type="bMarg" refType="w" fact="0.11"/>
              </dgm:constrLst>
              <dgm:ruleLst>
                <dgm:rule type="primFontSz" val="14" fact="NaN" max="NaN"/>
              </dgm:ruleLst>
            </dgm:layoutNode>
            <dgm:layoutNode name="spacerBetweenCircleAndCallout">
              <dgm:varLst/>
              <dgm:presOf/>
              <dgm:alg type="sp"/>
              <dgm:shape xmlns:r="http://schemas.openxmlformats.org/officeDocument/2006/relationships" r:blip="">
                <dgm:adjLst/>
              </dgm:shape>
              <dgm:constrLst/>
              <dgm:ruleLst/>
            </dgm:layoutNode>
          </dgm:forEach>
          <dgm:presOf/>
          <dgm:ruleLst/>
        </dgm:layoutNode>
        <dgm:layoutNode name="nodeText" styleLbl="alignAccFollowNode1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upArrowCallout" r:blip="">
            <dgm:adjLst>
              <dgm:adj idx="1" val="0.5"/>
              <dgm:adj idx="2" val="0.2"/>
              <dgm:adj idx="3" val="0.2"/>
              <dgm:adj idx="4" val="1"/>
            </dgm:adjLst>
          </dgm:shape>
          <dgm:presOf axis="desOrSelf" ptType="node"/>
          <dgm:constrLst>
            <dgm:constr type="secFontSz" val="16"/>
            <dgm:constr type="primFontSz" val="26"/>
            <dgm:constr type="h"/>
            <dgm:constr type="tMarg" val="13"/>
            <dgm:constr type="lMarg" refType="w" fact="0.2236"/>
            <dgm:constr type="rMarg" refType="w" fact="0.2236"/>
            <dgm:constr type="bMarg" val="13"/>
          </dgm:constrLst>
          <dgm:ruleLst>
            <dgm:rule type="secFontSz" val="11" fact="NaN" max="NaN"/>
            <dgm:rule type="primFontSz" val="11" fact="NaN" max="NaN"/>
            <dgm:rule type="h" val="INF" fact="NaN" max="NaN"/>
          </dgm:ruleLst>
        </dgm:layoutNode>
      </dgm:layoutNode>
      <dgm:forEach name="sibTransForEach" axis="followSib" ptType="sibTrans" cnt="1">
        <dgm:layoutNode name="sibTransComposite" styleLbl="alignAccFollowNode1">
          <dgm:alg type="sp"/>
          <dgm:shape xmlns:r="http://schemas.openxmlformats.org/officeDocument/2006/relationships" r:blip="">
            <dgm:adjLst/>
          </dgm:shape>
          <dgm:ruleLst/>
        </dgm:layoutNode>
        <dgm:ruleLst>
          <dgm:rule type="h" val="INF" fact="NaN" max="NaN"/>
        </dgm:ruleLst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87C-25C0-DFCB-4932-9B4351E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F3909E-3080-0E62-EBBE-C2539BDF79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81C01-9188-EFE5-0ED9-5035E2821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D401AA4-3EA3-F622-A17D-3F458D079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685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9FB14-0CCE-D138-40F3-C848A6B31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76698E-E8D5-50CC-489E-E537ABEEAC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CAF3105-4EA3-381D-55A9-9D2ADBDD5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59990C-8F05-F042-328B-DEA202DC51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4382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3890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Del aula expositiva al ABP político-pedagógico </a:t>
            </a:r>
            <a:r>
              <a:rPr lang="es-ES" b="1" dirty="0" err="1">
                <a:latin typeface="Verdana"/>
                <a:ea typeface="Verdana"/>
              </a:rPr>
              <a:t>co-construyendo</a:t>
            </a:r>
            <a:r>
              <a:rPr lang="es-ES" b="1" dirty="0">
                <a:latin typeface="Verdana"/>
                <a:ea typeface="Verdana"/>
              </a:rPr>
              <a:t> ciudadanía crítica desde la práctica docente colaborativa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Liceo Guillermo Labarca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190" y="536472"/>
            <a:ext cx="6276492" cy="1556570"/>
          </a:xfrm>
          <a:prstGeom prst="rect">
            <a:avLst/>
          </a:prstGeom>
        </p:spPr>
      </p:pic>
      <p:pic>
        <p:nvPicPr>
          <p:cNvPr id="2" name="Picture 12" descr="Liceo Guillermo Labarca Hubertson">
            <a:extLst>
              <a:ext uri="{FF2B5EF4-FFF2-40B4-BE49-F238E27FC236}">
                <a16:creationId xmlns:a16="http://schemas.microsoft.com/office/drawing/2014/main" id="{18BEA158-F0FB-4CCE-04B4-C41E9EF0C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-1"/>
          <a:stretch>
            <a:fillRect/>
          </a:stretch>
        </p:blipFill>
        <p:spPr bwMode="auto">
          <a:xfrm>
            <a:off x="9874365" y="4429696"/>
            <a:ext cx="1672949" cy="16729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8F6FC21-88C7-1D6C-0619-49EA8386481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Recomendaciones al SLEP</a:t>
            </a:r>
          </a:p>
        </p:txBody>
      </p:sp>
      <p:graphicFrame>
        <p:nvGraphicFramePr>
          <p:cNvPr id="4" name="Rectangle 1">
            <a:extLst>
              <a:ext uri="{FF2B5EF4-FFF2-40B4-BE49-F238E27FC236}">
                <a16:creationId xmlns:a16="http://schemas.microsoft.com/office/drawing/2014/main" id="{67890228-7747-F6C9-69AF-4AB3F43538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9945430"/>
              </p:ext>
            </p:extLst>
          </p:nvPr>
        </p:nvGraphicFramePr>
        <p:xfrm>
          <a:off x="838200" y="1250238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81C9A6E-9D9C-8ED2-CE69-8B586AD94A53}"/>
              </a:ext>
            </a:extLst>
          </p:cNvPr>
          <p:cNvSpPr/>
          <p:nvPr/>
        </p:nvSpPr>
        <p:spPr>
          <a:xfrm>
            <a:off x="838200" y="5736921"/>
            <a:ext cx="10515600" cy="82671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El potencial del proyecto radica en </a:t>
            </a:r>
            <a:r>
              <a:rPr lang="es-ES" b="1" dirty="0"/>
              <a:t>construir redes intercomunales</a:t>
            </a:r>
            <a:r>
              <a:rPr lang="es-ES" dirty="0"/>
              <a:t> con escuelas, instituciones y actores sociales.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24917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5C5916E6-9D12-DF27-D4A6-383B16AD97D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900983"/>
            <a:ext cx="9585138" cy="1085472"/>
          </a:xfrm>
        </p:spPr>
        <p:txBody>
          <a:bodyPr>
            <a:normAutofit/>
          </a:bodyPr>
          <a:lstStyle/>
          <a:p>
            <a:r>
              <a:rPr lang="es-ES" dirty="0"/>
              <a:t>1. Nuestra Comunidad Educativa: Identificación del establecimiento </a:t>
            </a:r>
            <a:endParaRPr lang="es-CL" sz="2400" b="0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33B3BD21-E50B-B9E1-1B32-04A46160F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9823401"/>
              </p:ext>
            </p:extLst>
          </p:nvPr>
        </p:nvGraphicFramePr>
        <p:xfrm>
          <a:off x="5175519" y="1944166"/>
          <a:ext cx="6646955" cy="3924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 descr="Edificio en frente de un coche&#10;&#10;El contenido generado por IA puede ser incorrecto.">
            <a:extLst>
              <a:ext uri="{FF2B5EF4-FFF2-40B4-BE49-F238E27FC236}">
                <a16:creationId xmlns:a16="http://schemas.microsoft.com/office/drawing/2014/main" id="{13515C55-BF1E-A674-5754-BB69A4D23D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313" y="1944166"/>
            <a:ext cx="4572000" cy="3924511"/>
          </a:xfrm>
          <a:prstGeom prst="rect">
            <a:avLst/>
          </a:prstGeom>
        </p:spPr>
      </p:pic>
      <p:pic>
        <p:nvPicPr>
          <p:cNvPr id="8" name="Picture 12" descr="Liceo Guillermo Labarca Hubertson">
            <a:extLst>
              <a:ext uri="{FF2B5EF4-FFF2-40B4-BE49-F238E27FC236}">
                <a16:creationId xmlns:a16="http://schemas.microsoft.com/office/drawing/2014/main" id="{A6B3355F-F74C-D9DD-3208-5C5944DD3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-1"/>
          <a:stretch>
            <a:fillRect/>
          </a:stretch>
        </p:blipFill>
        <p:spPr bwMode="auto">
          <a:xfrm>
            <a:off x="10428725" y="356587"/>
            <a:ext cx="1265470" cy="1265470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319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DF413-C48E-E635-3455-F14F01B2E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73E7761C-8179-1007-9BD6-84D6F31DF16B}"/>
              </a:ext>
            </a:extLst>
          </p:cNvPr>
          <p:cNvSpPr txBox="1">
            <a:spLocks/>
          </p:cNvSpPr>
          <p:nvPr/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b="1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Contexto y Problema identificado</a:t>
            </a:r>
          </a:p>
          <a:p>
            <a:pPr marL="0" indent="0">
              <a:buNone/>
            </a:pPr>
            <a:endParaRPr lang="es-MX" sz="2400" b="1" i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Marcador de contenido 2">
            <a:extLst>
              <a:ext uri="{FF2B5EF4-FFF2-40B4-BE49-F238E27FC236}">
                <a16:creationId xmlns:a16="http://schemas.microsoft.com/office/drawing/2014/main" id="{71CF8735-838A-ED14-82F2-45368607F2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324616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12" descr="Liceo Guillermo Labarca Hubertson">
            <a:extLst>
              <a:ext uri="{FF2B5EF4-FFF2-40B4-BE49-F238E27FC236}">
                <a16:creationId xmlns:a16="http://schemas.microsoft.com/office/drawing/2014/main" id="{820356D4-4452-2280-72DD-D4855FB06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-1"/>
          <a:stretch>
            <a:fillRect/>
          </a:stretch>
        </p:blipFill>
        <p:spPr bwMode="auto">
          <a:xfrm>
            <a:off x="10552454" y="414471"/>
            <a:ext cx="1234538" cy="1234538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29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ED1141A-8852-1445-68A9-39B8A29555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2. Descripción de practicas</a:t>
            </a:r>
          </a:p>
        </p:txBody>
      </p:sp>
      <p:graphicFrame>
        <p:nvGraphicFramePr>
          <p:cNvPr id="4" name="Rectangle 4">
            <a:extLst>
              <a:ext uri="{FF2B5EF4-FFF2-40B4-BE49-F238E27FC236}">
                <a16:creationId xmlns:a16="http://schemas.microsoft.com/office/drawing/2014/main" id="{BFEF6006-C8BD-5A97-1117-0A4A45E9CE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037175"/>
              </p:ext>
            </p:extLst>
          </p:nvPr>
        </p:nvGraphicFramePr>
        <p:xfrm>
          <a:off x="838200" y="1250238"/>
          <a:ext cx="10638492" cy="5062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6477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A1CE84B-2C77-6DAC-7277-0A4BA84BCF5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Fases pendientes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A8F76B38-B811-F37B-80C6-26B731A7276F}"/>
              </a:ext>
            </a:extLst>
          </p:cNvPr>
          <p:cNvGrpSpPr/>
          <p:nvPr/>
        </p:nvGrpSpPr>
        <p:grpSpPr>
          <a:xfrm>
            <a:off x="939691" y="1541430"/>
            <a:ext cx="5006206" cy="4351338"/>
            <a:chOff x="1283" y="0"/>
            <a:chExt cx="5006206" cy="4351338"/>
          </a:xfrm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6EB26493-FD0F-05C9-C436-6F79A278C427}"/>
                </a:ext>
              </a:extLst>
            </p:cNvPr>
            <p:cNvSpPr/>
            <p:nvPr/>
          </p:nvSpPr>
          <p:spPr>
            <a:xfrm>
              <a:off x="1283" y="0"/>
              <a:ext cx="5006206" cy="4351338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CL"/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704F28BD-65F1-6A2E-28A0-553283B622A6}"/>
                </a:ext>
              </a:extLst>
            </p:cNvPr>
            <p:cNvSpPr txBox="1"/>
            <p:nvPr/>
          </p:nvSpPr>
          <p:spPr>
            <a:xfrm>
              <a:off x="1283" y="870268"/>
              <a:ext cx="5006206" cy="2610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0303" tIns="330200" rIns="390303" bIns="33020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L" sz="2600" b="1" i="0" kern="1200" baseline="0" dirty="0"/>
                <a:t>Fase VI – Deliberación:</a:t>
              </a:r>
              <a:r>
                <a:rPr lang="es-CL" sz="2600" b="0" i="0" kern="1200" baseline="0" dirty="0"/>
                <a:t> Espacio de debate público donde se discuten resultados e implicancias sociales.</a:t>
              </a:r>
              <a:endParaRPr lang="en-US" sz="2600" kern="120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F10E7677-D77D-E3DF-E9E1-F8D9A547DD83}"/>
              </a:ext>
            </a:extLst>
          </p:cNvPr>
          <p:cNvGrpSpPr/>
          <p:nvPr/>
        </p:nvGrpSpPr>
        <p:grpSpPr>
          <a:xfrm>
            <a:off x="6446518" y="1541430"/>
            <a:ext cx="5006206" cy="4351338"/>
            <a:chOff x="5508110" y="0"/>
            <a:chExt cx="5006206" cy="4351338"/>
          </a:xfrm>
        </p:grpSpPr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3E2A460B-60F6-87A9-9A8E-66B1BE84A9F1}"/>
                </a:ext>
              </a:extLst>
            </p:cNvPr>
            <p:cNvSpPr/>
            <p:nvPr/>
          </p:nvSpPr>
          <p:spPr>
            <a:xfrm>
              <a:off x="5508110" y="0"/>
              <a:ext cx="5006206" cy="4351338"/>
            </a:xfrm>
            <a:prstGeom prst="rect">
              <a:avLst/>
            </a:pr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5434C3E0-F924-421F-0DE6-4F25667C98ED}"/>
                </a:ext>
              </a:extLst>
            </p:cNvPr>
            <p:cNvSpPr txBox="1"/>
            <p:nvPr/>
          </p:nvSpPr>
          <p:spPr>
            <a:xfrm>
              <a:off x="5508110" y="870268"/>
              <a:ext cx="5006206" cy="26108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0303" tIns="330200" rIns="390303" bIns="33020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L" sz="2600" b="1" i="0" kern="1200" baseline="0" dirty="0"/>
                <a:t>Fase VII – Metacognición:</a:t>
              </a:r>
              <a:r>
                <a:rPr lang="es-CL" sz="2600" b="0" i="0" kern="1200" baseline="0" dirty="0"/>
                <a:t> Reflexión final sobre aprendizajes, posturas y transformación personal y colectiva.</a:t>
              </a:r>
              <a:endParaRPr lang="en-US" sz="2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7004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F07D24-F42A-9FD7-E9BA-9B7049448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FE73E62A-1D1D-8B5A-FDA4-DCABDE904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6449" y="500643"/>
            <a:ext cx="3800568" cy="58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Impacto de la Experiencia</a:t>
            </a:r>
            <a:endParaRPr lang="es-ES" altLang="es-CL" sz="3200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4" name="Imagen 3" descr="Personas sentadas alrededor de una mesa&#10;&#10;El contenido generado por IA puede ser incorrecto.">
            <a:extLst>
              <a:ext uri="{FF2B5EF4-FFF2-40B4-BE49-F238E27FC236}">
                <a16:creationId xmlns:a16="http://schemas.microsoft.com/office/drawing/2014/main" id="{924AF8D4-D6AF-83B0-A998-73E7DECE7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983" y="634056"/>
            <a:ext cx="7313555" cy="5018030"/>
          </a:xfrm>
          <a:prstGeom prst="rect">
            <a:avLst/>
          </a:prstGeom>
        </p:spPr>
      </p:pic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EFCB14BB-C949-8413-5AFC-FFE27B4EA06A}"/>
              </a:ext>
            </a:extLst>
          </p:cNvPr>
          <p:cNvSpPr txBox="1">
            <a:spLocks/>
          </p:cNvSpPr>
          <p:nvPr/>
        </p:nvSpPr>
        <p:spPr>
          <a:xfrm>
            <a:off x="474983" y="5765065"/>
            <a:ext cx="6418394" cy="36743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s-ES" sz="2300"/>
              <a:t>[Puede cambiar la foto por una de su establecimiento]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1953542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B08C1-6985-A78A-6290-492CD5774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EC52DDB8-0D30-DFBE-9838-7EF27B3107D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1298189" y="665895"/>
            <a:ext cx="9585138" cy="1085472"/>
          </a:xfrm>
        </p:spPr>
        <p:txBody>
          <a:bodyPr>
            <a:normAutofit/>
          </a:bodyPr>
          <a:lstStyle/>
          <a:p>
            <a:pPr algn="ctr"/>
            <a:r>
              <a:rPr lang="es-ES" sz="2400" dirty="0"/>
              <a:t>Impacto de la Experiencia: resultados en los aprendizajes de los estudiantes</a:t>
            </a:r>
            <a:endParaRPr lang="es-CL" sz="24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808918D3-9159-B294-9ED9-D8B1CBB62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70" y="1692056"/>
            <a:ext cx="10709753" cy="450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ráfico de respuestas de formularios. Título de la pregunta: De 1 a 5, que tan de acuerdo estas con esta afirmación  “Este tipo de proyectos nos permite vivir una forma distinta de aprender, donde las matemáticas y la ciudadanía se conectan con temas reales, nos volvemos protagonistas del proceso y sentimos que aprendemos más, de manera desafiante y con mayor sentido.”  . Número de respuestas: 23 respuestas.">
            <a:extLst>
              <a:ext uri="{FF2B5EF4-FFF2-40B4-BE49-F238E27FC236}">
                <a16:creationId xmlns:a16="http://schemas.microsoft.com/office/drawing/2014/main" id="{D4C02BF7-68AE-D0B3-6F3C-3A22FE03A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70" y="1692055"/>
            <a:ext cx="10709753" cy="45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Gráfico de respuestas de formularios. Título de la pregunta: ¿Te gustaría que esta experiencia educativa e repitiera pero con distintas áreas y disciplinas de aprendizaje?. Número de respuestas: 23 respuestas.">
            <a:extLst>
              <a:ext uri="{FF2B5EF4-FFF2-40B4-BE49-F238E27FC236}">
                <a16:creationId xmlns:a16="http://schemas.microsoft.com/office/drawing/2014/main" id="{8B2BF07E-69D7-5289-4D39-52E3D84F7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70" y="1692054"/>
            <a:ext cx="10709752" cy="450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B910FA3-854F-0793-5B94-04B629DCC5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412" y="434489"/>
            <a:ext cx="11408263" cy="598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4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EFD0EC5-520C-9714-BAC8-02C19086DC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40360" y="512676"/>
            <a:ext cx="9585138" cy="596123"/>
          </a:xfrm>
        </p:spPr>
        <p:txBody>
          <a:bodyPr/>
          <a:lstStyle/>
          <a:p>
            <a:r>
              <a:rPr lang="es-ES" dirty="0"/>
              <a:t>Focus </a:t>
            </a:r>
            <a:r>
              <a:rPr lang="es-ES" dirty="0" err="1"/>
              <a:t>group</a:t>
            </a:r>
            <a:endParaRPr lang="es-C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6E19B3D-05BF-816F-8C41-25D2EF690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4C18333-9C11-229D-E90F-D125BFF55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00368F1-342A-FA77-601B-037E7116B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0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FF7F2F62-C6B7-00FE-ADA8-A69859EA50E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7627" y="370290"/>
            <a:ext cx="10161238" cy="1085472"/>
          </a:xfrm>
        </p:spPr>
        <p:txBody>
          <a:bodyPr>
            <a:normAutofit/>
          </a:bodyPr>
          <a:lstStyle/>
          <a:p>
            <a:r>
              <a:rPr lang="es-ES" dirty="0"/>
              <a:t>Desafíos y Proyecciones</a:t>
            </a:r>
          </a:p>
        </p:txBody>
      </p:sp>
      <p:graphicFrame>
        <p:nvGraphicFramePr>
          <p:cNvPr id="2" name="Rectangle 3">
            <a:extLst>
              <a:ext uri="{FF2B5EF4-FFF2-40B4-BE49-F238E27FC236}">
                <a16:creationId xmlns:a16="http://schemas.microsoft.com/office/drawing/2014/main" id="{E21F1843-5128-1D63-101C-1B4CA80435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067430"/>
              </p:ext>
            </p:extLst>
          </p:nvPr>
        </p:nvGraphicFramePr>
        <p:xfrm>
          <a:off x="466594" y="370290"/>
          <a:ext cx="11725406" cy="6603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77891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customXml/itemProps2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510</Words>
  <Application>Microsoft Office PowerPoint</Application>
  <PresentationFormat>Panorámica</PresentationFormat>
  <Paragraphs>54</Paragraphs>
  <Slides>11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Wingdings</vt:lpstr>
      <vt:lpstr>Verdana</vt:lpstr>
      <vt:lpstr>Arial</vt:lpstr>
      <vt:lpstr>Calibri</vt:lpstr>
      <vt:lpstr>Aptos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Benavides Benavides, Mariana</cp:lastModifiedBy>
  <cp:revision>8</cp:revision>
  <cp:lastPrinted>2025-07-31T15:37:30Z</cp:lastPrinted>
  <dcterms:created xsi:type="dcterms:W3CDTF">2022-09-08T19:25:06Z</dcterms:created>
  <dcterms:modified xsi:type="dcterms:W3CDTF">2025-10-08T22:24:50Z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