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12" r:id="rId4"/>
  </p:sldMasterIdLst>
  <p:notesMasterIdLst>
    <p:notesMasterId r:id="rId18"/>
  </p:notesMasterIdLst>
  <p:handoutMasterIdLst>
    <p:handoutMasterId r:id="rId19"/>
  </p:handoutMasterIdLst>
  <p:sldIdLst>
    <p:sldId id="464" r:id="rId5"/>
    <p:sldId id="394" r:id="rId6"/>
    <p:sldId id="439" r:id="rId7"/>
    <p:sldId id="437" r:id="rId8"/>
    <p:sldId id="468" r:id="rId9"/>
    <p:sldId id="465" r:id="rId10"/>
    <p:sldId id="467" r:id="rId11"/>
    <p:sldId id="421" r:id="rId12"/>
    <p:sldId id="459" r:id="rId13"/>
    <p:sldId id="397" r:id="rId14"/>
    <p:sldId id="466" r:id="rId15"/>
    <p:sldId id="469" r:id="rId16"/>
    <p:sldId id="277" r:id="rId17"/>
  </p:sldIdLst>
  <p:sldSz cx="12192000" cy="6858000"/>
  <p:notesSz cx="7010400" cy="11125200"/>
  <p:embeddedFontLst>
    <p:embeddedFont>
      <p:font typeface="Calibri" panose="020F0502020204030204" pitchFamily="34" charset="0"/>
      <p:regular r:id="rId20"/>
      <p:bold r:id="rId21"/>
      <p:italic r:id="rId22"/>
      <p:boldItalic r:id="rId23"/>
    </p:embeddedFont>
    <p:embeddedFont>
      <p:font typeface="Verdana" panose="020B0604030504040204" pitchFamily="34" charset="0"/>
      <p:regular r:id="rId24"/>
      <p:bold r:id="rId25"/>
      <p:italic r:id="rId26"/>
      <p:boldItalic r:id="rId27"/>
    </p:embeddedFont>
  </p:embeddedFontLst>
  <p:defaultTextStyle>
    <a:defPPr>
      <a:defRPr lang="es-C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6F1E30-9636-6D44-ABCD-695E67AD757E}" name="Irina Macarena Bustamante Centellas" initials="IB" userId="S::irina.bustamante@mineduc.cl::c1841084-6024-4a12-ad9b-10fab282beec" providerId="AD"/>
  <p188:author id="{E9287451-6561-947D-0C42-268D4E4A1A07}" name="Maricel Alejandra Silva Del Solar" initials="MS" userId="S::maricel.silva@mineduc.cl::196a1816-41ab-4eb4-b871-ca5b6c85091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277"/>
    <a:srgbClr val="E73439"/>
    <a:srgbClr val="3CB7F5"/>
    <a:srgbClr val="CFE7F9"/>
    <a:srgbClr val="78BB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FC4B73-5729-4882-AC0B-66D97B87B617}" v="4" dt="2025-10-01T20:52:52.182"/>
  </p1510:revLst>
</p1510:revInfo>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4638"/>
  </p:normalViewPr>
  <p:slideViewPr>
    <p:cSldViewPr snapToGrid="0">
      <p:cViewPr varScale="1">
        <p:scale>
          <a:sx n="68" d="100"/>
          <a:sy n="68" d="100"/>
        </p:scale>
        <p:origin x="720"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notesMaster" Target="notesMasters/notesMaster1.xml"/><Relationship Id="rId26" Type="http://schemas.openxmlformats.org/officeDocument/2006/relationships/font" Target="fonts/font7.fntdata"/><Relationship Id="rId3" Type="http://schemas.openxmlformats.org/officeDocument/2006/relationships/customXml" Target="../customXml/item3.xml"/><Relationship Id="rId21" Type="http://schemas.openxmlformats.org/officeDocument/2006/relationships/font" Target="fonts/font2.fntdata"/><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6.fntdata"/><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5.fntdata"/><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handoutMaster" Target="handoutMasters/handoutMaster1.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rena Perez Saldias" userId="a3527ccd-37e3-4f16-be7f-2612c8988ec8" providerId="ADAL" clId="{1BCBFE0C-D75B-40B8-B514-2CBABBFA050E}"/>
    <pc:docChg chg="undo custSel modSld">
      <pc:chgData name="Lorena Perez Saldias" userId="a3527ccd-37e3-4f16-be7f-2612c8988ec8" providerId="ADAL" clId="{1BCBFE0C-D75B-40B8-B514-2CBABBFA050E}" dt="2025-10-01T20:54:49.429" v="142" actId="478"/>
      <pc:docMkLst>
        <pc:docMk/>
      </pc:docMkLst>
      <pc:sldChg chg="addSp delSp modSp mod">
        <pc:chgData name="Lorena Perez Saldias" userId="a3527ccd-37e3-4f16-be7f-2612c8988ec8" providerId="ADAL" clId="{1BCBFE0C-D75B-40B8-B514-2CBABBFA050E}" dt="2025-10-01T20:54:49.429" v="142" actId="478"/>
        <pc:sldMkLst>
          <pc:docMk/>
          <pc:sldMk cId="0" sldId="277"/>
        </pc:sldMkLst>
        <pc:picChg chg="add del mod">
          <ac:chgData name="Lorena Perez Saldias" userId="a3527ccd-37e3-4f16-be7f-2612c8988ec8" providerId="ADAL" clId="{1BCBFE0C-D75B-40B8-B514-2CBABBFA050E}" dt="2025-10-01T20:54:49.429" v="142" actId="478"/>
          <ac:picMkLst>
            <pc:docMk/>
            <pc:sldMk cId="0" sldId="277"/>
            <ac:picMk id="3" creationId="{BF128E35-2EFF-BC84-DE21-AA38337C07A9}"/>
          </ac:picMkLst>
        </pc:picChg>
      </pc:sldChg>
      <pc:sldChg chg="addSp delSp modSp mod">
        <pc:chgData name="Lorena Perez Saldias" userId="a3527ccd-37e3-4f16-be7f-2612c8988ec8" providerId="ADAL" clId="{1BCBFE0C-D75B-40B8-B514-2CBABBFA050E}" dt="2025-10-01T20:53:09.244" v="129" actId="14100"/>
        <pc:sldMkLst>
          <pc:docMk/>
          <pc:sldMk cId="877789102" sldId="397"/>
        </pc:sldMkLst>
        <pc:spChg chg="mod">
          <ac:chgData name="Lorena Perez Saldias" userId="a3527ccd-37e3-4f16-be7f-2612c8988ec8" providerId="ADAL" clId="{1BCBFE0C-D75B-40B8-B514-2CBABBFA050E}" dt="2025-10-01T20:52:28.352" v="122" actId="313"/>
          <ac:spMkLst>
            <pc:docMk/>
            <pc:sldMk cId="877789102" sldId="397"/>
            <ac:spMk id="6" creationId="{FF7F2F62-C6B7-00FE-ADA8-A69859EA50E7}"/>
          </ac:spMkLst>
        </pc:spChg>
        <pc:graphicFrameChg chg="del">
          <ac:chgData name="Lorena Perez Saldias" userId="a3527ccd-37e3-4f16-be7f-2612c8988ec8" providerId="ADAL" clId="{1BCBFE0C-D75B-40B8-B514-2CBABBFA050E}" dt="2025-10-01T20:52:48.661" v="123" actId="478"/>
          <ac:graphicFrameMkLst>
            <pc:docMk/>
            <pc:sldMk cId="877789102" sldId="397"/>
            <ac:graphicFrameMk id="2" creationId="{88BD4B31-3242-B14A-88C6-787B370D2BC4}"/>
          </ac:graphicFrameMkLst>
        </pc:graphicFrameChg>
        <pc:graphicFrameChg chg="add mod">
          <ac:chgData name="Lorena Perez Saldias" userId="a3527ccd-37e3-4f16-be7f-2612c8988ec8" providerId="ADAL" clId="{1BCBFE0C-D75B-40B8-B514-2CBABBFA050E}" dt="2025-10-01T20:53:09.244" v="129" actId="14100"/>
          <ac:graphicFrameMkLst>
            <pc:docMk/>
            <pc:sldMk cId="877789102" sldId="397"/>
            <ac:graphicFrameMk id="4" creationId="{C1F487C1-D6BA-2A0B-35CF-B1956610470E}"/>
          </ac:graphicFrameMkLst>
        </pc:graphicFrameChg>
        <pc:picChg chg="del">
          <ac:chgData name="Lorena Perez Saldias" userId="a3527ccd-37e3-4f16-be7f-2612c8988ec8" providerId="ADAL" clId="{1BCBFE0C-D75B-40B8-B514-2CBABBFA050E}" dt="2025-10-01T20:52:50.471" v="124" actId="478"/>
          <ac:picMkLst>
            <pc:docMk/>
            <pc:sldMk cId="877789102" sldId="397"/>
            <ac:picMk id="3" creationId="{E9E07756-67F5-1A88-20E4-40260BE91E15}"/>
          </ac:picMkLst>
        </pc:picChg>
      </pc:sldChg>
      <pc:sldChg chg="modSp mod">
        <pc:chgData name="Lorena Perez Saldias" userId="a3527ccd-37e3-4f16-be7f-2612c8988ec8" providerId="ADAL" clId="{1BCBFE0C-D75B-40B8-B514-2CBABBFA050E}" dt="2025-10-01T20:50:49.960" v="1" actId="20577"/>
        <pc:sldMkLst>
          <pc:docMk/>
          <pc:sldMk cId="1646477024" sldId="437"/>
        </pc:sldMkLst>
        <pc:spChg chg="mod">
          <ac:chgData name="Lorena Perez Saldias" userId="a3527ccd-37e3-4f16-be7f-2612c8988ec8" providerId="ADAL" clId="{1BCBFE0C-D75B-40B8-B514-2CBABBFA050E}" dt="2025-10-01T20:50:49.960" v="1" actId="20577"/>
          <ac:spMkLst>
            <pc:docMk/>
            <pc:sldMk cId="1646477024" sldId="437"/>
            <ac:spMk id="2" creationId="{4ED1141A-8852-1445-68A9-39B8A2955590}"/>
          </ac:spMkLst>
        </pc:spChg>
      </pc:sldChg>
      <pc:sldChg chg="modSp mod">
        <pc:chgData name="Lorena Perez Saldias" userId="a3527ccd-37e3-4f16-be7f-2612c8988ec8" providerId="ADAL" clId="{1BCBFE0C-D75B-40B8-B514-2CBABBFA050E}" dt="2025-10-01T20:52:13.505" v="121" actId="1076"/>
        <pc:sldMkLst>
          <pc:docMk/>
          <pc:sldMk cId="3258843470" sldId="459"/>
        </pc:sldMkLst>
        <pc:spChg chg="mod">
          <ac:chgData name="Lorena Perez Saldias" userId="a3527ccd-37e3-4f16-be7f-2612c8988ec8" providerId="ADAL" clId="{1BCBFE0C-D75B-40B8-B514-2CBABBFA050E}" dt="2025-10-01T20:52:00.991" v="116" actId="27636"/>
          <ac:spMkLst>
            <pc:docMk/>
            <pc:sldMk cId="3258843470" sldId="459"/>
            <ac:spMk id="3" creationId="{A792CF99-72C4-79A4-F15C-3D0A12A97240}"/>
          </ac:spMkLst>
        </pc:spChg>
        <pc:spChg chg="mod">
          <ac:chgData name="Lorena Perez Saldias" userId="a3527ccd-37e3-4f16-be7f-2612c8988ec8" providerId="ADAL" clId="{1BCBFE0C-D75B-40B8-B514-2CBABBFA050E}" dt="2025-10-01T20:51:07.019" v="2" actId="33524"/>
          <ac:spMkLst>
            <pc:docMk/>
            <pc:sldMk cId="3258843470" sldId="459"/>
            <ac:spMk id="6" creationId="{EC52DDB8-0D30-DFBE-9838-7EF27B3107D7}"/>
          </ac:spMkLst>
        </pc:spChg>
        <pc:graphicFrameChg chg="mod">
          <ac:chgData name="Lorena Perez Saldias" userId="a3527ccd-37e3-4f16-be7f-2612c8988ec8" providerId="ADAL" clId="{1BCBFE0C-D75B-40B8-B514-2CBABBFA050E}" dt="2025-10-01T20:52:13.505" v="121" actId="1076"/>
          <ac:graphicFrameMkLst>
            <pc:docMk/>
            <pc:sldMk cId="3258843470" sldId="459"/>
            <ac:graphicFrameMk id="7" creationId="{97EC181B-E7C7-5D95-5F4C-E00053C92106}"/>
          </ac:graphicFrameMkLst>
        </pc:graphicFrameChg>
      </pc:sldChg>
      <pc:sldChg chg="addSp modSp mod">
        <pc:chgData name="Lorena Perez Saldias" userId="a3527ccd-37e3-4f16-be7f-2612c8988ec8" providerId="ADAL" clId="{1BCBFE0C-D75B-40B8-B514-2CBABBFA050E}" dt="2025-10-01T20:54:20.405" v="135" actId="1076"/>
        <pc:sldMkLst>
          <pc:docMk/>
          <pc:sldMk cId="805140776" sldId="464"/>
        </pc:sldMkLst>
        <pc:picChg chg="add mod">
          <ac:chgData name="Lorena Perez Saldias" userId="a3527ccd-37e3-4f16-be7f-2612c8988ec8" providerId="ADAL" clId="{1BCBFE0C-D75B-40B8-B514-2CBABBFA050E}" dt="2025-10-01T20:54:20.405" v="135" actId="1076"/>
          <ac:picMkLst>
            <pc:docMk/>
            <pc:sldMk cId="805140776" sldId="464"/>
            <ac:picMk id="3" creationId="{E504DA94-B371-376F-2692-15EE4E465FF3}"/>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69A37D-C56A-42AA-B2DF-6536A46992AE}"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s-CL"/>
        </a:p>
      </dgm:t>
    </dgm:pt>
    <dgm:pt modelId="{F553D30B-36C2-48EB-9E7C-8B8ADA247778}">
      <dgm:prSet custT="1"/>
      <dgm:spPr/>
      <dgm:t>
        <a:bodyPr/>
        <a:lstStyle/>
        <a:p>
          <a:r>
            <a:rPr lang="es-CL" sz="1200" dirty="0" smtClean="0">
              <a:solidFill>
                <a:schemeClr val="bg2">
                  <a:lumMod val="10000"/>
                </a:schemeClr>
              </a:solidFill>
            </a:rPr>
            <a:t>La Escuela Carlos Condell de la Haza, se encuentra ubicada en la comuna de Estación Central, pertenece al SLEP Santa Corina</a:t>
          </a:r>
          <a:endParaRPr lang="es-CL" sz="1200" dirty="0"/>
        </a:p>
      </dgm:t>
    </dgm:pt>
    <dgm:pt modelId="{CEF36FFF-32D5-4970-92B7-278FFEBE3604}" type="parTrans" cxnId="{9AB8F838-1E3C-46D1-ADA1-CB706A506D1C}">
      <dgm:prSet/>
      <dgm:spPr/>
      <dgm:t>
        <a:bodyPr/>
        <a:lstStyle/>
        <a:p>
          <a:endParaRPr lang="es-CL" sz="2000"/>
        </a:p>
      </dgm:t>
    </dgm:pt>
    <dgm:pt modelId="{B3BA9FF2-3A5C-4198-A3C7-688A5A1E2293}" type="sibTrans" cxnId="{9AB8F838-1E3C-46D1-ADA1-CB706A506D1C}">
      <dgm:prSet/>
      <dgm:spPr/>
      <dgm:t>
        <a:bodyPr/>
        <a:lstStyle/>
        <a:p>
          <a:endParaRPr lang="es-CL" sz="2000"/>
        </a:p>
      </dgm:t>
    </dgm:pt>
    <dgm:pt modelId="{0E577430-80C8-4297-AA13-9D2D2EA252A9}">
      <dgm:prSet custT="1"/>
      <dgm:spPr/>
      <dgm:t>
        <a:bodyPr/>
        <a:lstStyle/>
        <a:p>
          <a:r>
            <a:rPr lang="es-CL" sz="1200" dirty="0" smtClean="0">
              <a:solidFill>
                <a:schemeClr val="bg2">
                  <a:lumMod val="10000"/>
                </a:schemeClr>
              </a:solidFill>
            </a:rPr>
            <a:t>Tiene doble jornada y jornada escolar completa con 66 docente y 62 asistentes de la educación</a:t>
          </a:r>
          <a:endParaRPr lang="es-CL" sz="1200" dirty="0">
            <a:solidFill>
              <a:schemeClr val="bg2">
                <a:lumMod val="10000"/>
              </a:schemeClr>
            </a:solidFill>
          </a:endParaRPr>
        </a:p>
      </dgm:t>
    </dgm:pt>
    <dgm:pt modelId="{363776CB-2268-4E0C-93D5-4CE29BC6C457}" type="parTrans" cxnId="{19FC44EF-0904-4347-A078-0C2180AD25A0}">
      <dgm:prSet/>
      <dgm:spPr/>
      <dgm:t>
        <a:bodyPr/>
        <a:lstStyle/>
        <a:p>
          <a:endParaRPr lang="es-CL" sz="2000"/>
        </a:p>
      </dgm:t>
    </dgm:pt>
    <dgm:pt modelId="{71A59490-C421-4675-88E0-FDA451DF782E}" type="sibTrans" cxnId="{19FC44EF-0904-4347-A078-0C2180AD25A0}">
      <dgm:prSet/>
      <dgm:spPr/>
      <dgm:t>
        <a:bodyPr/>
        <a:lstStyle/>
        <a:p>
          <a:endParaRPr lang="es-CL" sz="2000"/>
        </a:p>
      </dgm:t>
    </dgm:pt>
    <dgm:pt modelId="{C5241047-B126-41A6-A9FC-8005DCC8FFFE}">
      <dgm:prSet custT="1"/>
      <dgm:spPr/>
      <dgm:t>
        <a:bodyPr/>
        <a:lstStyle/>
        <a:p>
          <a:pPr marL="0" lvl="0" indent="0" algn="ctr" defTabSz="622300">
            <a:lnSpc>
              <a:spcPct val="90000"/>
            </a:lnSpc>
            <a:spcBef>
              <a:spcPct val="0"/>
            </a:spcBef>
            <a:spcAft>
              <a:spcPct val="35000"/>
            </a:spcAft>
            <a:buNone/>
          </a:pPr>
          <a:r>
            <a:rPr lang="es-CL" sz="1200" kern="1200" dirty="0" smtClean="0">
              <a:solidFill>
                <a:schemeClr val="bg2">
                  <a:lumMod val="10000"/>
                </a:schemeClr>
              </a:solidFill>
            </a:rPr>
            <a:t>Abarca los niveles de educación </a:t>
          </a:r>
          <a:r>
            <a:rPr lang="es-CL" sz="1200" kern="1200" dirty="0" err="1" smtClean="0">
              <a:solidFill>
                <a:schemeClr val="bg2">
                  <a:lumMod val="10000"/>
                </a:schemeClr>
              </a:solidFill>
            </a:rPr>
            <a:t>parvularia</a:t>
          </a:r>
          <a:r>
            <a:rPr lang="es-CL" sz="1200" kern="1200" dirty="0" smtClean="0">
              <a:solidFill>
                <a:schemeClr val="bg2">
                  <a:lumMod val="10000"/>
                </a:schemeClr>
              </a:solidFill>
            </a:rPr>
            <a:t> y educación básica, cuenta con una matrícula de 1.000 estudiantes lo que corresponde a un 99% de su capacidad</a:t>
          </a:r>
          <a:endParaRPr lang="es-CL" sz="1200" kern="1200" dirty="0">
            <a:solidFill>
              <a:schemeClr val="bg2">
                <a:lumMod val="10000"/>
              </a:schemeClr>
            </a:solidFill>
            <a:latin typeface="Verdana" panose="020B0604030504040204"/>
            <a:ea typeface="+mn-ea"/>
            <a:cs typeface="+mn-cs"/>
          </a:endParaRPr>
        </a:p>
      </dgm:t>
    </dgm:pt>
    <dgm:pt modelId="{8713E41B-1DD5-48ED-89EE-4EA3B248A827}" type="parTrans" cxnId="{0D6239B0-2942-4B16-9FA1-1850B3105F38}">
      <dgm:prSet/>
      <dgm:spPr/>
      <dgm:t>
        <a:bodyPr/>
        <a:lstStyle/>
        <a:p>
          <a:endParaRPr lang="es-CL" sz="2000"/>
        </a:p>
      </dgm:t>
    </dgm:pt>
    <dgm:pt modelId="{C53E8E47-807F-41C0-AB97-599F4E71FC40}" type="sibTrans" cxnId="{0D6239B0-2942-4B16-9FA1-1850B3105F38}">
      <dgm:prSet/>
      <dgm:spPr/>
      <dgm:t>
        <a:bodyPr/>
        <a:lstStyle/>
        <a:p>
          <a:endParaRPr lang="es-CL" sz="2000"/>
        </a:p>
      </dgm:t>
    </dgm:pt>
    <dgm:pt modelId="{0A8C7607-C6EC-4010-AE18-F63D7C89E118}">
      <dgm:prSet custT="1"/>
      <dgm:spPr/>
      <dgm:t>
        <a:bodyPr/>
        <a:lstStyle/>
        <a:p>
          <a:r>
            <a:rPr lang="es-CL" sz="1200" kern="1200" dirty="0" smtClean="0">
              <a:solidFill>
                <a:schemeClr val="bg2">
                  <a:lumMod val="10000"/>
                </a:schemeClr>
              </a:solidFill>
            </a:rPr>
            <a:t>Proyecto educativo con orientación religiosa laica, está en el desarrollo integral, la excelencia académica</a:t>
          </a:r>
          <a:endParaRPr lang="es-CL" sz="1200" kern="1200" dirty="0">
            <a:solidFill>
              <a:schemeClr val="bg2">
                <a:lumMod val="10000"/>
              </a:schemeClr>
            </a:solidFill>
            <a:latin typeface="Verdana" panose="020B0604030504040204"/>
            <a:ea typeface="+mn-ea"/>
            <a:cs typeface="+mn-cs"/>
          </a:endParaRPr>
        </a:p>
      </dgm:t>
    </dgm:pt>
    <dgm:pt modelId="{917097D1-A289-4F13-863D-92CBCD6A648F}" type="parTrans" cxnId="{0BAA596A-8F00-4BE8-A9DC-2C5B7B7CE4FB}">
      <dgm:prSet/>
      <dgm:spPr/>
      <dgm:t>
        <a:bodyPr/>
        <a:lstStyle/>
        <a:p>
          <a:endParaRPr lang="es-CL" sz="2000"/>
        </a:p>
      </dgm:t>
    </dgm:pt>
    <dgm:pt modelId="{CC18B894-651C-48B4-A4F9-0CA9DEF6DF2B}" type="sibTrans" cxnId="{0BAA596A-8F00-4BE8-A9DC-2C5B7B7CE4FB}">
      <dgm:prSet/>
      <dgm:spPr/>
      <dgm:t>
        <a:bodyPr/>
        <a:lstStyle/>
        <a:p>
          <a:endParaRPr lang="es-CL" sz="2000"/>
        </a:p>
      </dgm:t>
    </dgm:pt>
    <dgm:pt modelId="{6210583E-3095-4E27-B36F-B7316C11CBBA}">
      <dgm:prSet custT="1"/>
      <dgm:spPr/>
      <dgm:t>
        <a:bodyPr/>
        <a:lstStyle/>
        <a:p>
          <a:r>
            <a:rPr lang="es-CL" sz="1400" dirty="0" smtClean="0">
              <a:solidFill>
                <a:schemeClr val="bg2">
                  <a:lumMod val="10000"/>
                </a:schemeClr>
              </a:solidFill>
            </a:rPr>
            <a:t>Tiene un I.V.E. de un 70%, un tercio de su matrícula son personas de otras nacionalidades</a:t>
          </a:r>
          <a:endParaRPr lang="es-CL" sz="1400" dirty="0">
            <a:solidFill>
              <a:schemeClr val="bg2">
                <a:lumMod val="10000"/>
              </a:schemeClr>
            </a:solidFill>
          </a:endParaRPr>
        </a:p>
      </dgm:t>
    </dgm:pt>
    <dgm:pt modelId="{33C72072-8EBC-4F0F-9F8A-CD7E441E81BD}" type="parTrans" cxnId="{314DE81B-4A3C-454F-8A26-D8876C02376D}">
      <dgm:prSet/>
      <dgm:spPr/>
      <dgm:t>
        <a:bodyPr/>
        <a:lstStyle/>
        <a:p>
          <a:endParaRPr lang="es-CL"/>
        </a:p>
      </dgm:t>
    </dgm:pt>
    <dgm:pt modelId="{BC319DFF-21AA-42E9-95E7-FDF1EAE9C06A}" type="sibTrans" cxnId="{314DE81B-4A3C-454F-8A26-D8876C02376D}">
      <dgm:prSet/>
      <dgm:spPr/>
      <dgm:t>
        <a:bodyPr/>
        <a:lstStyle/>
        <a:p>
          <a:endParaRPr lang="es-CL"/>
        </a:p>
      </dgm:t>
    </dgm:pt>
    <dgm:pt modelId="{59A001EA-2F80-4BCC-8D78-41474E0205B4}" type="pres">
      <dgm:prSet presAssocID="{B569A37D-C56A-42AA-B2DF-6536A46992AE}" presName="diagram" presStyleCnt="0">
        <dgm:presLayoutVars>
          <dgm:dir/>
          <dgm:resizeHandles val="exact"/>
        </dgm:presLayoutVars>
      </dgm:prSet>
      <dgm:spPr/>
      <dgm:t>
        <a:bodyPr/>
        <a:lstStyle/>
        <a:p>
          <a:endParaRPr lang="es-ES"/>
        </a:p>
      </dgm:t>
    </dgm:pt>
    <dgm:pt modelId="{297F9603-FEC4-45F3-8765-202A662C6C28}" type="pres">
      <dgm:prSet presAssocID="{F553D30B-36C2-48EB-9E7C-8B8ADA247778}" presName="node" presStyleLbl="node1" presStyleIdx="0" presStyleCnt="5" custScaleX="156118" custLinFactNeighborX="-2096" custLinFactNeighborY="1078">
        <dgm:presLayoutVars>
          <dgm:bulletEnabled val="1"/>
        </dgm:presLayoutVars>
      </dgm:prSet>
      <dgm:spPr/>
      <dgm:t>
        <a:bodyPr/>
        <a:lstStyle/>
        <a:p>
          <a:endParaRPr lang="es-ES"/>
        </a:p>
      </dgm:t>
    </dgm:pt>
    <dgm:pt modelId="{0E53A6F2-7621-4714-94A2-D1D6611F042E}" type="pres">
      <dgm:prSet presAssocID="{B3BA9FF2-3A5C-4198-A3C7-688A5A1E2293}" presName="sibTrans" presStyleCnt="0"/>
      <dgm:spPr/>
    </dgm:pt>
    <dgm:pt modelId="{831F2A36-DE06-4DB9-90C0-E9AC7B52D85D}" type="pres">
      <dgm:prSet presAssocID="{C5241047-B126-41A6-A9FC-8005DCC8FFFE}" presName="node" presStyleLbl="node1" presStyleIdx="1" presStyleCnt="5" custScaleX="132334">
        <dgm:presLayoutVars>
          <dgm:bulletEnabled val="1"/>
        </dgm:presLayoutVars>
      </dgm:prSet>
      <dgm:spPr/>
      <dgm:t>
        <a:bodyPr/>
        <a:lstStyle/>
        <a:p>
          <a:endParaRPr lang="es-ES"/>
        </a:p>
      </dgm:t>
    </dgm:pt>
    <dgm:pt modelId="{58354CEB-58B5-40FF-8863-BE03A63F9F29}" type="pres">
      <dgm:prSet presAssocID="{C53E8E47-807F-41C0-AB97-599F4E71FC40}" presName="sibTrans" presStyleCnt="0"/>
      <dgm:spPr/>
    </dgm:pt>
    <dgm:pt modelId="{26AFEE7B-FD23-457F-99AF-5CC99A1B86B2}" type="pres">
      <dgm:prSet presAssocID="{0E577430-80C8-4297-AA13-9D2D2EA252A9}" presName="node" presStyleLbl="node1" presStyleIdx="2" presStyleCnt="5">
        <dgm:presLayoutVars>
          <dgm:bulletEnabled val="1"/>
        </dgm:presLayoutVars>
      </dgm:prSet>
      <dgm:spPr/>
      <dgm:t>
        <a:bodyPr/>
        <a:lstStyle/>
        <a:p>
          <a:endParaRPr lang="es-ES"/>
        </a:p>
      </dgm:t>
    </dgm:pt>
    <dgm:pt modelId="{94D79390-9004-44BC-87F8-15EF3FF3222E}" type="pres">
      <dgm:prSet presAssocID="{71A59490-C421-4675-88E0-FDA451DF782E}" presName="sibTrans" presStyleCnt="0"/>
      <dgm:spPr/>
    </dgm:pt>
    <dgm:pt modelId="{3D4272A9-D8CA-4357-9E1F-89132EF5A23D}" type="pres">
      <dgm:prSet presAssocID="{6210583E-3095-4E27-B36F-B7316C11CBBA}" presName="node" presStyleLbl="node1" presStyleIdx="3" presStyleCnt="5">
        <dgm:presLayoutVars>
          <dgm:bulletEnabled val="1"/>
        </dgm:presLayoutVars>
      </dgm:prSet>
      <dgm:spPr/>
      <dgm:t>
        <a:bodyPr/>
        <a:lstStyle/>
        <a:p>
          <a:endParaRPr lang="es-ES"/>
        </a:p>
      </dgm:t>
    </dgm:pt>
    <dgm:pt modelId="{2C4DCD6E-529A-435B-AA2A-1F9171A59A48}" type="pres">
      <dgm:prSet presAssocID="{BC319DFF-21AA-42E9-95E7-FDF1EAE9C06A}" presName="sibTrans" presStyleCnt="0"/>
      <dgm:spPr/>
    </dgm:pt>
    <dgm:pt modelId="{8B0F23D1-CED7-46B3-99E2-002CF34214F4}" type="pres">
      <dgm:prSet presAssocID="{0A8C7607-C6EC-4010-AE18-F63D7C89E118}" presName="node" presStyleLbl="node1" presStyleIdx="4" presStyleCnt="5">
        <dgm:presLayoutVars>
          <dgm:bulletEnabled val="1"/>
        </dgm:presLayoutVars>
      </dgm:prSet>
      <dgm:spPr/>
      <dgm:t>
        <a:bodyPr/>
        <a:lstStyle/>
        <a:p>
          <a:endParaRPr lang="es-ES"/>
        </a:p>
      </dgm:t>
    </dgm:pt>
  </dgm:ptLst>
  <dgm:cxnLst>
    <dgm:cxn modelId="{EE6DA3CD-A0BC-463D-8DBF-A3F6D3FC8128}" type="presOf" srcId="{C5241047-B126-41A6-A9FC-8005DCC8FFFE}" destId="{831F2A36-DE06-4DB9-90C0-E9AC7B52D85D}" srcOrd="0" destOrd="0" presId="urn:microsoft.com/office/officeart/2005/8/layout/default"/>
    <dgm:cxn modelId="{0BAA596A-8F00-4BE8-A9DC-2C5B7B7CE4FB}" srcId="{B569A37D-C56A-42AA-B2DF-6536A46992AE}" destId="{0A8C7607-C6EC-4010-AE18-F63D7C89E118}" srcOrd="4" destOrd="0" parTransId="{917097D1-A289-4F13-863D-92CBCD6A648F}" sibTransId="{CC18B894-651C-48B4-A4F9-0CA9DEF6DF2B}"/>
    <dgm:cxn modelId="{0D6239B0-2942-4B16-9FA1-1850B3105F38}" srcId="{B569A37D-C56A-42AA-B2DF-6536A46992AE}" destId="{C5241047-B126-41A6-A9FC-8005DCC8FFFE}" srcOrd="1" destOrd="0" parTransId="{8713E41B-1DD5-48ED-89EE-4EA3B248A827}" sibTransId="{C53E8E47-807F-41C0-AB97-599F4E71FC40}"/>
    <dgm:cxn modelId="{19FC44EF-0904-4347-A078-0C2180AD25A0}" srcId="{B569A37D-C56A-42AA-B2DF-6536A46992AE}" destId="{0E577430-80C8-4297-AA13-9D2D2EA252A9}" srcOrd="2" destOrd="0" parTransId="{363776CB-2268-4E0C-93D5-4CE29BC6C457}" sibTransId="{71A59490-C421-4675-88E0-FDA451DF782E}"/>
    <dgm:cxn modelId="{9FD5203F-AE51-4531-B8AC-21C1BED5DC73}" type="presOf" srcId="{B569A37D-C56A-42AA-B2DF-6536A46992AE}" destId="{59A001EA-2F80-4BCC-8D78-41474E0205B4}" srcOrd="0" destOrd="0" presId="urn:microsoft.com/office/officeart/2005/8/layout/default"/>
    <dgm:cxn modelId="{9AB8F838-1E3C-46D1-ADA1-CB706A506D1C}" srcId="{B569A37D-C56A-42AA-B2DF-6536A46992AE}" destId="{F553D30B-36C2-48EB-9E7C-8B8ADA247778}" srcOrd="0" destOrd="0" parTransId="{CEF36FFF-32D5-4970-92B7-278FFEBE3604}" sibTransId="{B3BA9FF2-3A5C-4198-A3C7-688A5A1E2293}"/>
    <dgm:cxn modelId="{9B69D740-DA23-41D7-8621-C46F9645BCAE}" type="presOf" srcId="{6210583E-3095-4E27-B36F-B7316C11CBBA}" destId="{3D4272A9-D8CA-4357-9E1F-89132EF5A23D}" srcOrd="0" destOrd="0" presId="urn:microsoft.com/office/officeart/2005/8/layout/default"/>
    <dgm:cxn modelId="{C6A7090B-E0C7-4AA4-AFD5-CA29D1389A34}" type="presOf" srcId="{0A8C7607-C6EC-4010-AE18-F63D7C89E118}" destId="{8B0F23D1-CED7-46B3-99E2-002CF34214F4}" srcOrd="0" destOrd="0" presId="urn:microsoft.com/office/officeart/2005/8/layout/default"/>
    <dgm:cxn modelId="{4B59D6E3-BB61-46AB-87AC-834AECA941CD}" type="presOf" srcId="{F553D30B-36C2-48EB-9E7C-8B8ADA247778}" destId="{297F9603-FEC4-45F3-8765-202A662C6C28}" srcOrd="0" destOrd="0" presId="urn:microsoft.com/office/officeart/2005/8/layout/default"/>
    <dgm:cxn modelId="{56D14111-442D-432D-914B-B758EF5976D5}" type="presOf" srcId="{0E577430-80C8-4297-AA13-9D2D2EA252A9}" destId="{26AFEE7B-FD23-457F-99AF-5CC99A1B86B2}" srcOrd="0" destOrd="0" presId="urn:microsoft.com/office/officeart/2005/8/layout/default"/>
    <dgm:cxn modelId="{314DE81B-4A3C-454F-8A26-D8876C02376D}" srcId="{B569A37D-C56A-42AA-B2DF-6536A46992AE}" destId="{6210583E-3095-4E27-B36F-B7316C11CBBA}" srcOrd="3" destOrd="0" parTransId="{33C72072-8EBC-4F0F-9F8A-CD7E441E81BD}" sibTransId="{BC319DFF-21AA-42E9-95E7-FDF1EAE9C06A}"/>
    <dgm:cxn modelId="{3DB25EBE-60A5-45C3-91DF-F32BCE6AE47A}" type="presParOf" srcId="{59A001EA-2F80-4BCC-8D78-41474E0205B4}" destId="{297F9603-FEC4-45F3-8765-202A662C6C28}" srcOrd="0" destOrd="0" presId="urn:microsoft.com/office/officeart/2005/8/layout/default"/>
    <dgm:cxn modelId="{F9EF8364-0E29-45BB-8F77-221784861D17}" type="presParOf" srcId="{59A001EA-2F80-4BCC-8D78-41474E0205B4}" destId="{0E53A6F2-7621-4714-94A2-D1D6611F042E}" srcOrd="1" destOrd="0" presId="urn:microsoft.com/office/officeart/2005/8/layout/default"/>
    <dgm:cxn modelId="{B9280B34-75BB-4C79-BB40-8D35596AA9FE}" type="presParOf" srcId="{59A001EA-2F80-4BCC-8D78-41474E0205B4}" destId="{831F2A36-DE06-4DB9-90C0-E9AC7B52D85D}" srcOrd="2" destOrd="0" presId="urn:microsoft.com/office/officeart/2005/8/layout/default"/>
    <dgm:cxn modelId="{61B15DA7-E45F-4CA8-A0F4-15DD4D34C71A}" type="presParOf" srcId="{59A001EA-2F80-4BCC-8D78-41474E0205B4}" destId="{58354CEB-58B5-40FF-8863-BE03A63F9F29}" srcOrd="3" destOrd="0" presId="urn:microsoft.com/office/officeart/2005/8/layout/default"/>
    <dgm:cxn modelId="{B77D2C0A-8EDA-49F3-BB68-FD45576244D2}" type="presParOf" srcId="{59A001EA-2F80-4BCC-8D78-41474E0205B4}" destId="{26AFEE7B-FD23-457F-99AF-5CC99A1B86B2}" srcOrd="4" destOrd="0" presId="urn:microsoft.com/office/officeart/2005/8/layout/default"/>
    <dgm:cxn modelId="{40EF16F5-C01A-440B-8F5A-38CC0DE9FF24}" type="presParOf" srcId="{59A001EA-2F80-4BCC-8D78-41474E0205B4}" destId="{94D79390-9004-44BC-87F8-15EF3FF3222E}" srcOrd="5" destOrd="0" presId="urn:microsoft.com/office/officeart/2005/8/layout/default"/>
    <dgm:cxn modelId="{974CEACB-2BF8-4722-BC31-1D53A7B00F28}" type="presParOf" srcId="{59A001EA-2F80-4BCC-8D78-41474E0205B4}" destId="{3D4272A9-D8CA-4357-9E1F-89132EF5A23D}" srcOrd="6" destOrd="0" presId="urn:microsoft.com/office/officeart/2005/8/layout/default"/>
    <dgm:cxn modelId="{95A6385B-3966-4306-A116-ED7D0280044F}" type="presParOf" srcId="{59A001EA-2F80-4BCC-8D78-41474E0205B4}" destId="{2C4DCD6E-529A-435B-AA2A-1F9171A59A48}" srcOrd="7" destOrd="0" presId="urn:microsoft.com/office/officeart/2005/8/layout/default"/>
    <dgm:cxn modelId="{0C9EF33B-5220-4AD1-B285-B6CE5F9C243D}" type="presParOf" srcId="{59A001EA-2F80-4BCC-8D78-41474E0205B4}" destId="{8B0F23D1-CED7-46B3-99E2-002CF34214F4}"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569A37D-C56A-42AA-B2DF-6536A46992AE}"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s-CL"/>
        </a:p>
      </dgm:t>
    </dgm:pt>
    <dgm:pt modelId="{F553D30B-36C2-48EB-9E7C-8B8ADA247778}">
      <dgm:prSet custT="1"/>
      <dgm:spPr/>
      <dgm:t>
        <a:bodyPr/>
        <a:lstStyle/>
        <a:p>
          <a:r>
            <a:rPr lang="es-CL" sz="1200" dirty="0" smtClean="0"/>
            <a:t>Instalación de Capacidades: El modelo se centra en el "hacer a través de la razón" y la autocorrección constante, a diferencia de los modelos externos que generan dependencia y no </a:t>
          </a:r>
          <a:r>
            <a:rPr lang="es-CL" sz="1400" dirty="0" smtClean="0"/>
            <a:t>instalan capacidades.</a:t>
          </a:r>
          <a:endParaRPr lang="es-CL" sz="1400" dirty="0"/>
        </a:p>
      </dgm:t>
    </dgm:pt>
    <dgm:pt modelId="{B3BA9FF2-3A5C-4198-A3C7-688A5A1E2293}" type="sibTrans" cxnId="{9AB8F838-1E3C-46D1-ADA1-CB706A506D1C}">
      <dgm:prSet/>
      <dgm:spPr/>
      <dgm:t>
        <a:bodyPr/>
        <a:lstStyle/>
        <a:p>
          <a:endParaRPr lang="es-CL" sz="2000"/>
        </a:p>
      </dgm:t>
    </dgm:pt>
    <dgm:pt modelId="{CEF36FFF-32D5-4970-92B7-278FFEBE3604}" type="parTrans" cxnId="{9AB8F838-1E3C-46D1-ADA1-CB706A506D1C}">
      <dgm:prSet/>
      <dgm:spPr/>
      <dgm:t>
        <a:bodyPr/>
        <a:lstStyle/>
        <a:p>
          <a:endParaRPr lang="es-CL" sz="2000"/>
        </a:p>
      </dgm:t>
    </dgm:pt>
    <dgm:pt modelId="{C5241047-B126-41A6-A9FC-8005DCC8FFFE}">
      <dgm:prSet custT="1"/>
      <dgm:spPr/>
      <dgm:t>
        <a:bodyPr/>
        <a:lstStyle/>
        <a:p>
          <a:pPr marL="0" lvl="0" indent="0" algn="ctr" defTabSz="622300">
            <a:lnSpc>
              <a:spcPct val="90000"/>
            </a:lnSpc>
            <a:spcBef>
              <a:spcPct val="0"/>
            </a:spcBef>
            <a:spcAft>
              <a:spcPct val="35000"/>
            </a:spcAft>
            <a:buNone/>
          </a:pPr>
          <a:r>
            <a:rPr lang="es-CL" sz="1200" kern="1200" dirty="0" smtClean="0"/>
            <a:t>Formación Consciente: Los docentes se reconocen como iguales que se forman entre iguales, conscientes de los procesos internos para la mejora y formación continua</a:t>
          </a:r>
          <a:r>
            <a:rPr lang="es-CL" sz="1400" kern="1200" dirty="0" smtClean="0"/>
            <a:t>.</a:t>
          </a:r>
          <a:endParaRPr lang="es-CL" sz="1400" kern="1200" dirty="0">
            <a:latin typeface="Verdana" panose="020B0604030504040204"/>
            <a:ea typeface="+mn-ea"/>
            <a:cs typeface="+mn-cs"/>
          </a:endParaRPr>
        </a:p>
      </dgm:t>
    </dgm:pt>
    <dgm:pt modelId="{C53E8E47-807F-41C0-AB97-599F4E71FC40}" type="sibTrans" cxnId="{0D6239B0-2942-4B16-9FA1-1850B3105F38}">
      <dgm:prSet/>
      <dgm:spPr/>
      <dgm:t>
        <a:bodyPr/>
        <a:lstStyle/>
        <a:p>
          <a:endParaRPr lang="es-CL" sz="2000"/>
        </a:p>
      </dgm:t>
    </dgm:pt>
    <dgm:pt modelId="{8713E41B-1DD5-48ED-89EE-4EA3B248A827}" type="parTrans" cxnId="{0D6239B0-2942-4B16-9FA1-1850B3105F38}">
      <dgm:prSet/>
      <dgm:spPr/>
      <dgm:t>
        <a:bodyPr/>
        <a:lstStyle/>
        <a:p>
          <a:endParaRPr lang="es-CL" sz="2000"/>
        </a:p>
      </dgm:t>
    </dgm:pt>
    <dgm:pt modelId="{24C7A646-167E-4F0E-8C55-8E7130B8B171}">
      <dgm:prSet custT="1"/>
      <dgm:spPr/>
      <dgm:t>
        <a:bodyPr/>
        <a:lstStyle/>
        <a:p>
          <a:r>
            <a:rPr lang="es-CL" sz="1400" dirty="0" smtClean="0"/>
            <a:t>Consistencia en la Práctica: Al implementar un modelo de acción común (modelamiento por parte de todo el equipo directivo), se genera coherencia en las intervenciones.</a:t>
          </a:r>
          <a:endParaRPr lang="es-CL" sz="1400" dirty="0"/>
        </a:p>
      </dgm:t>
    </dgm:pt>
    <dgm:pt modelId="{C7AF3C1E-572B-4CEF-BFBC-86248A64DDF5}" type="sibTrans" cxnId="{5D2A1BB0-92BC-48DE-8D6F-C16AF632A83F}">
      <dgm:prSet/>
      <dgm:spPr/>
      <dgm:t>
        <a:bodyPr/>
        <a:lstStyle/>
        <a:p>
          <a:endParaRPr lang="es-CL" sz="2000"/>
        </a:p>
      </dgm:t>
    </dgm:pt>
    <dgm:pt modelId="{083BE4F1-BC41-459B-B09B-601D320A9471}" type="parTrans" cxnId="{5D2A1BB0-92BC-48DE-8D6F-C16AF632A83F}">
      <dgm:prSet/>
      <dgm:spPr/>
      <dgm:t>
        <a:bodyPr/>
        <a:lstStyle/>
        <a:p>
          <a:endParaRPr lang="es-CL" sz="2000"/>
        </a:p>
      </dgm:t>
    </dgm:pt>
    <dgm:pt modelId="{0A8C7607-C6EC-4010-AE18-F63D7C89E118}">
      <dgm:prSet custT="1"/>
      <dgm:spPr/>
      <dgm:t>
        <a:bodyPr/>
        <a:lstStyle/>
        <a:p>
          <a:r>
            <a:rPr lang="es-CL" sz="1200" kern="1200" dirty="0" smtClean="0"/>
            <a:t>Desarrollo de un Lenguaje Común: Se generó un lenguaje y objetivo común que fue previamente construido en conjunto.</a:t>
          </a:r>
          <a:endParaRPr lang="es-CL" sz="1200" kern="1200" dirty="0">
            <a:latin typeface="Verdana" panose="020B0604030504040204"/>
            <a:ea typeface="+mn-ea"/>
            <a:cs typeface="+mn-cs"/>
          </a:endParaRPr>
        </a:p>
      </dgm:t>
    </dgm:pt>
    <dgm:pt modelId="{CC18B894-651C-48B4-A4F9-0CA9DEF6DF2B}" type="sibTrans" cxnId="{0BAA596A-8F00-4BE8-A9DC-2C5B7B7CE4FB}">
      <dgm:prSet/>
      <dgm:spPr/>
      <dgm:t>
        <a:bodyPr/>
        <a:lstStyle/>
        <a:p>
          <a:endParaRPr lang="es-CL" sz="2000"/>
        </a:p>
      </dgm:t>
    </dgm:pt>
    <dgm:pt modelId="{917097D1-A289-4F13-863D-92CBCD6A648F}" type="parTrans" cxnId="{0BAA596A-8F00-4BE8-A9DC-2C5B7B7CE4FB}">
      <dgm:prSet/>
      <dgm:spPr/>
      <dgm:t>
        <a:bodyPr/>
        <a:lstStyle/>
        <a:p>
          <a:endParaRPr lang="es-CL" sz="2000"/>
        </a:p>
      </dgm:t>
    </dgm:pt>
    <dgm:pt modelId="{0E577430-80C8-4297-AA13-9D2D2EA252A9}">
      <dgm:prSet custT="1"/>
      <dgm:spPr/>
      <dgm:t>
        <a:bodyPr/>
        <a:lstStyle/>
        <a:p>
          <a:r>
            <a:rPr lang="es-CL" sz="1400" dirty="0" smtClean="0"/>
            <a:t>Eliminación del Temor: Se logró eliminar el temor e inseguridad que se instala en el equipo directivo por los modelos dogmáticos</a:t>
          </a:r>
          <a:endParaRPr lang="es-CL" sz="1400" dirty="0"/>
        </a:p>
      </dgm:t>
    </dgm:pt>
    <dgm:pt modelId="{363776CB-2268-4E0C-93D5-4CE29BC6C457}" type="parTrans" cxnId="{4E6872C2-07A8-43D5-90B3-2A1E9056A8BB}">
      <dgm:prSet/>
      <dgm:spPr/>
      <dgm:t>
        <a:bodyPr/>
        <a:lstStyle/>
        <a:p>
          <a:endParaRPr lang="es-CL" sz="2000"/>
        </a:p>
      </dgm:t>
    </dgm:pt>
    <dgm:pt modelId="{71A59490-C421-4675-88E0-FDA451DF782E}" type="sibTrans" cxnId="{4E6872C2-07A8-43D5-90B3-2A1E9056A8BB}">
      <dgm:prSet/>
      <dgm:spPr/>
      <dgm:t>
        <a:bodyPr/>
        <a:lstStyle/>
        <a:p>
          <a:endParaRPr lang="es-CL" sz="2000"/>
        </a:p>
      </dgm:t>
    </dgm:pt>
    <dgm:pt modelId="{59A001EA-2F80-4BCC-8D78-41474E0205B4}" type="pres">
      <dgm:prSet presAssocID="{B569A37D-C56A-42AA-B2DF-6536A46992AE}" presName="diagram" presStyleCnt="0">
        <dgm:presLayoutVars>
          <dgm:dir/>
          <dgm:resizeHandles val="exact"/>
        </dgm:presLayoutVars>
      </dgm:prSet>
      <dgm:spPr/>
      <dgm:t>
        <a:bodyPr/>
        <a:lstStyle/>
        <a:p>
          <a:endParaRPr lang="es-ES"/>
        </a:p>
      </dgm:t>
    </dgm:pt>
    <dgm:pt modelId="{297F9603-FEC4-45F3-8765-202A662C6C28}" type="pres">
      <dgm:prSet presAssocID="{F553D30B-36C2-48EB-9E7C-8B8ADA247778}" presName="node" presStyleLbl="node1" presStyleIdx="0" presStyleCnt="5" custScaleX="205461" custScaleY="350991" custLinFactNeighborX="-25" custLinFactNeighborY="-16244">
        <dgm:presLayoutVars>
          <dgm:bulletEnabled val="1"/>
        </dgm:presLayoutVars>
      </dgm:prSet>
      <dgm:spPr/>
      <dgm:t>
        <a:bodyPr/>
        <a:lstStyle/>
        <a:p>
          <a:endParaRPr lang="es-ES"/>
        </a:p>
      </dgm:t>
    </dgm:pt>
    <dgm:pt modelId="{0E53A6F2-7621-4714-94A2-D1D6611F042E}" type="pres">
      <dgm:prSet presAssocID="{B3BA9FF2-3A5C-4198-A3C7-688A5A1E2293}" presName="sibTrans" presStyleCnt="0"/>
      <dgm:spPr/>
    </dgm:pt>
    <dgm:pt modelId="{26AFEE7B-FD23-457F-99AF-5CC99A1B86B2}" type="pres">
      <dgm:prSet presAssocID="{0E577430-80C8-4297-AA13-9D2D2EA252A9}" presName="node" presStyleLbl="node1" presStyleIdx="1" presStyleCnt="5" custScaleX="183092" custScaleY="411493" custLinFactNeighborX="3159" custLinFactNeighborY="-19614">
        <dgm:presLayoutVars>
          <dgm:bulletEnabled val="1"/>
        </dgm:presLayoutVars>
      </dgm:prSet>
      <dgm:spPr/>
      <dgm:t>
        <a:bodyPr/>
        <a:lstStyle/>
        <a:p>
          <a:endParaRPr lang="es-ES"/>
        </a:p>
      </dgm:t>
    </dgm:pt>
    <dgm:pt modelId="{94D79390-9004-44BC-87F8-15EF3FF3222E}" type="pres">
      <dgm:prSet presAssocID="{71A59490-C421-4675-88E0-FDA451DF782E}" presName="sibTrans" presStyleCnt="0"/>
      <dgm:spPr/>
    </dgm:pt>
    <dgm:pt modelId="{831F2A36-DE06-4DB9-90C0-E9AC7B52D85D}" type="pres">
      <dgm:prSet presAssocID="{C5241047-B126-41A6-A9FC-8005DCC8FFFE}" presName="node" presStyleLbl="node1" presStyleIdx="2" presStyleCnt="5" custScaleX="115036" custScaleY="455643" custLinFactNeighborX="3543" custLinFactNeighborY="-26288">
        <dgm:presLayoutVars>
          <dgm:bulletEnabled val="1"/>
        </dgm:presLayoutVars>
      </dgm:prSet>
      <dgm:spPr/>
      <dgm:t>
        <a:bodyPr/>
        <a:lstStyle/>
        <a:p>
          <a:endParaRPr lang="es-ES"/>
        </a:p>
      </dgm:t>
    </dgm:pt>
    <dgm:pt modelId="{58354CEB-58B5-40FF-8863-BE03A63F9F29}" type="pres">
      <dgm:prSet presAssocID="{C53E8E47-807F-41C0-AB97-599F4E71FC40}" presName="sibTrans" presStyleCnt="0"/>
      <dgm:spPr/>
    </dgm:pt>
    <dgm:pt modelId="{8B0F23D1-CED7-46B3-99E2-002CF34214F4}" type="pres">
      <dgm:prSet presAssocID="{0A8C7607-C6EC-4010-AE18-F63D7C89E118}" presName="node" presStyleLbl="node1" presStyleIdx="3" presStyleCnt="5" custScaleX="165183" custScaleY="232633" custLinFactNeighborX="8656" custLinFactNeighborY="-57983">
        <dgm:presLayoutVars>
          <dgm:bulletEnabled val="1"/>
        </dgm:presLayoutVars>
      </dgm:prSet>
      <dgm:spPr/>
      <dgm:t>
        <a:bodyPr/>
        <a:lstStyle/>
        <a:p>
          <a:endParaRPr lang="es-ES"/>
        </a:p>
      </dgm:t>
    </dgm:pt>
    <dgm:pt modelId="{5DC7BE44-D46B-4A63-AEDD-9DE753FD9D51}" type="pres">
      <dgm:prSet presAssocID="{CC18B894-651C-48B4-A4F9-0CA9DEF6DF2B}" presName="sibTrans" presStyleCnt="0"/>
      <dgm:spPr/>
    </dgm:pt>
    <dgm:pt modelId="{EDD4FCEB-2D9D-4D6F-980D-8553B9E6E62E}" type="pres">
      <dgm:prSet presAssocID="{24C7A646-167E-4F0E-8C55-8E7130B8B171}" presName="node" presStyleLbl="node1" presStyleIdx="4" presStyleCnt="5" custScaleX="744727" custScaleY="139980" custLinFactX="-63832" custLinFactNeighborX="-100000" custLinFactNeighborY="-1416">
        <dgm:presLayoutVars>
          <dgm:bulletEnabled val="1"/>
        </dgm:presLayoutVars>
      </dgm:prSet>
      <dgm:spPr/>
      <dgm:t>
        <a:bodyPr/>
        <a:lstStyle/>
        <a:p>
          <a:endParaRPr lang="es-ES"/>
        </a:p>
      </dgm:t>
    </dgm:pt>
  </dgm:ptLst>
  <dgm:cxnLst>
    <dgm:cxn modelId="{9AB8F838-1E3C-46D1-ADA1-CB706A506D1C}" srcId="{B569A37D-C56A-42AA-B2DF-6536A46992AE}" destId="{F553D30B-36C2-48EB-9E7C-8B8ADA247778}" srcOrd="0" destOrd="0" parTransId="{CEF36FFF-32D5-4970-92B7-278FFEBE3604}" sibTransId="{B3BA9FF2-3A5C-4198-A3C7-688A5A1E2293}"/>
    <dgm:cxn modelId="{8F4844B2-6C70-46B7-A955-81E73ABF180B}" type="presOf" srcId="{24C7A646-167E-4F0E-8C55-8E7130B8B171}" destId="{EDD4FCEB-2D9D-4D6F-980D-8553B9E6E62E}" srcOrd="0" destOrd="0" presId="urn:microsoft.com/office/officeart/2005/8/layout/default"/>
    <dgm:cxn modelId="{CD8D8A5D-9F72-440A-92C9-42413439B4C0}" type="presOf" srcId="{0A8C7607-C6EC-4010-AE18-F63D7C89E118}" destId="{8B0F23D1-CED7-46B3-99E2-002CF34214F4}" srcOrd="0" destOrd="0" presId="urn:microsoft.com/office/officeart/2005/8/layout/default"/>
    <dgm:cxn modelId="{0BAA596A-8F00-4BE8-A9DC-2C5B7B7CE4FB}" srcId="{B569A37D-C56A-42AA-B2DF-6536A46992AE}" destId="{0A8C7607-C6EC-4010-AE18-F63D7C89E118}" srcOrd="3" destOrd="0" parTransId="{917097D1-A289-4F13-863D-92CBCD6A648F}" sibTransId="{CC18B894-651C-48B4-A4F9-0CA9DEF6DF2B}"/>
    <dgm:cxn modelId="{4E6872C2-07A8-43D5-90B3-2A1E9056A8BB}" srcId="{B569A37D-C56A-42AA-B2DF-6536A46992AE}" destId="{0E577430-80C8-4297-AA13-9D2D2EA252A9}" srcOrd="1" destOrd="0" parTransId="{363776CB-2268-4E0C-93D5-4CE29BC6C457}" sibTransId="{71A59490-C421-4675-88E0-FDA451DF782E}"/>
    <dgm:cxn modelId="{8819C955-CFDD-498B-A9E3-5F38BA585A03}" type="presOf" srcId="{C5241047-B126-41A6-A9FC-8005DCC8FFFE}" destId="{831F2A36-DE06-4DB9-90C0-E9AC7B52D85D}" srcOrd="0" destOrd="0" presId="urn:microsoft.com/office/officeart/2005/8/layout/default"/>
    <dgm:cxn modelId="{F6101195-2A51-491F-9B13-79950B522752}" type="presOf" srcId="{0E577430-80C8-4297-AA13-9D2D2EA252A9}" destId="{26AFEE7B-FD23-457F-99AF-5CC99A1B86B2}" srcOrd="0" destOrd="0" presId="urn:microsoft.com/office/officeart/2005/8/layout/default"/>
    <dgm:cxn modelId="{6F25F1A8-7BAC-4EEB-AF83-257E721C793F}" type="presOf" srcId="{F553D30B-36C2-48EB-9E7C-8B8ADA247778}" destId="{297F9603-FEC4-45F3-8765-202A662C6C28}" srcOrd="0" destOrd="0" presId="urn:microsoft.com/office/officeart/2005/8/layout/default"/>
    <dgm:cxn modelId="{0D6239B0-2942-4B16-9FA1-1850B3105F38}" srcId="{B569A37D-C56A-42AA-B2DF-6536A46992AE}" destId="{C5241047-B126-41A6-A9FC-8005DCC8FFFE}" srcOrd="2" destOrd="0" parTransId="{8713E41B-1DD5-48ED-89EE-4EA3B248A827}" sibTransId="{C53E8E47-807F-41C0-AB97-599F4E71FC40}"/>
    <dgm:cxn modelId="{5D2A1BB0-92BC-48DE-8D6F-C16AF632A83F}" srcId="{B569A37D-C56A-42AA-B2DF-6536A46992AE}" destId="{24C7A646-167E-4F0E-8C55-8E7130B8B171}" srcOrd="4" destOrd="0" parTransId="{083BE4F1-BC41-459B-B09B-601D320A9471}" sibTransId="{C7AF3C1E-572B-4CEF-BFBC-86248A64DDF5}"/>
    <dgm:cxn modelId="{9FD5203F-AE51-4531-B8AC-21C1BED5DC73}" type="presOf" srcId="{B569A37D-C56A-42AA-B2DF-6536A46992AE}" destId="{59A001EA-2F80-4BCC-8D78-41474E0205B4}" srcOrd="0" destOrd="0" presId="urn:microsoft.com/office/officeart/2005/8/layout/default"/>
    <dgm:cxn modelId="{1A5E6D8A-9219-457B-B05E-E35EA769CAFC}" type="presParOf" srcId="{59A001EA-2F80-4BCC-8D78-41474E0205B4}" destId="{297F9603-FEC4-45F3-8765-202A662C6C28}" srcOrd="0" destOrd="0" presId="urn:microsoft.com/office/officeart/2005/8/layout/default"/>
    <dgm:cxn modelId="{C7F665B7-B3F6-4CBB-865A-47D5F7E46962}" type="presParOf" srcId="{59A001EA-2F80-4BCC-8D78-41474E0205B4}" destId="{0E53A6F2-7621-4714-94A2-D1D6611F042E}" srcOrd="1" destOrd="0" presId="urn:microsoft.com/office/officeart/2005/8/layout/default"/>
    <dgm:cxn modelId="{B3D37008-47F1-41DC-BCC4-E76EF4B3A7F0}" type="presParOf" srcId="{59A001EA-2F80-4BCC-8D78-41474E0205B4}" destId="{26AFEE7B-FD23-457F-99AF-5CC99A1B86B2}" srcOrd="2" destOrd="0" presId="urn:microsoft.com/office/officeart/2005/8/layout/default"/>
    <dgm:cxn modelId="{B964166E-C9FD-40EE-AC05-3B92FE4ABE91}" type="presParOf" srcId="{59A001EA-2F80-4BCC-8D78-41474E0205B4}" destId="{94D79390-9004-44BC-87F8-15EF3FF3222E}" srcOrd="3" destOrd="0" presId="urn:microsoft.com/office/officeart/2005/8/layout/default"/>
    <dgm:cxn modelId="{0D830721-1884-4BF7-A21A-DF25A2E7183E}" type="presParOf" srcId="{59A001EA-2F80-4BCC-8D78-41474E0205B4}" destId="{831F2A36-DE06-4DB9-90C0-E9AC7B52D85D}" srcOrd="4" destOrd="0" presId="urn:microsoft.com/office/officeart/2005/8/layout/default"/>
    <dgm:cxn modelId="{3401FC63-14CA-4B32-9D8D-3A7A006EABC7}" type="presParOf" srcId="{59A001EA-2F80-4BCC-8D78-41474E0205B4}" destId="{58354CEB-58B5-40FF-8863-BE03A63F9F29}" srcOrd="5" destOrd="0" presId="urn:microsoft.com/office/officeart/2005/8/layout/default"/>
    <dgm:cxn modelId="{1414147D-8837-4C86-8073-01D13E9D2924}" type="presParOf" srcId="{59A001EA-2F80-4BCC-8D78-41474E0205B4}" destId="{8B0F23D1-CED7-46B3-99E2-002CF34214F4}" srcOrd="6" destOrd="0" presId="urn:microsoft.com/office/officeart/2005/8/layout/default"/>
    <dgm:cxn modelId="{51BE4611-7A81-4B98-A808-856D45DD9B85}" type="presParOf" srcId="{59A001EA-2F80-4BCC-8D78-41474E0205B4}" destId="{5DC7BE44-D46B-4A63-AEDD-9DE753FD9D51}" srcOrd="7" destOrd="0" presId="urn:microsoft.com/office/officeart/2005/8/layout/default"/>
    <dgm:cxn modelId="{BBF46A67-243A-4E83-8BE9-9E70D6B13BF1}" type="presParOf" srcId="{59A001EA-2F80-4BCC-8D78-41474E0205B4}" destId="{EDD4FCEB-2D9D-4D6F-980D-8553B9E6E62E}"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B569A37D-C56A-42AA-B2DF-6536A46992AE}"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s-CL"/>
        </a:p>
      </dgm:t>
    </dgm:pt>
    <dgm:pt modelId="{7200FCF0-1314-4CC9-B6E0-69B2C2146A60}">
      <dgm:prSet/>
      <dgm:spPr/>
      <dgm:t>
        <a:bodyPr/>
        <a:lstStyle/>
        <a:p>
          <a:r>
            <a:rPr lang="es-CL" smtClean="0"/>
            <a:t>Continuar el desarrollo de este modelo con dos acompañamientos de 15 minutos diario por parte de los directivos.</a:t>
          </a:r>
          <a:endParaRPr lang="es-CL"/>
        </a:p>
      </dgm:t>
    </dgm:pt>
    <dgm:pt modelId="{25128505-5208-4ABA-A7B9-3F79137DE356}" type="parTrans" cxnId="{F04F97C2-9539-465F-B4D3-D538C2A8DBDC}">
      <dgm:prSet/>
      <dgm:spPr/>
      <dgm:t>
        <a:bodyPr/>
        <a:lstStyle/>
        <a:p>
          <a:endParaRPr lang="es-ES"/>
        </a:p>
      </dgm:t>
    </dgm:pt>
    <dgm:pt modelId="{A7184073-29A7-4C51-A7BF-E8AFA40C3816}" type="sibTrans" cxnId="{F04F97C2-9539-465F-B4D3-D538C2A8DBDC}">
      <dgm:prSet/>
      <dgm:spPr/>
      <dgm:t>
        <a:bodyPr/>
        <a:lstStyle/>
        <a:p>
          <a:endParaRPr lang="es-ES"/>
        </a:p>
      </dgm:t>
    </dgm:pt>
    <dgm:pt modelId="{5304AE3F-57B3-4CE8-8C42-06DD71BB1859}">
      <dgm:prSet/>
      <dgm:spPr/>
      <dgm:t>
        <a:bodyPr/>
        <a:lstStyle/>
        <a:p>
          <a:r>
            <a:rPr lang="es-CL" smtClean="0"/>
            <a:t>​Avanzar en el calendario a un nuevo objetivo de acompañamiento en diciembre, centrado en el proceso de aprendizaje profundo.</a:t>
          </a:r>
          <a:endParaRPr lang="es-CL"/>
        </a:p>
      </dgm:t>
    </dgm:pt>
    <dgm:pt modelId="{4CD44251-875F-4241-BDF0-79F1FE82A800}" type="parTrans" cxnId="{14218DA7-8D2A-4D4A-8A18-4A652011F776}">
      <dgm:prSet/>
      <dgm:spPr/>
      <dgm:t>
        <a:bodyPr/>
        <a:lstStyle/>
        <a:p>
          <a:endParaRPr lang="es-ES"/>
        </a:p>
      </dgm:t>
    </dgm:pt>
    <dgm:pt modelId="{371E8A27-E1DA-4822-A7F8-71AE7FB379AB}" type="sibTrans" cxnId="{14218DA7-8D2A-4D4A-8A18-4A652011F776}">
      <dgm:prSet/>
      <dgm:spPr/>
      <dgm:t>
        <a:bodyPr/>
        <a:lstStyle/>
        <a:p>
          <a:endParaRPr lang="es-ES"/>
        </a:p>
      </dgm:t>
    </dgm:pt>
    <dgm:pt modelId="{625A41CF-F4FF-4CB6-A62F-6C1C0C6E6380}">
      <dgm:prSet/>
      <dgm:spPr/>
      <dgm:t>
        <a:bodyPr/>
        <a:lstStyle/>
        <a:p>
          <a:r>
            <a:rPr lang="es-CL" smtClean="0"/>
            <a:t>​Evitar Modelos Impuestos y Fomentar el Pensamiento Crítico: Las instituciones deben verse a sí mismas, escuchar sus necesidades y subsanarlas en conjunto para construir una comunidad saludable.</a:t>
          </a:r>
          <a:endParaRPr lang="es-CL"/>
        </a:p>
      </dgm:t>
    </dgm:pt>
    <dgm:pt modelId="{18297F54-A624-45E8-B328-072FE6CFE1A6}" type="parTrans" cxnId="{BCBA1824-43F8-468E-8C59-8C2CC10EB493}">
      <dgm:prSet/>
      <dgm:spPr/>
      <dgm:t>
        <a:bodyPr/>
        <a:lstStyle/>
        <a:p>
          <a:endParaRPr lang="es-ES"/>
        </a:p>
      </dgm:t>
    </dgm:pt>
    <dgm:pt modelId="{B1890339-C3CF-47A3-A555-B876F41985B1}" type="sibTrans" cxnId="{BCBA1824-43F8-468E-8C59-8C2CC10EB493}">
      <dgm:prSet/>
      <dgm:spPr/>
      <dgm:t>
        <a:bodyPr/>
        <a:lstStyle/>
        <a:p>
          <a:endParaRPr lang="es-ES"/>
        </a:p>
      </dgm:t>
    </dgm:pt>
    <dgm:pt modelId="{5FE42DF9-8464-4E2A-9692-834E36D0FF42}">
      <dgm:prSet/>
      <dgm:spPr/>
      <dgm:t>
        <a:bodyPr/>
        <a:lstStyle/>
        <a:p>
          <a:r>
            <a:rPr lang="es-CL" smtClean="0"/>
            <a:t>​Generar Experiencias Similares de Construcción Conjunta: Los equipos directivos deben vivir el proceso a la par con los docentes para construir un lenguaje en común y un proceso que se sienta como un apoyo virtuoso.</a:t>
          </a:r>
          <a:endParaRPr lang="es-CL"/>
        </a:p>
      </dgm:t>
    </dgm:pt>
    <dgm:pt modelId="{CEC64384-E00A-4E16-AA98-FF552C7655F5}" type="parTrans" cxnId="{2F6B8937-9969-4D6C-A4D3-E47714E75676}">
      <dgm:prSet/>
      <dgm:spPr/>
      <dgm:t>
        <a:bodyPr/>
        <a:lstStyle/>
        <a:p>
          <a:endParaRPr lang="es-ES"/>
        </a:p>
      </dgm:t>
    </dgm:pt>
    <dgm:pt modelId="{4EA019BB-6544-43BE-A08A-7BC7C775ED2F}" type="sibTrans" cxnId="{2F6B8937-9969-4D6C-A4D3-E47714E75676}">
      <dgm:prSet/>
      <dgm:spPr/>
      <dgm:t>
        <a:bodyPr/>
        <a:lstStyle/>
        <a:p>
          <a:endParaRPr lang="es-ES"/>
        </a:p>
      </dgm:t>
    </dgm:pt>
    <dgm:pt modelId="{89D8C26C-5CBE-4CA7-A394-BD90544A9660}">
      <dgm:prSet/>
      <dgm:spPr/>
      <dgm:t>
        <a:bodyPr/>
        <a:lstStyle/>
        <a:p>
          <a:r>
            <a:rPr lang="es-CL" smtClean="0"/>
            <a:t>​Crear una Carrera Directiva y un Cargo de Administrador: Se propone una carrera directiva nacional que asegure el uso proporcional del tiempo en prácticas de mejora, y la creación de un cargo de subdirector administrador para liberar al director de la sobrecarga administrativa y permitirle concentrarse en el foco pedagógico.</a:t>
          </a:r>
          <a:endParaRPr lang="es-CL"/>
        </a:p>
      </dgm:t>
    </dgm:pt>
    <dgm:pt modelId="{C6C2833F-DF0F-482E-A3FB-16FF06CB7527}" type="parTrans" cxnId="{A41F5964-5BFF-44A4-8097-1A34340DF896}">
      <dgm:prSet/>
      <dgm:spPr/>
      <dgm:t>
        <a:bodyPr/>
        <a:lstStyle/>
        <a:p>
          <a:endParaRPr lang="es-ES"/>
        </a:p>
      </dgm:t>
    </dgm:pt>
    <dgm:pt modelId="{F2EE463E-DABD-4CE4-8DBC-5229CA062F49}" type="sibTrans" cxnId="{A41F5964-5BFF-44A4-8097-1A34340DF896}">
      <dgm:prSet/>
      <dgm:spPr/>
      <dgm:t>
        <a:bodyPr/>
        <a:lstStyle/>
        <a:p>
          <a:endParaRPr lang="es-ES"/>
        </a:p>
      </dgm:t>
    </dgm:pt>
    <dgm:pt modelId="{59A001EA-2F80-4BCC-8D78-41474E0205B4}" type="pres">
      <dgm:prSet presAssocID="{B569A37D-C56A-42AA-B2DF-6536A46992AE}" presName="diagram" presStyleCnt="0">
        <dgm:presLayoutVars>
          <dgm:dir/>
          <dgm:resizeHandles val="exact"/>
        </dgm:presLayoutVars>
      </dgm:prSet>
      <dgm:spPr/>
      <dgm:t>
        <a:bodyPr/>
        <a:lstStyle/>
        <a:p>
          <a:endParaRPr lang="es-ES"/>
        </a:p>
      </dgm:t>
    </dgm:pt>
    <dgm:pt modelId="{E3554714-3A83-4B3B-8D54-513874A02C84}" type="pres">
      <dgm:prSet presAssocID="{7200FCF0-1314-4CC9-B6E0-69B2C2146A60}" presName="node" presStyleLbl="node1" presStyleIdx="0" presStyleCnt="5">
        <dgm:presLayoutVars>
          <dgm:bulletEnabled val="1"/>
        </dgm:presLayoutVars>
      </dgm:prSet>
      <dgm:spPr/>
      <dgm:t>
        <a:bodyPr/>
        <a:lstStyle/>
        <a:p>
          <a:endParaRPr lang="es-ES"/>
        </a:p>
      </dgm:t>
    </dgm:pt>
    <dgm:pt modelId="{997AED11-9FAE-4D41-8249-68DEFC857FF2}" type="pres">
      <dgm:prSet presAssocID="{A7184073-29A7-4C51-A7BF-E8AFA40C3816}" presName="sibTrans" presStyleCnt="0"/>
      <dgm:spPr/>
    </dgm:pt>
    <dgm:pt modelId="{E4A6DD46-AEA8-4C6C-A9A2-5E5801E0BCC1}" type="pres">
      <dgm:prSet presAssocID="{5304AE3F-57B3-4CE8-8C42-06DD71BB1859}" presName="node" presStyleLbl="node1" presStyleIdx="1" presStyleCnt="5">
        <dgm:presLayoutVars>
          <dgm:bulletEnabled val="1"/>
        </dgm:presLayoutVars>
      </dgm:prSet>
      <dgm:spPr/>
      <dgm:t>
        <a:bodyPr/>
        <a:lstStyle/>
        <a:p>
          <a:endParaRPr lang="es-ES"/>
        </a:p>
      </dgm:t>
    </dgm:pt>
    <dgm:pt modelId="{AA85F706-9819-4F5F-B73B-7BF55FCA9E2E}" type="pres">
      <dgm:prSet presAssocID="{371E8A27-E1DA-4822-A7F8-71AE7FB379AB}" presName="sibTrans" presStyleCnt="0"/>
      <dgm:spPr/>
    </dgm:pt>
    <dgm:pt modelId="{5C808D17-CA1C-47AD-83C4-CD922393B525}" type="pres">
      <dgm:prSet presAssocID="{625A41CF-F4FF-4CB6-A62F-6C1C0C6E6380}" presName="node" presStyleLbl="node1" presStyleIdx="2" presStyleCnt="5">
        <dgm:presLayoutVars>
          <dgm:bulletEnabled val="1"/>
        </dgm:presLayoutVars>
      </dgm:prSet>
      <dgm:spPr/>
      <dgm:t>
        <a:bodyPr/>
        <a:lstStyle/>
        <a:p>
          <a:endParaRPr lang="es-ES"/>
        </a:p>
      </dgm:t>
    </dgm:pt>
    <dgm:pt modelId="{26558C25-8C1C-4C54-B569-2A9F30FE68A7}" type="pres">
      <dgm:prSet presAssocID="{B1890339-C3CF-47A3-A555-B876F41985B1}" presName="sibTrans" presStyleCnt="0"/>
      <dgm:spPr/>
    </dgm:pt>
    <dgm:pt modelId="{A7848397-31CA-4A7F-BB12-6CE65B2B248B}" type="pres">
      <dgm:prSet presAssocID="{5FE42DF9-8464-4E2A-9692-834E36D0FF42}" presName="node" presStyleLbl="node1" presStyleIdx="3" presStyleCnt="5">
        <dgm:presLayoutVars>
          <dgm:bulletEnabled val="1"/>
        </dgm:presLayoutVars>
      </dgm:prSet>
      <dgm:spPr/>
      <dgm:t>
        <a:bodyPr/>
        <a:lstStyle/>
        <a:p>
          <a:endParaRPr lang="es-ES"/>
        </a:p>
      </dgm:t>
    </dgm:pt>
    <dgm:pt modelId="{2D911DE0-586E-476D-95CE-E27A919F9029}" type="pres">
      <dgm:prSet presAssocID="{4EA019BB-6544-43BE-A08A-7BC7C775ED2F}" presName="sibTrans" presStyleCnt="0"/>
      <dgm:spPr/>
    </dgm:pt>
    <dgm:pt modelId="{6AC3F790-87CB-4412-B3B6-80BE310E85A5}" type="pres">
      <dgm:prSet presAssocID="{89D8C26C-5CBE-4CA7-A394-BD90544A9660}" presName="node" presStyleLbl="node1" presStyleIdx="4" presStyleCnt="5">
        <dgm:presLayoutVars>
          <dgm:bulletEnabled val="1"/>
        </dgm:presLayoutVars>
      </dgm:prSet>
      <dgm:spPr/>
      <dgm:t>
        <a:bodyPr/>
        <a:lstStyle/>
        <a:p>
          <a:endParaRPr lang="es-ES"/>
        </a:p>
      </dgm:t>
    </dgm:pt>
  </dgm:ptLst>
  <dgm:cxnLst>
    <dgm:cxn modelId="{BCBA1824-43F8-468E-8C59-8C2CC10EB493}" srcId="{B569A37D-C56A-42AA-B2DF-6536A46992AE}" destId="{625A41CF-F4FF-4CB6-A62F-6C1C0C6E6380}" srcOrd="2" destOrd="0" parTransId="{18297F54-A624-45E8-B328-072FE6CFE1A6}" sibTransId="{B1890339-C3CF-47A3-A555-B876F41985B1}"/>
    <dgm:cxn modelId="{4E885AB0-78D8-43D3-B7EF-466A05F086B5}" type="presOf" srcId="{7200FCF0-1314-4CC9-B6E0-69B2C2146A60}" destId="{E3554714-3A83-4B3B-8D54-513874A02C84}" srcOrd="0" destOrd="0" presId="urn:microsoft.com/office/officeart/2005/8/layout/default"/>
    <dgm:cxn modelId="{2F6B8937-9969-4D6C-A4D3-E47714E75676}" srcId="{B569A37D-C56A-42AA-B2DF-6536A46992AE}" destId="{5FE42DF9-8464-4E2A-9692-834E36D0FF42}" srcOrd="3" destOrd="0" parTransId="{CEC64384-E00A-4E16-AA98-FF552C7655F5}" sibTransId="{4EA019BB-6544-43BE-A08A-7BC7C775ED2F}"/>
    <dgm:cxn modelId="{F04F97C2-9539-465F-B4D3-D538C2A8DBDC}" srcId="{B569A37D-C56A-42AA-B2DF-6536A46992AE}" destId="{7200FCF0-1314-4CC9-B6E0-69B2C2146A60}" srcOrd="0" destOrd="0" parTransId="{25128505-5208-4ABA-A7B9-3F79137DE356}" sibTransId="{A7184073-29A7-4C51-A7BF-E8AFA40C3816}"/>
    <dgm:cxn modelId="{9FD5203F-AE51-4531-B8AC-21C1BED5DC73}" type="presOf" srcId="{B569A37D-C56A-42AA-B2DF-6536A46992AE}" destId="{59A001EA-2F80-4BCC-8D78-41474E0205B4}" srcOrd="0" destOrd="0" presId="urn:microsoft.com/office/officeart/2005/8/layout/default"/>
    <dgm:cxn modelId="{A41F5964-5BFF-44A4-8097-1A34340DF896}" srcId="{B569A37D-C56A-42AA-B2DF-6536A46992AE}" destId="{89D8C26C-5CBE-4CA7-A394-BD90544A9660}" srcOrd="4" destOrd="0" parTransId="{C6C2833F-DF0F-482E-A3FB-16FF06CB7527}" sibTransId="{F2EE463E-DABD-4CE4-8DBC-5229CA062F49}"/>
    <dgm:cxn modelId="{B8747EA8-9F71-4AAB-9076-F099BE4BCAA7}" type="presOf" srcId="{5FE42DF9-8464-4E2A-9692-834E36D0FF42}" destId="{A7848397-31CA-4A7F-BB12-6CE65B2B248B}" srcOrd="0" destOrd="0" presId="urn:microsoft.com/office/officeart/2005/8/layout/default"/>
    <dgm:cxn modelId="{14218DA7-8D2A-4D4A-8A18-4A652011F776}" srcId="{B569A37D-C56A-42AA-B2DF-6536A46992AE}" destId="{5304AE3F-57B3-4CE8-8C42-06DD71BB1859}" srcOrd="1" destOrd="0" parTransId="{4CD44251-875F-4241-BDF0-79F1FE82A800}" sibTransId="{371E8A27-E1DA-4822-A7F8-71AE7FB379AB}"/>
    <dgm:cxn modelId="{9B062D05-9238-4688-9B7A-822FE04CC917}" type="presOf" srcId="{5304AE3F-57B3-4CE8-8C42-06DD71BB1859}" destId="{E4A6DD46-AEA8-4C6C-A9A2-5E5801E0BCC1}" srcOrd="0" destOrd="0" presId="urn:microsoft.com/office/officeart/2005/8/layout/default"/>
    <dgm:cxn modelId="{AA568398-3CBC-4B06-BE21-91E47842DCAA}" type="presOf" srcId="{625A41CF-F4FF-4CB6-A62F-6C1C0C6E6380}" destId="{5C808D17-CA1C-47AD-83C4-CD922393B525}" srcOrd="0" destOrd="0" presId="urn:microsoft.com/office/officeart/2005/8/layout/default"/>
    <dgm:cxn modelId="{AF317C47-85E6-4EC8-B219-331751E571A3}" type="presOf" srcId="{89D8C26C-5CBE-4CA7-A394-BD90544A9660}" destId="{6AC3F790-87CB-4412-B3B6-80BE310E85A5}" srcOrd="0" destOrd="0" presId="urn:microsoft.com/office/officeart/2005/8/layout/default"/>
    <dgm:cxn modelId="{E09897B1-AE98-4F13-9495-D9350B462455}" type="presParOf" srcId="{59A001EA-2F80-4BCC-8D78-41474E0205B4}" destId="{E3554714-3A83-4B3B-8D54-513874A02C84}" srcOrd="0" destOrd="0" presId="urn:microsoft.com/office/officeart/2005/8/layout/default"/>
    <dgm:cxn modelId="{7066CD4D-0BB2-4602-B764-F606161D48EC}" type="presParOf" srcId="{59A001EA-2F80-4BCC-8D78-41474E0205B4}" destId="{997AED11-9FAE-4D41-8249-68DEFC857FF2}" srcOrd="1" destOrd="0" presId="urn:microsoft.com/office/officeart/2005/8/layout/default"/>
    <dgm:cxn modelId="{F2F2EBBF-2A6C-4C59-B48D-CC3EFBF5E237}" type="presParOf" srcId="{59A001EA-2F80-4BCC-8D78-41474E0205B4}" destId="{E4A6DD46-AEA8-4C6C-A9A2-5E5801E0BCC1}" srcOrd="2" destOrd="0" presId="urn:microsoft.com/office/officeart/2005/8/layout/default"/>
    <dgm:cxn modelId="{D65CBDDE-C8AD-4957-9F99-F0E5699288D3}" type="presParOf" srcId="{59A001EA-2F80-4BCC-8D78-41474E0205B4}" destId="{AA85F706-9819-4F5F-B73B-7BF55FCA9E2E}" srcOrd="3" destOrd="0" presId="urn:microsoft.com/office/officeart/2005/8/layout/default"/>
    <dgm:cxn modelId="{7F84AF9E-B94D-4268-9B0C-609DF7E48BEB}" type="presParOf" srcId="{59A001EA-2F80-4BCC-8D78-41474E0205B4}" destId="{5C808D17-CA1C-47AD-83C4-CD922393B525}" srcOrd="4" destOrd="0" presId="urn:microsoft.com/office/officeart/2005/8/layout/default"/>
    <dgm:cxn modelId="{5CB67CDB-6225-483A-927B-FC474CBE6F08}" type="presParOf" srcId="{59A001EA-2F80-4BCC-8D78-41474E0205B4}" destId="{26558C25-8C1C-4C54-B569-2A9F30FE68A7}" srcOrd="5" destOrd="0" presId="urn:microsoft.com/office/officeart/2005/8/layout/default"/>
    <dgm:cxn modelId="{3C5CFB43-20CE-42DD-B74B-012F535D3600}" type="presParOf" srcId="{59A001EA-2F80-4BCC-8D78-41474E0205B4}" destId="{A7848397-31CA-4A7F-BB12-6CE65B2B248B}" srcOrd="6" destOrd="0" presId="urn:microsoft.com/office/officeart/2005/8/layout/default"/>
    <dgm:cxn modelId="{BB11501A-863B-41DE-B746-E867F326BD98}" type="presParOf" srcId="{59A001EA-2F80-4BCC-8D78-41474E0205B4}" destId="{2D911DE0-586E-476D-95CE-E27A919F9029}" srcOrd="7" destOrd="0" presId="urn:microsoft.com/office/officeart/2005/8/layout/default"/>
    <dgm:cxn modelId="{66116664-AF16-4F48-969D-DF7ED9A4AB64}" type="presParOf" srcId="{59A001EA-2F80-4BCC-8D78-41474E0205B4}" destId="{6AC3F790-87CB-4412-B3B6-80BE310E85A5}"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F9603-FEC4-45F3-8765-202A662C6C28}">
      <dsp:nvSpPr>
        <dsp:cNvPr id="0" name=""/>
        <dsp:cNvSpPr/>
      </dsp:nvSpPr>
      <dsp:spPr>
        <a:xfrm>
          <a:off x="180257" y="625528"/>
          <a:ext cx="3242841" cy="1246304"/>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solidFill>
                <a:schemeClr val="bg2">
                  <a:lumMod val="10000"/>
                </a:schemeClr>
              </a:solidFill>
            </a:rPr>
            <a:t>La Escuela Carlos Condell de la Haza, se encuentra ubicada en la comuna de Estación Central, pertenece al SLEP Santa Corina</a:t>
          </a:r>
          <a:endParaRPr lang="es-CL" sz="1200" kern="1200" dirty="0"/>
        </a:p>
      </dsp:txBody>
      <dsp:txXfrm>
        <a:off x="180257" y="625528"/>
        <a:ext cx="3242841" cy="1246304"/>
      </dsp:txXfrm>
    </dsp:sp>
    <dsp:sp modelId="{831F2A36-DE06-4DB9-90C0-E9AC7B52D85D}">
      <dsp:nvSpPr>
        <dsp:cNvPr id="0" name=""/>
        <dsp:cNvSpPr/>
      </dsp:nvSpPr>
      <dsp:spPr>
        <a:xfrm>
          <a:off x="3674353" y="612093"/>
          <a:ext cx="2748806" cy="1246304"/>
        </a:xfrm>
        <a:prstGeom prst="rect">
          <a:avLst/>
        </a:prstGeom>
        <a:solidFill>
          <a:schemeClr val="accent5">
            <a:hueOff val="-3888782"/>
            <a:satOff val="-7224"/>
            <a:lumOff val="-53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622300">
            <a:lnSpc>
              <a:spcPct val="90000"/>
            </a:lnSpc>
            <a:spcBef>
              <a:spcPct val="0"/>
            </a:spcBef>
            <a:spcAft>
              <a:spcPct val="35000"/>
            </a:spcAft>
            <a:buNone/>
          </a:pPr>
          <a:r>
            <a:rPr lang="es-CL" sz="1200" kern="1200" dirty="0" smtClean="0">
              <a:solidFill>
                <a:schemeClr val="bg2">
                  <a:lumMod val="10000"/>
                </a:schemeClr>
              </a:solidFill>
            </a:rPr>
            <a:t>Abarca los niveles de educación </a:t>
          </a:r>
          <a:r>
            <a:rPr lang="es-CL" sz="1200" kern="1200" dirty="0" err="1" smtClean="0">
              <a:solidFill>
                <a:schemeClr val="bg2">
                  <a:lumMod val="10000"/>
                </a:schemeClr>
              </a:solidFill>
            </a:rPr>
            <a:t>parvularia</a:t>
          </a:r>
          <a:r>
            <a:rPr lang="es-CL" sz="1200" kern="1200" dirty="0" smtClean="0">
              <a:solidFill>
                <a:schemeClr val="bg2">
                  <a:lumMod val="10000"/>
                </a:schemeClr>
              </a:solidFill>
            </a:rPr>
            <a:t> y educación básica, cuenta con una matrícula de 1.000 estudiantes lo que corresponde a un 99% de su capacidad</a:t>
          </a:r>
          <a:endParaRPr lang="es-CL" sz="1200" kern="1200" dirty="0">
            <a:solidFill>
              <a:schemeClr val="bg2">
                <a:lumMod val="10000"/>
              </a:schemeClr>
            </a:solidFill>
            <a:latin typeface="Verdana" panose="020B0604030504040204"/>
            <a:ea typeface="+mn-ea"/>
            <a:cs typeface="+mn-cs"/>
          </a:endParaRPr>
        </a:p>
      </dsp:txBody>
      <dsp:txXfrm>
        <a:off x="3674353" y="612093"/>
        <a:ext cx="2748806" cy="1246304"/>
      </dsp:txXfrm>
    </dsp:sp>
    <dsp:sp modelId="{26AFEE7B-FD23-457F-99AF-5CC99A1B86B2}">
      <dsp:nvSpPr>
        <dsp:cNvPr id="0" name=""/>
        <dsp:cNvSpPr/>
      </dsp:nvSpPr>
      <dsp:spPr>
        <a:xfrm>
          <a:off x="0" y="2066114"/>
          <a:ext cx="2077173" cy="1246304"/>
        </a:xfrm>
        <a:prstGeom prst="rect">
          <a:avLst/>
        </a:prstGeom>
        <a:solidFill>
          <a:schemeClr val="accent5">
            <a:hueOff val="-7777564"/>
            <a:satOff val="-14448"/>
            <a:lumOff val="-1068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solidFill>
                <a:schemeClr val="bg2">
                  <a:lumMod val="10000"/>
                </a:schemeClr>
              </a:solidFill>
            </a:rPr>
            <a:t>Tiene doble jornada y jornada escolar completa con 66 docente y 62 asistentes de la educación</a:t>
          </a:r>
          <a:endParaRPr lang="es-CL" sz="1200" kern="1200" dirty="0">
            <a:solidFill>
              <a:schemeClr val="bg2">
                <a:lumMod val="10000"/>
              </a:schemeClr>
            </a:solidFill>
          </a:endParaRPr>
        </a:p>
      </dsp:txBody>
      <dsp:txXfrm>
        <a:off x="0" y="2066114"/>
        <a:ext cx="2077173" cy="1246304"/>
      </dsp:txXfrm>
    </dsp:sp>
    <dsp:sp modelId="{3D4272A9-D8CA-4357-9E1F-89132EF5A23D}">
      <dsp:nvSpPr>
        <dsp:cNvPr id="0" name=""/>
        <dsp:cNvSpPr/>
      </dsp:nvSpPr>
      <dsp:spPr>
        <a:xfrm>
          <a:off x="2284890" y="2066114"/>
          <a:ext cx="2077173" cy="1246304"/>
        </a:xfrm>
        <a:prstGeom prst="rect">
          <a:avLst/>
        </a:prstGeom>
        <a:solidFill>
          <a:schemeClr val="accent5">
            <a:hueOff val="-11666346"/>
            <a:satOff val="-21672"/>
            <a:lumOff val="-160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L" sz="1400" kern="1200" dirty="0" smtClean="0">
              <a:solidFill>
                <a:schemeClr val="bg2">
                  <a:lumMod val="10000"/>
                </a:schemeClr>
              </a:solidFill>
            </a:rPr>
            <a:t>Tiene un I.V.E. de un 70%, un tercio de su matrícula son personas de otras nacionalidades</a:t>
          </a:r>
          <a:endParaRPr lang="es-CL" sz="1400" kern="1200" dirty="0">
            <a:solidFill>
              <a:schemeClr val="bg2">
                <a:lumMod val="10000"/>
              </a:schemeClr>
            </a:solidFill>
          </a:endParaRPr>
        </a:p>
      </dsp:txBody>
      <dsp:txXfrm>
        <a:off x="2284890" y="2066114"/>
        <a:ext cx="2077173" cy="1246304"/>
      </dsp:txXfrm>
    </dsp:sp>
    <dsp:sp modelId="{8B0F23D1-CED7-46B3-99E2-002CF34214F4}">
      <dsp:nvSpPr>
        <dsp:cNvPr id="0" name=""/>
        <dsp:cNvSpPr/>
      </dsp:nvSpPr>
      <dsp:spPr>
        <a:xfrm>
          <a:off x="4569781" y="2066114"/>
          <a:ext cx="2077173" cy="1246304"/>
        </a:xfrm>
        <a:prstGeom prst="rect">
          <a:avLst/>
        </a:prstGeom>
        <a:solidFill>
          <a:schemeClr val="accent5">
            <a:hueOff val="-15555128"/>
            <a:satOff val="-28896"/>
            <a:lumOff val="-2137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solidFill>
                <a:schemeClr val="bg2">
                  <a:lumMod val="10000"/>
                </a:schemeClr>
              </a:solidFill>
            </a:rPr>
            <a:t>Proyecto educativo con orientación religiosa laica, está en el desarrollo integral, la excelencia académica</a:t>
          </a:r>
          <a:endParaRPr lang="es-CL" sz="1200" kern="1200" dirty="0">
            <a:solidFill>
              <a:schemeClr val="bg2">
                <a:lumMod val="10000"/>
              </a:schemeClr>
            </a:solidFill>
            <a:latin typeface="Verdana" panose="020B0604030504040204"/>
            <a:ea typeface="+mn-ea"/>
            <a:cs typeface="+mn-cs"/>
          </a:endParaRPr>
        </a:p>
      </dsp:txBody>
      <dsp:txXfrm>
        <a:off x="4569781" y="2066114"/>
        <a:ext cx="2077173" cy="12463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F9603-FEC4-45F3-8765-202A662C6C28}">
      <dsp:nvSpPr>
        <dsp:cNvPr id="0" name=""/>
        <dsp:cNvSpPr/>
      </dsp:nvSpPr>
      <dsp:spPr>
        <a:xfrm>
          <a:off x="232613" y="454625"/>
          <a:ext cx="2082241" cy="2134268"/>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t>Instalación de Capacidades: El modelo se centra en el "hacer a través de la razón" y la autocorrección constante, a diferencia de los modelos externos que generan dependencia y no </a:t>
          </a:r>
          <a:r>
            <a:rPr lang="es-CL" sz="1400" kern="1200" dirty="0" smtClean="0"/>
            <a:t>instalan capacidades.</a:t>
          </a:r>
          <a:endParaRPr lang="es-CL" sz="1400" kern="1200" dirty="0"/>
        </a:p>
      </dsp:txBody>
      <dsp:txXfrm>
        <a:off x="232613" y="454625"/>
        <a:ext cx="2082241" cy="2134268"/>
      </dsp:txXfrm>
    </dsp:sp>
    <dsp:sp modelId="{26AFEE7B-FD23-457F-99AF-5CC99A1B86B2}">
      <dsp:nvSpPr>
        <dsp:cNvPr id="0" name=""/>
        <dsp:cNvSpPr/>
      </dsp:nvSpPr>
      <dsp:spPr>
        <a:xfrm>
          <a:off x="2448468" y="250186"/>
          <a:ext cx="1855543" cy="2502162"/>
        </a:xfrm>
        <a:prstGeom prst="rect">
          <a:avLst/>
        </a:prstGeom>
        <a:solidFill>
          <a:schemeClr val="accent5">
            <a:hueOff val="-3888782"/>
            <a:satOff val="-7224"/>
            <a:lumOff val="-53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L" sz="1400" kern="1200" dirty="0" smtClean="0"/>
            <a:t>Eliminación del Temor: Se logró eliminar el temor e inseguridad que se instala en el equipo directivo por los modelos dogmáticos</a:t>
          </a:r>
          <a:endParaRPr lang="es-CL" sz="1400" kern="1200" dirty="0"/>
        </a:p>
      </dsp:txBody>
      <dsp:txXfrm>
        <a:off x="2448468" y="250186"/>
        <a:ext cx="1855543" cy="2502162"/>
      </dsp:txXfrm>
    </dsp:sp>
    <dsp:sp modelId="{831F2A36-DE06-4DB9-90C0-E9AC7B52D85D}">
      <dsp:nvSpPr>
        <dsp:cNvPr id="0" name=""/>
        <dsp:cNvSpPr/>
      </dsp:nvSpPr>
      <dsp:spPr>
        <a:xfrm>
          <a:off x="4409248" y="75372"/>
          <a:ext cx="1165830" cy="2770624"/>
        </a:xfrm>
        <a:prstGeom prst="rect">
          <a:avLst/>
        </a:prstGeom>
        <a:solidFill>
          <a:schemeClr val="accent5">
            <a:hueOff val="-7777564"/>
            <a:satOff val="-14448"/>
            <a:lumOff val="-1068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622300">
            <a:lnSpc>
              <a:spcPct val="90000"/>
            </a:lnSpc>
            <a:spcBef>
              <a:spcPct val="0"/>
            </a:spcBef>
            <a:spcAft>
              <a:spcPct val="35000"/>
            </a:spcAft>
            <a:buNone/>
          </a:pPr>
          <a:r>
            <a:rPr lang="es-CL" sz="1200" kern="1200" dirty="0" smtClean="0"/>
            <a:t>Formación Consciente: Los docentes se reconocen como iguales que se forman entre iguales, conscientes de los procesos internos para la mejora y formación continua</a:t>
          </a:r>
          <a:r>
            <a:rPr lang="es-CL" sz="1400" kern="1200" dirty="0" smtClean="0"/>
            <a:t>.</a:t>
          </a:r>
          <a:endParaRPr lang="es-CL" sz="1400" kern="1200" dirty="0">
            <a:latin typeface="Verdana" panose="020B0604030504040204"/>
            <a:ea typeface="+mn-ea"/>
            <a:cs typeface="+mn-cs"/>
          </a:endParaRPr>
        </a:p>
      </dsp:txBody>
      <dsp:txXfrm>
        <a:off x="4409248" y="75372"/>
        <a:ext cx="1165830" cy="2770624"/>
      </dsp:txXfrm>
    </dsp:sp>
    <dsp:sp modelId="{8B0F23D1-CED7-46B3-99E2-002CF34214F4}">
      <dsp:nvSpPr>
        <dsp:cNvPr id="0" name=""/>
        <dsp:cNvSpPr/>
      </dsp:nvSpPr>
      <dsp:spPr>
        <a:xfrm>
          <a:off x="5728241" y="560672"/>
          <a:ext cx="1674044" cy="1414569"/>
        </a:xfrm>
        <a:prstGeom prst="rect">
          <a:avLst/>
        </a:prstGeom>
        <a:solidFill>
          <a:schemeClr val="accent5">
            <a:hueOff val="-11666346"/>
            <a:satOff val="-21672"/>
            <a:lumOff val="-160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t>Desarrollo de un Lenguaje Común: Se generó un lenguaje y objetivo común que fue previamente construido en conjunto.</a:t>
          </a:r>
          <a:endParaRPr lang="es-CL" sz="1200" kern="1200" dirty="0">
            <a:latin typeface="Verdana" panose="020B0604030504040204"/>
            <a:ea typeface="+mn-ea"/>
            <a:cs typeface="+mn-cs"/>
          </a:endParaRPr>
        </a:p>
      </dsp:txBody>
      <dsp:txXfrm>
        <a:off x="5728241" y="560672"/>
        <a:ext cx="1674044" cy="1414569"/>
      </dsp:txXfrm>
    </dsp:sp>
    <dsp:sp modelId="{EDD4FCEB-2D9D-4D6F-980D-8553B9E6E62E}">
      <dsp:nvSpPr>
        <dsp:cNvPr id="0" name=""/>
        <dsp:cNvSpPr/>
      </dsp:nvSpPr>
      <dsp:spPr>
        <a:xfrm>
          <a:off x="0" y="3098581"/>
          <a:ext cx="7547426" cy="851175"/>
        </a:xfrm>
        <a:prstGeom prst="rect">
          <a:avLst/>
        </a:prstGeom>
        <a:solidFill>
          <a:schemeClr val="accent5">
            <a:hueOff val="-15555128"/>
            <a:satOff val="-28896"/>
            <a:lumOff val="-2137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L" sz="1400" kern="1200" dirty="0" smtClean="0"/>
            <a:t>Consistencia en la Práctica: Al implementar un modelo de acción común (modelamiento por parte de todo el equipo directivo), se genera coherencia en las intervenciones.</a:t>
          </a:r>
          <a:endParaRPr lang="es-CL" sz="1400" kern="1200" dirty="0"/>
        </a:p>
      </dsp:txBody>
      <dsp:txXfrm>
        <a:off x="0" y="3098581"/>
        <a:ext cx="7547426" cy="8511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54714-3A83-4B3B-8D54-513874A02C84}">
      <dsp:nvSpPr>
        <dsp:cNvPr id="0" name=""/>
        <dsp:cNvSpPr/>
      </dsp:nvSpPr>
      <dsp:spPr>
        <a:xfrm>
          <a:off x="0" y="432469"/>
          <a:ext cx="3227859" cy="1936715"/>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L" sz="1300" kern="1200" smtClean="0"/>
            <a:t>Continuar el desarrollo de este modelo con dos acompañamientos de 15 minutos diario por parte de los directivos.</a:t>
          </a:r>
          <a:endParaRPr lang="es-CL" sz="1300" kern="1200"/>
        </a:p>
      </dsp:txBody>
      <dsp:txXfrm>
        <a:off x="0" y="432469"/>
        <a:ext cx="3227859" cy="1936715"/>
      </dsp:txXfrm>
    </dsp:sp>
    <dsp:sp modelId="{E4A6DD46-AEA8-4C6C-A9A2-5E5801E0BCC1}">
      <dsp:nvSpPr>
        <dsp:cNvPr id="0" name=""/>
        <dsp:cNvSpPr/>
      </dsp:nvSpPr>
      <dsp:spPr>
        <a:xfrm>
          <a:off x="3550645" y="432469"/>
          <a:ext cx="3227859" cy="1936715"/>
        </a:xfrm>
        <a:prstGeom prst="rect">
          <a:avLst/>
        </a:prstGeom>
        <a:solidFill>
          <a:schemeClr val="accent5">
            <a:hueOff val="-3888782"/>
            <a:satOff val="-7224"/>
            <a:lumOff val="-53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L" sz="1300" kern="1200" smtClean="0"/>
            <a:t>​Avanzar en el calendario a un nuevo objetivo de acompañamiento en diciembre, centrado en el proceso de aprendizaje profundo.</a:t>
          </a:r>
          <a:endParaRPr lang="es-CL" sz="1300" kern="1200"/>
        </a:p>
      </dsp:txBody>
      <dsp:txXfrm>
        <a:off x="3550645" y="432469"/>
        <a:ext cx="3227859" cy="1936715"/>
      </dsp:txXfrm>
    </dsp:sp>
    <dsp:sp modelId="{5C808D17-CA1C-47AD-83C4-CD922393B525}">
      <dsp:nvSpPr>
        <dsp:cNvPr id="0" name=""/>
        <dsp:cNvSpPr/>
      </dsp:nvSpPr>
      <dsp:spPr>
        <a:xfrm>
          <a:off x="7101290" y="432469"/>
          <a:ext cx="3227859" cy="1936715"/>
        </a:xfrm>
        <a:prstGeom prst="rect">
          <a:avLst/>
        </a:prstGeom>
        <a:solidFill>
          <a:schemeClr val="accent5">
            <a:hueOff val="-7777564"/>
            <a:satOff val="-14448"/>
            <a:lumOff val="-1068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L" sz="1300" kern="1200" smtClean="0"/>
            <a:t>​Evitar Modelos Impuestos y Fomentar el Pensamiento Crítico: Las instituciones deben verse a sí mismas, escuchar sus necesidades y subsanarlas en conjunto para construir una comunidad saludable.</a:t>
          </a:r>
          <a:endParaRPr lang="es-CL" sz="1300" kern="1200"/>
        </a:p>
      </dsp:txBody>
      <dsp:txXfrm>
        <a:off x="7101290" y="432469"/>
        <a:ext cx="3227859" cy="1936715"/>
      </dsp:txXfrm>
    </dsp:sp>
    <dsp:sp modelId="{A7848397-31CA-4A7F-BB12-6CE65B2B248B}">
      <dsp:nvSpPr>
        <dsp:cNvPr id="0" name=""/>
        <dsp:cNvSpPr/>
      </dsp:nvSpPr>
      <dsp:spPr>
        <a:xfrm>
          <a:off x="1775322" y="2691971"/>
          <a:ext cx="3227859" cy="1936715"/>
        </a:xfrm>
        <a:prstGeom prst="rect">
          <a:avLst/>
        </a:prstGeom>
        <a:solidFill>
          <a:schemeClr val="accent5">
            <a:hueOff val="-11666346"/>
            <a:satOff val="-21672"/>
            <a:lumOff val="-160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L" sz="1300" kern="1200" smtClean="0"/>
            <a:t>​Generar Experiencias Similares de Construcción Conjunta: Los equipos directivos deben vivir el proceso a la par con los docentes para construir un lenguaje en común y un proceso que se sienta como un apoyo virtuoso.</a:t>
          </a:r>
          <a:endParaRPr lang="es-CL" sz="1300" kern="1200"/>
        </a:p>
      </dsp:txBody>
      <dsp:txXfrm>
        <a:off x="1775322" y="2691971"/>
        <a:ext cx="3227859" cy="1936715"/>
      </dsp:txXfrm>
    </dsp:sp>
    <dsp:sp modelId="{6AC3F790-87CB-4412-B3B6-80BE310E85A5}">
      <dsp:nvSpPr>
        <dsp:cNvPr id="0" name=""/>
        <dsp:cNvSpPr/>
      </dsp:nvSpPr>
      <dsp:spPr>
        <a:xfrm>
          <a:off x="5325967" y="2691971"/>
          <a:ext cx="3227859" cy="1936715"/>
        </a:xfrm>
        <a:prstGeom prst="rect">
          <a:avLst/>
        </a:prstGeom>
        <a:solidFill>
          <a:schemeClr val="accent5">
            <a:hueOff val="-15555128"/>
            <a:satOff val="-28896"/>
            <a:lumOff val="-2137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L" sz="1300" kern="1200" smtClean="0"/>
            <a:t>​Crear una Carrera Directiva y un Cargo de Administrador: Se propone una carrera directiva nacional que asegure el uso proporcional del tiempo en prácticas de mejora, y la creación de un cargo de subdirector administrador para liberar al director de la sobrecarga administrativa y permitirle concentrarse en el foco pedagógico.</a:t>
          </a:r>
          <a:endParaRPr lang="es-CL" sz="1300" kern="1200"/>
        </a:p>
      </dsp:txBody>
      <dsp:txXfrm>
        <a:off x="5325967" y="2691971"/>
        <a:ext cx="3227859" cy="193671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FDA8A0AC-860D-6787-CADE-0B72B4677945}"/>
              </a:ext>
            </a:extLst>
          </p:cNvPr>
          <p:cNvSpPr>
            <a:spLocks noGrp="1"/>
          </p:cNvSpPr>
          <p:nvPr>
            <p:ph type="hdr" sz="quarter"/>
          </p:nvPr>
        </p:nvSpPr>
        <p:spPr>
          <a:xfrm>
            <a:off x="0" y="0"/>
            <a:ext cx="3037840" cy="558192"/>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s-CL"/>
          </a:p>
        </p:txBody>
      </p:sp>
      <p:sp>
        <p:nvSpPr>
          <p:cNvPr id="3" name="Marcador de fecha 2">
            <a:extLst>
              <a:ext uri="{FF2B5EF4-FFF2-40B4-BE49-F238E27FC236}">
                <a16:creationId xmlns:a16="http://schemas.microsoft.com/office/drawing/2014/main" id="{7D1BB263-8012-AB3F-708A-1D8870758436}"/>
              </a:ext>
            </a:extLst>
          </p:cNvPr>
          <p:cNvSpPr>
            <a:spLocks noGrp="1"/>
          </p:cNvSpPr>
          <p:nvPr>
            <p:ph type="dt" sz="quarter" idx="1"/>
          </p:nvPr>
        </p:nvSpPr>
        <p:spPr>
          <a:xfrm>
            <a:off x="3970938" y="0"/>
            <a:ext cx="3037840" cy="558192"/>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DC51BA9C-D0DB-0441-BA7A-9665F809294D}" type="datetimeFigureOut">
              <a:rPr lang="es-CL"/>
              <a:pPr>
                <a:defRPr/>
              </a:pPr>
              <a:t>08-10-2025</a:t>
            </a:fld>
            <a:endParaRPr lang="es-CL"/>
          </a:p>
        </p:txBody>
      </p:sp>
      <p:sp>
        <p:nvSpPr>
          <p:cNvPr id="4" name="Marcador de pie de página 3">
            <a:extLst>
              <a:ext uri="{FF2B5EF4-FFF2-40B4-BE49-F238E27FC236}">
                <a16:creationId xmlns:a16="http://schemas.microsoft.com/office/drawing/2014/main" id="{1BE4830D-8B7F-565E-F1F3-9BB9E3BF721C}"/>
              </a:ext>
            </a:extLst>
          </p:cNvPr>
          <p:cNvSpPr>
            <a:spLocks noGrp="1"/>
          </p:cNvSpPr>
          <p:nvPr>
            <p:ph type="ftr" sz="quarter" idx="2"/>
          </p:nvPr>
        </p:nvSpPr>
        <p:spPr>
          <a:xfrm>
            <a:off x="0" y="10567010"/>
            <a:ext cx="3037840" cy="558190"/>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s-CL"/>
          </a:p>
        </p:txBody>
      </p:sp>
      <p:sp>
        <p:nvSpPr>
          <p:cNvPr id="5" name="Marcador de número de diapositiva 4">
            <a:extLst>
              <a:ext uri="{FF2B5EF4-FFF2-40B4-BE49-F238E27FC236}">
                <a16:creationId xmlns:a16="http://schemas.microsoft.com/office/drawing/2014/main" id="{968BC6BC-8B35-DB55-8014-15508144D331}"/>
              </a:ext>
            </a:extLst>
          </p:cNvPr>
          <p:cNvSpPr>
            <a:spLocks noGrp="1"/>
          </p:cNvSpPr>
          <p:nvPr>
            <p:ph type="sldNum" sz="quarter" idx="3"/>
          </p:nvPr>
        </p:nvSpPr>
        <p:spPr>
          <a:xfrm>
            <a:off x="3970938" y="10567010"/>
            <a:ext cx="3037840" cy="558190"/>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FA0DD960-4988-0548-BC1C-4267867223C2}" type="slidenum">
              <a:rPr lang="es-CL"/>
              <a:pPr>
                <a:defRPr/>
              </a:pPr>
              <a:t>‹Nº›</a:t>
            </a:fld>
            <a:endParaRPr lang="es-C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558192"/>
          </a:xfrm>
          <a:prstGeom prst="rect">
            <a:avLst/>
          </a:prstGeom>
        </p:spPr>
        <p:txBody>
          <a:bodyPr vert="horz" lIns="93177" tIns="46589" rIns="93177" bIns="46589" rtlCol="0"/>
          <a:lstStyle>
            <a:lvl1pPr algn="l">
              <a:defRPr sz="1200"/>
            </a:lvl1pPr>
          </a:lstStyle>
          <a:p>
            <a:endParaRPr lang="es-CL"/>
          </a:p>
        </p:txBody>
      </p:sp>
      <p:sp>
        <p:nvSpPr>
          <p:cNvPr id="3" name="Marcador de fecha 2"/>
          <p:cNvSpPr>
            <a:spLocks noGrp="1"/>
          </p:cNvSpPr>
          <p:nvPr>
            <p:ph type="dt" idx="1"/>
          </p:nvPr>
        </p:nvSpPr>
        <p:spPr>
          <a:xfrm>
            <a:off x="3970938" y="0"/>
            <a:ext cx="3037840" cy="558192"/>
          </a:xfrm>
          <a:prstGeom prst="rect">
            <a:avLst/>
          </a:prstGeom>
        </p:spPr>
        <p:txBody>
          <a:bodyPr vert="horz" lIns="93177" tIns="46589" rIns="93177" bIns="46589" rtlCol="0"/>
          <a:lstStyle>
            <a:lvl1pPr algn="r">
              <a:defRPr sz="1200"/>
            </a:lvl1pPr>
          </a:lstStyle>
          <a:p>
            <a:fld id="{2C99C04C-6B1E-4BD0-A2CD-0B51B13F0EE3}" type="datetimeFigureOut">
              <a:rPr lang="es-CL" smtClean="0"/>
              <a:t>08-10-2025</a:t>
            </a:fld>
            <a:endParaRPr lang="es-CL"/>
          </a:p>
        </p:txBody>
      </p:sp>
      <p:sp>
        <p:nvSpPr>
          <p:cNvPr id="4" name="Marcador de imagen de diapositiva 3"/>
          <p:cNvSpPr>
            <a:spLocks noGrp="1" noRot="1" noChangeAspect="1"/>
          </p:cNvSpPr>
          <p:nvPr>
            <p:ph type="sldImg" idx="2"/>
          </p:nvPr>
        </p:nvSpPr>
        <p:spPr>
          <a:xfrm>
            <a:off x="168275" y="1390650"/>
            <a:ext cx="6673850" cy="3754438"/>
          </a:xfrm>
          <a:prstGeom prst="rect">
            <a:avLst/>
          </a:prstGeom>
          <a:noFill/>
          <a:ln w="12700">
            <a:solidFill>
              <a:prstClr val="black"/>
            </a:solidFill>
          </a:ln>
        </p:spPr>
        <p:txBody>
          <a:bodyPr vert="horz" lIns="93177" tIns="46589" rIns="93177" bIns="46589" rtlCol="0" anchor="ctr"/>
          <a:lstStyle/>
          <a:p>
            <a:endParaRPr lang="es-CL"/>
          </a:p>
        </p:txBody>
      </p:sp>
      <p:sp>
        <p:nvSpPr>
          <p:cNvPr id="5" name="Marcador de notas 4"/>
          <p:cNvSpPr>
            <a:spLocks noGrp="1"/>
          </p:cNvSpPr>
          <p:nvPr>
            <p:ph type="body" sz="quarter" idx="3"/>
          </p:nvPr>
        </p:nvSpPr>
        <p:spPr>
          <a:xfrm>
            <a:off x="701040" y="5354002"/>
            <a:ext cx="5608320" cy="4380548"/>
          </a:xfrm>
          <a:prstGeom prst="rect">
            <a:avLst/>
          </a:prstGeom>
        </p:spPr>
        <p:txBody>
          <a:bodyPr vert="horz" lIns="93177" tIns="46589" rIns="93177" bIns="46589"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10567010"/>
            <a:ext cx="3037840" cy="558190"/>
          </a:xfrm>
          <a:prstGeom prst="rect">
            <a:avLst/>
          </a:prstGeom>
        </p:spPr>
        <p:txBody>
          <a:bodyPr vert="horz" lIns="93177" tIns="46589" rIns="93177" bIns="46589"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970938" y="10567010"/>
            <a:ext cx="3037840" cy="558190"/>
          </a:xfrm>
          <a:prstGeom prst="rect">
            <a:avLst/>
          </a:prstGeom>
        </p:spPr>
        <p:txBody>
          <a:bodyPr vert="horz" lIns="93177" tIns="46589" rIns="93177" bIns="46589" rtlCol="0" anchor="b"/>
          <a:lstStyle>
            <a:lvl1pPr algn="r">
              <a:defRPr sz="1200"/>
            </a:lvl1pPr>
          </a:lstStyle>
          <a:p>
            <a:fld id="{058E357F-3852-465F-AF67-F0B811401C37}" type="slidenum">
              <a:rPr lang="es-CL" smtClean="0"/>
              <a:t>‹Nº›</a:t>
            </a:fld>
            <a:endParaRPr lang="es-CL"/>
          </a:p>
        </p:txBody>
      </p:sp>
    </p:spTree>
    <p:extLst>
      <p:ext uri="{BB962C8B-B14F-4D97-AF65-F5344CB8AC3E}">
        <p14:creationId xmlns:p14="http://schemas.microsoft.com/office/powerpoint/2010/main" val="3035242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8B87C-25C0-DFCB-4932-9B4351EF571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5F3909E-3080-0E62-EBBE-C2539BDF793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AC81C01-9188-EFE5-0ED9-5035E282139B}"/>
              </a:ext>
            </a:extLst>
          </p:cNvPr>
          <p:cNvSpPr>
            <a:spLocks noGrp="1"/>
          </p:cNvSpPr>
          <p:nvPr>
            <p:ph type="body" idx="1"/>
          </p:nvPr>
        </p:nvSpPr>
        <p:spPr/>
        <p:txBody>
          <a:bodyPr/>
          <a:lstStyle/>
          <a:p>
            <a:r>
              <a:rPr lang="es-CL"/>
              <a:t>Diagnóstico</a:t>
            </a:r>
          </a:p>
        </p:txBody>
      </p:sp>
      <p:sp>
        <p:nvSpPr>
          <p:cNvPr id="4" name="Marcador de número de diapositiva 3">
            <a:extLst>
              <a:ext uri="{FF2B5EF4-FFF2-40B4-BE49-F238E27FC236}">
                <a16:creationId xmlns:a16="http://schemas.microsoft.com/office/drawing/2014/main" id="{BD401AA4-3EA3-F622-A17D-3F458D079710}"/>
              </a:ext>
            </a:extLst>
          </p:cNvPr>
          <p:cNvSpPr>
            <a:spLocks noGrp="1"/>
          </p:cNvSpPr>
          <p:nvPr>
            <p:ph type="sldNum" sz="quarter" idx="5"/>
          </p:nvPr>
        </p:nvSpPr>
        <p:spPr/>
        <p:txBody>
          <a:bodyPr/>
          <a:lstStyle/>
          <a:p>
            <a:fld id="{058E357F-3852-465F-AF67-F0B811401C37}" type="slidenum">
              <a:rPr lang="es-CL" smtClean="0"/>
              <a:t>3</a:t>
            </a:fld>
            <a:endParaRPr lang="es-CL"/>
          </a:p>
        </p:txBody>
      </p:sp>
    </p:spTree>
    <p:extLst>
      <p:ext uri="{BB962C8B-B14F-4D97-AF65-F5344CB8AC3E}">
        <p14:creationId xmlns:p14="http://schemas.microsoft.com/office/powerpoint/2010/main" val="2656855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9FB14-0CCE-D138-40F3-C848A6B31FF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B76698E-E8D5-50CC-489E-E537ABEEAC3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CAF3105-4EA3-381D-55A9-9D2ADBDD56A4}"/>
              </a:ext>
            </a:extLst>
          </p:cNvPr>
          <p:cNvSpPr>
            <a:spLocks noGrp="1"/>
          </p:cNvSpPr>
          <p:nvPr>
            <p:ph type="body" idx="1"/>
          </p:nvPr>
        </p:nvSpPr>
        <p:spPr/>
        <p:txBody>
          <a:bodyPr/>
          <a:lstStyle/>
          <a:p>
            <a:r>
              <a:rPr lang="es-CL"/>
              <a:t>Diagnóstico</a:t>
            </a:r>
          </a:p>
        </p:txBody>
      </p:sp>
      <p:sp>
        <p:nvSpPr>
          <p:cNvPr id="4" name="Marcador de número de diapositiva 3">
            <a:extLst>
              <a:ext uri="{FF2B5EF4-FFF2-40B4-BE49-F238E27FC236}">
                <a16:creationId xmlns:a16="http://schemas.microsoft.com/office/drawing/2014/main" id="{A159990C-8F05-F042-328B-DEA202DC5138}"/>
              </a:ext>
            </a:extLst>
          </p:cNvPr>
          <p:cNvSpPr>
            <a:spLocks noGrp="1"/>
          </p:cNvSpPr>
          <p:nvPr>
            <p:ph type="sldNum" sz="quarter" idx="5"/>
          </p:nvPr>
        </p:nvSpPr>
        <p:spPr/>
        <p:txBody>
          <a:bodyPr/>
          <a:lstStyle/>
          <a:p>
            <a:fld id="{058E357F-3852-465F-AF67-F0B811401C37}" type="slidenum">
              <a:rPr lang="es-CL" smtClean="0"/>
              <a:t>8</a:t>
            </a:fld>
            <a:endParaRPr lang="es-CL"/>
          </a:p>
        </p:txBody>
      </p:sp>
    </p:spTree>
    <p:extLst>
      <p:ext uri="{BB962C8B-B14F-4D97-AF65-F5344CB8AC3E}">
        <p14:creationId xmlns:p14="http://schemas.microsoft.com/office/powerpoint/2010/main" val="27243821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ortada">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2339259"/>
            <a:ext cx="10515600" cy="837710"/>
          </a:xfrm>
          <a:prstGeom prst="rect">
            <a:avLst/>
          </a:prstGeom>
        </p:spPr>
        <p:txBody>
          <a:bodyPr>
            <a:normAutofit/>
          </a:bodyPr>
          <a:lstStyle>
            <a:lvl1pPr algn="ctr">
              <a:defRPr sz="4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s-MX"/>
              <a:t>Haz clic para modificar el estilo de título del patrón</a:t>
            </a:r>
            <a:endParaRPr lang="es-CL"/>
          </a:p>
        </p:txBody>
      </p:sp>
      <p:sp>
        <p:nvSpPr>
          <p:cNvPr id="14" name="Marcador de texto 13"/>
          <p:cNvSpPr>
            <a:spLocks noGrp="1"/>
          </p:cNvSpPr>
          <p:nvPr>
            <p:ph type="body" sz="quarter" idx="11"/>
          </p:nvPr>
        </p:nvSpPr>
        <p:spPr>
          <a:xfrm>
            <a:off x="2882212" y="3681032"/>
            <a:ext cx="6427574" cy="346738"/>
          </a:xfrm>
          <a:prstGeom prst="rect">
            <a:avLst/>
          </a:prstGeom>
        </p:spPr>
        <p:txBody>
          <a:bodyPr>
            <a:noAutofit/>
          </a:bodyPr>
          <a:lstStyle>
            <a:lvl1pPr marL="0" indent="0" algn="ctr">
              <a:buNone/>
              <a:defRPr sz="2800">
                <a:solidFill>
                  <a:schemeClr val="bg1"/>
                </a:solidFill>
              </a:defRPr>
            </a:lvl1pPr>
          </a:lstStyle>
          <a:p>
            <a:pPr lvl="0"/>
            <a:r>
              <a:rPr lang="es-MX"/>
              <a:t>Haga clic para modificar los estilos de texto del patrón</a:t>
            </a:r>
          </a:p>
        </p:txBody>
      </p:sp>
      <p:sp>
        <p:nvSpPr>
          <p:cNvPr id="8" name="Marcador de texto 7"/>
          <p:cNvSpPr>
            <a:spLocks noGrp="1"/>
          </p:cNvSpPr>
          <p:nvPr>
            <p:ph type="body" sz="quarter" idx="12"/>
          </p:nvPr>
        </p:nvSpPr>
        <p:spPr>
          <a:xfrm>
            <a:off x="4101379" y="1600590"/>
            <a:ext cx="3989238" cy="559903"/>
          </a:xfrm>
          <a:prstGeom prst="rect">
            <a:avLst/>
          </a:prstGeom>
        </p:spPr>
        <p:txBody>
          <a:bodyPr/>
          <a:lstStyle>
            <a:lvl1pPr marL="0" indent="0" algn="ctr">
              <a:buNone/>
              <a:defRPr sz="1600"/>
            </a:lvl1pPr>
          </a:lstStyle>
          <a:p>
            <a:pPr lvl="0"/>
            <a:r>
              <a:rPr lang="es-MX"/>
              <a:t>Haga clic para modificar los estilos de texto del patrón</a:t>
            </a:r>
          </a:p>
        </p:txBody>
      </p:sp>
    </p:spTree>
    <p:extLst>
      <p:ext uri="{BB962C8B-B14F-4D97-AF65-F5344CB8AC3E}">
        <p14:creationId xmlns:p14="http://schemas.microsoft.com/office/powerpoint/2010/main" val="3983217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ámina interior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1" name="Marcador de texto 2">
            <a:extLst>
              <a:ext uri="{FF2B5EF4-FFF2-40B4-BE49-F238E27FC236}">
                <a16:creationId xmlns:a16="http://schemas.microsoft.com/office/drawing/2014/main" id="{06D97B16-7C3C-3DCD-5321-EE541B5CC6EF}"/>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
        <p:nvSpPr>
          <p:cNvPr id="12" name="Marcador de texto 13">
            <a:extLst>
              <a:ext uri="{FF2B5EF4-FFF2-40B4-BE49-F238E27FC236}">
                <a16:creationId xmlns:a16="http://schemas.microsoft.com/office/drawing/2014/main" id="{D466892E-21EB-5F17-7709-C5183D8B4B3E}"/>
              </a:ext>
            </a:extLst>
          </p:cNvPr>
          <p:cNvSpPr>
            <a:spLocks noGrp="1"/>
          </p:cNvSpPr>
          <p:nvPr>
            <p:ph type="body" sz="quarter" idx="11" hasCustomPrompt="1"/>
          </p:nvPr>
        </p:nvSpPr>
        <p:spPr>
          <a:xfrm>
            <a:off x="3613036" y="2291313"/>
            <a:ext cx="5279952" cy="2275373"/>
          </a:xfrm>
          <a:prstGeom prst="rect">
            <a:avLst/>
          </a:prstGeom>
        </p:spPr>
        <p:txBody>
          <a:bodyPr>
            <a:normAutofit/>
          </a:bodyPr>
          <a:lstStyle>
            <a:lvl1pPr marL="342900" indent="-342900" algn="l">
              <a:buFont typeface="Arial" panose="020B0604020202020204" pitchFamily="34" charset="0"/>
              <a:buChar char="•"/>
              <a:defRPr sz="2000">
                <a:solidFill>
                  <a:schemeClr val="accent1"/>
                </a:solidFill>
              </a:defRPr>
            </a:lvl1pPr>
          </a:lstStyle>
          <a:p>
            <a:pPr lvl="0"/>
            <a:r>
              <a:rPr lang="es-MX"/>
              <a:t>Haga clic para modificar los estilos de texto del patrón </a:t>
            </a:r>
          </a:p>
          <a:p>
            <a:pPr marL="342900" marR="0" lvl="0" indent="-342900"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a:pPr>
            <a:r>
              <a:rPr lang="es-MX"/>
              <a:t>Haga clic para modificar los estilos de texto del patrón </a:t>
            </a:r>
          </a:p>
          <a:p>
            <a:pPr marL="342900" marR="0" lvl="0" indent="-342900"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a:pPr>
            <a:r>
              <a:rPr lang="es-MX"/>
              <a:t>Haga clic para modificar los estilos de texto del patrón </a:t>
            </a:r>
          </a:p>
          <a:p>
            <a:pPr lvl="0"/>
            <a:endParaRPr lang="es-MX"/>
          </a:p>
        </p:txBody>
      </p:sp>
    </p:spTree>
    <p:extLst>
      <p:ext uri="{BB962C8B-B14F-4D97-AF65-F5344CB8AC3E}">
        <p14:creationId xmlns:p14="http://schemas.microsoft.com/office/powerpoint/2010/main" val="464313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ámina interior  2">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texto 2">
            <a:extLst>
              <a:ext uri="{FF2B5EF4-FFF2-40B4-BE49-F238E27FC236}">
                <a16:creationId xmlns:a16="http://schemas.microsoft.com/office/drawing/2014/main" id="{2AC17B51-1112-EBA5-7008-B8E53B0FD259}"/>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
        <p:nvSpPr>
          <p:cNvPr id="7" name="Marcador de texto 13">
            <a:extLst>
              <a:ext uri="{FF2B5EF4-FFF2-40B4-BE49-F238E27FC236}">
                <a16:creationId xmlns:a16="http://schemas.microsoft.com/office/drawing/2014/main" id="{8715E8E8-EBF8-322B-D57B-C8BBB7C86D55}"/>
              </a:ext>
            </a:extLst>
          </p:cNvPr>
          <p:cNvSpPr>
            <a:spLocks noGrp="1"/>
          </p:cNvSpPr>
          <p:nvPr>
            <p:ph type="body" sz="quarter" idx="11" hasCustomPrompt="1"/>
          </p:nvPr>
        </p:nvSpPr>
        <p:spPr>
          <a:xfrm>
            <a:off x="77447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1"/>
                </a:solidFill>
              </a:defRPr>
            </a:lvl1pPr>
          </a:lstStyle>
          <a:p>
            <a:pPr lvl="0"/>
            <a:r>
              <a:rPr lang="es-MX"/>
              <a:t>Lorem ipsum dolor sit amet, consectetur edipiscing elit, sed do eiusmod tempor incididunt ut labore et dolore magna aliqua</a:t>
            </a:r>
          </a:p>
        </p:txBody>
      </p:sp>
      <p:sp>
        <p:nvSpPr>
          <p:cNvPr id="8" name="Marcador de texto 13">
            <a:extLst>
              <a:ext uri="{FF2B5EF4-FFF2-40B4-BE49-F238E27FC236}">
                <a16:creationId xmlns:a16="http://schemas.microsoft.com/office/drawing/2014/main" id="{149DC9BA-E36E-B480-1DED-19266C0E3A0E}"/>
              </a:ext>
            </a:extLst>
          </p:cNvPr>
          <p:cNvSpPr>
            <a:spLocks noGrp="1"/>
          </p:cNvSpPr>
          <p:nvPr>
            <p:ph type="body" sz="quarter" idx="13" hasCustomPrompt="1"/>
          </p:nvPr>
        </p:nvSpPr>
        <p:spPr>
          <a:xfrm>
            <a:off x="435079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1"/>
                </a:solidFill>
              </a:defRPr>
            </a:lvl1pPr>
          </a:lstStyle>
          <a:p>
            <a:pPr lvl="0"/>
            <a:r>
              <a:rPr lang="es-MX"/>
              <a:t>Lorem ipsum dolor sit amet, consectetur edipiscing elit, sed do eiusmod tempor incididunt ut labore et dolore magna aliqua</a:t>
            </a:r>
          </a:p>
        </p:txBody>
      </p:sp>
      <p:sp>
        <p:nvSpPr>
          <p:cNvPr id="9" name="Marcador de texto 13">
            <a:extLst>
              <a:ext uri="{FF2B5EF4-FFF2-40B4-BE49-F238E27FC236}">
                <a16:creationId xmlns:a16="http://schemas.microsoft.com/office/drawing/2014/main" id="{F454279A-FB41-DDEE-90AD-23A93D66677E}"/>
              </a:ext>
            </a:extLst>
          </p:cNvPr>
          <p:cNvSpPr>
            <a:spLocks noGrp="1"/>
          </p:cNvSpPr>
          <p:nvPr>
            <p:ph type="body" sz="quarter" idx="14" hasCustomPrompt="1"/>
          </p:nvPr>
        </p:nvSpPr>
        <p:spPr>
          <a:xfrm>
            <a:off x="782551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1"/>
                </a:solidFill>
              </a:defRPr>
            </a:lvl1pPr>
          </a:lstStyle>
          <a:p>
            <a:pPr lvl="0"/>
            <a:r>
              <a:rPr lang="es-MX"/>
              <a:t>Lorem ipsum dolor sit amet, consectetur edipiscing elit, sed do eiusmod tempor incididunt ut labore et dolore magna aliqua</a:t>
            </a:r>
          </a:p>
        </p:txBody>
      </p:sp>
    </p:spTree>
    <p:extLst>
      <p:ext uri="{BB962C8B-B14F-4D97-AF65-F5344CB8AC3E}">
        <p14:creationId xmlns:p14="http://schemas.microsoft.com/office/powerpoint/2010/main" val="187035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ámina interior 3">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3" name="Marcador de texto 12"/>
          <p:cNvSpPr>
            <a:spLocks noGrp="1"/>
          </p:cNvSpPr>
          <p:nvPr>
            <p:ph type="body" sz="quarter" idx="16"/>
          </p:nvPr>
        </p:nvSpPr>
        <p:spPr>
          <a:xfrm>
            <a:off x="2311400" y="1991656"/>
            <a:ext cx="7569200" cy="3584575"/>
          </a:xfrm>
          <a:prstGeom prst="rect">
            <a:avLst/>
          </a:prstGeom>
        </p:spPr>
        <p:txBody>
          <a:bodyPr/>
          <a:lstStyle>
            <a:lvl1pPr marL="0" indent="0">
              <a:buNone/>
              <a:defRPr sz="2000">
                <a:solidFill>
                  <a:srgbClr val="0C4581"/>
                </a:solidFill>
              </a:defRPr>
            </a:lvl1pPr>
          </a:lstStyle>
          <a:p>
            <a:pPr lvl="0"/>
            <a:r>
              <a:rPr lang="es-MX"/>
              <a:t>Haga clic para modificar los estilos de texto del patrón</a:t>
            </a:r>
          </a:p>
        </p:txBody>
      </p:sp>
      <p:sp>
        <p:nvSpPr>
          <p:cNvPr id="2" name="Marcador de texto 2">
            <a:extLst>
              <a:ext uri="{FF2B5EF4-FFF2-40B4-BE49-F238E27FC236}">
                <a16:creationId xmlns:a16="http://schemas.microsoft.com/office/drawing/2014/main" id="{36A952D6-5185-FE90-173D-9B4238679C1B}"/>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1557442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ámina interior 4">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texto 12">
            <a:extLst>
              <a:ext uri="{FF2B5EF4-FFF2-40B4-BE49-F238E27FC236}">
                <a16:creationId xmlns:a16="http://schemas.microsoft.com/office/drawing/2014/main" id="{083C2F68-6964-3C8B-C094-22EBBD96A129}"/>
              </a:ext>
            </a:extLst>
          </p:cNvPr>
          <p:cNvSpPr>
            <a:spLocks noGrp="1"/>
          </p:cNvSpPr>
          <p:nvPr>
            <p:ph type="body" sz="quarter" idx="16"/>
          </p:nvPr>
        </p:nvSpPr>
        <p:spPr>
          <a:xfrm>
            <a:off x="2311400" y="1991656"/>
            <a:ext cx="7569200" cy="3584575"/>
          </a:xfrm>
          <a:prstGeom prst="rect">
            <a:avLst/>
          </a:prstGeom>
        </p:spPr>
        <p:txBody>
          <a:bodyPr/>
          <a:lstStyle>
            <a:lvl1pPr marL="0" indent="0">
              <a:buNone/>
              <a:defRPr sz="2000">
                <a:solidFill>
                  <a:schemeClr val="bg1"/>
                </a:solidFill>
              </a:defRPr>
            </a:lvl1pPr>
          </a:lstStyle>
          <a:p>
            <a:pPr lvl="0"/>
            <a:r>
              <a:rPr lang="es-MX"/>
              <a:t>Haga clic para modificar los estilos de texto del patrón</a:t>
            </a:r>
          </a:p>
        </p:txBody>
      </p:sp>
      <p:sp>
        <p:nvSpPr>
          <p:cNvPr id="3" name="Marcador de texto 2">
            <a:extLst>
              <a:ext uri="{FF2B5EF4-FFF2-40B4-BE49-F238E27FC236}">
                <a16:creationId xmlns:a16="http://schemas.microsoft.com/office/drawing/2014/main" id="{B1A60D15-3417-47F6-F965-7789E500EE5C}"/>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1707258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ámina interior 5">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texto 12">
            <a:extLst>
              <a:ext uri="{FF2B5EF4-FFF2-40B4-BE49-F238E27FC236}">
                <a16:creationId xmlns:a16="http://schemas.microsoft.com/office/drawing/2014/main" id="{0ACB8943-007C-33E5-CF14-C945CC700A72}"/>
              </a:ext>
            </a:extLst>
          </p:cNvPr>
          <p:cNvSpPr>
            <a:spLocks noGrp="1"/>
          </p:cNvSpPr>
          <p:nvPr>
            <p:ph type="body" sz="quarter" idx="16"/>
          </p:nvPr>
        </p:nvSpPr>
        <p:spPr>
          <a:xfrm>
            <a:off x="2311400" y="1991656"/>
            <a:ext cx="7569200" cy="3584575"/>
          </a:xfrm>
          <a:prstGeom prst="rect">
            <a:avLst/>
          </a:prstGeom>
        </p:spPr>
        <p:txBody>
          <a:bodyPr/>
          <a:lstStyle>
            <a:lvl1pPr marL="0" indent="0">
              <a:buNone/>
              <a:defRPr sz="2000">
                <a:solidFill>
                  <a:srgbClr val="0C4581"/>
                </a:solidFill>
              </a:defRPr>
            </a:lvl1pPr>
          </a:lstStyle>
          <a:p>
            <a:pPr lvl="0"/>
            <a:r>
              <a:rPr lang="es-MX"/>
              <a:t>Haga clic para modificar los estilos de texto del patrón</a:t>
            </a:r>
          </a:p>
        </p:txBody>
      </p:sp>
      <p:sp>
        <p:nvSpPr>
          <p:cNvPr id="4" name="Marcador de texto 2">
            <a:extLst>
              <a:ext uri="{FF2B5EF4-FFF2-40B4-BE49-F238E27FC236}">
                <a16:creationId xmlns:a16="http://schemas.microsoft.com/office/drawing/2014/main" id="{6F0B8119-FB90-2490-8112-1D4EEF42EFB3}"/>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1849619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ámina interior 6">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3" name="Marcador de texto 12"/>
          <p:cNvSpPr>
            <a:spLocks noGrp="1"/>
          </p:cNvSpPr>
          <p:nvPr>
            <p:ph type="body" sz="quarter" idx="16"/>
          </p:nvPr>
        </p:nvSpPr>
        <p:spPr>
          <a:xfrm>
            <a:off x="2311400" y="1991656"/>
            <a:ext cx="7569200" cy="3584575"/>
          </a:xfrm>
          <a:prstGeom prst="rect">
            <a:avLst/>
          </a:prstGeom>
        </p:spPr>
        <p:txBody>
          <a:bodyPr/>
          <a:lstStyle>
            <a:lvl1pPr marL="0" indent="0">
              <a:buNone/>
              <a:defRPr sz="2000">
                <a:solidFill>
                  <a:schemeClr val="bg1"/>
                </a:solidFill>
              </a:defRPr>
            </a:lvl1pPr>
          </a:lstStyle>
          <a:p>
            <a:pPr lvl="0"/>
            <a:r>
              <a:rPr lang="es-MX"/>
              <a:t>Haga clic para modificar los estilos de texto del patrón</a:t>
            </a:r>
          </a:p>
        </p:txBody>
      </p:sp>
      <p:sp>
        <p:nvSpPr>
          <p:cNvPr id="2" name="Marcador de texto 2">
            <a:extLst>
              <a:ext uri="{FF2B5EF4-FFF2-40B4-BE49-F238E27FC236}">
                <a16:creationId xmlns:a16="http://schemas.microsoft.com/office/drawing/2014/main" id="{B787F262-AA07-6FC4-4287-B4142226B22B}"/>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499166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ámina interior 7">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texto 2">
            <a:extLst>
              <a:ext uri="{FF2B5EF4-FFF2-40B4-BE49-F238E27FC236}">
                <a16:creationId xmlns:a16="http://schemas.microsoft.com/office/drawing/2014/main" id="{0D6255A5-5A3F-5538-429C-DB581F832C27}"/>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
        <p:nvSpPr>
          <p:cNvPr id="9" name="Marcador de texto 13">
            <a:extLst>
              <a:ext uri="{FF2B5EF4-FFF2-40B4-BE49-F238E27FC236}">
                <a16:creationId xmlns:a16="http://schemas.microsoft.com/office/drawing/2014/main" id="{4DB415EF-E6CF-1D34-E6EB-14DD19F69D86}"/>
              </a:ext>
            </a:extLst>
          </p:cNvPr>
          <p:cNvSpPr>
            <a:spLocks noGrp="1"/>
          </p:cNvSpPr>
          <p:nvPr>
            <p:ph type="body" sz="quarter" idx="11" hasCustomPrompt="1"/>
          </p:nvPr>
        </p:nvSpPr>
        <p:spPr>
          <a:xfrm>
            <a:off x="77447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2"/>
                </a:solidFill>
              </a:defRPr>
            </a:lvl1pPr>
          </a:lstStyle>
          <a:p>
            <a:pPr lvl="0"/>
            <a:r>
              <a:rPr lang="es-MX"/>
              <a:t>Lorem ipsum dolor sit amet, consectetur edipiscing elit, sed do eiusmod tempor incididunt ut labore et dolore magna aliqua</a:t>
            </a:r>
          </a:p>
        </p:txBody>
      </p:sp>
      <p:sp>
        <p:nvSpPr>
          <p:cNvPr id="10" name="Marcador de texto 13">
            <a:extLst>
              <a:ext uri="{FF2B5EF4-FFF2-40B4-BE49-F238E27FC236}">
                <a16:creationId xmlns:a16="http://schemas.microsoft.com/office/drawing/2014/main" id="{9E79EBB5-6B94-C65B-57BB-B6C49409FD12}"/>
              </a:ext>
            </a:extLst>
          </p:cNvPr>
          <p:cNvSpPr>
            <a:spLocks noGrp="1"/>
          </p:cNvSpPr>
          <p:nvPr>
            <p:ph type="body" sz="quarter" idx="13" hasCustomPrompt="1"/>
          </p:nvPr>
        </p:nvSpPr>
        <p:spPr>
          <a:xfrm>
            <a:off x="435079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2"/>
                </a:solidFill>
              </a:defRPr>
            </a:lvl1pPr>
          </a:lstStyle>
          <a:p>
            <a:pPr lvl="0"/>
            <a:r>
              <a:rPr lang="es-MX"/>
              <a:t>Lorem ipsum dolor sit amet, consectetur edipiscing elit, sed do eiusmod tempor incididunt ut labore et dolore magna aliqua</a:t>
            </a:r>
          </a:p>
        </p:txBody>
      </p:sp>
      <p:sp>
        <p:nvSpPr>
          <p:cNvPr id="11" name="Marcador de texto 13">
            <a:extLst>
              <a:ext uri="{FF2B5EF4-FFF2-40B4-BE49-F238E27FC236}">
                <a16:creationId xmlns:a16="http://schemas.microsoft.com/office/drawing/2014/main" id="{DC51C920-4CC8-14E1-3746-F2578D74C8E1}"/>
              </a:ext>
            </a:extLst>
          </p:cNvPr>
          <p:cNvSpPr>
            <a:spLocks noGrp="1"/>
          </p:cNvSpPr>
          <p:nvPr>
            <p:ph type="body" sz="quarter" idx="14" hasCustomPrompt="1"/>
          </p:nvPr>
        </p:nvSpPr>
        <p:spPr>
          <a:xfrm>
            <a:off x="782551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2"/>
                </a:solidFill>
              </a:defRPr>
            </a:lvl1pPr>
          </a:lstStyle>
          <a:p>
            <a:pPr lvl="0"/>
            <a:r>
              <a:rPr lang="es-MX"/>
              <a:t>Lorem ipsum dolor sit amet, consectetur edipiscing elit, sed do eiusmod tempor incididunt ut labore et dolore magna aliqua</a:t>
            </a:r>
          </a:p>
        </p:txBody>
      </p:sp>
    </p:spTree>
    <p:extLst>
      <p:ext uri="{BB962C8B-B14F-4D97-AF65-F5344CB8AC3E}">
        <p14:creationId xmlns:p14="http://schemas.microsoft.com/office/powerpoint/2010/main" val="132129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ierr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831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100673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8" r:id="rId5"/>
    <p:sldLayoutId id="2147483706" r:id="rId6"/>
    <p:sldLayoutId id="2147483708" r:id="rId7"/>
    <p:sldLayoutId id="2147483719" r:id="rId8"/>
    <p:sldLayoutId id="2147483711" r:id="rId9"/>
  </p:sldLayoutIdLst>
  <p:txStyles>
    <p:titleStyle>
      <a:lvl1pPr algn="l" rtl="0" eaLnBrk="1" fontAlgn="base" hangingPunct="1">
        <a:lnSpc>
          <a:spcPct val="90000"/>
        </a:lnSpc>
        <a:spcBef>
          <a:spcPct val="0"/>
        </a:spcBef>
        <a:spcAft>
          <a:spcPct val="0"/>
        </a:spcAft>
        <a:defRPr sz="44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4572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6pPr>
      <a:lvl7pPr marL="9144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7pPr>
      <a:lvl8pPr marL="13716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8pPr>
      <a:lvl9pPr marL="18288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2.sv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4.png"/><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a:extLst>
            <a:ext uri="{FF2B5EF4-FFF2-40B4-BE49-F238E27FC236}">
              <a16:creationId xmlns:a16="http://schemas.microsoft.com/office/drawing/2014/main" id="{45D52EBC-A0D9-4A17-FD87-E23D4E54B3B3}"/>
            </a:ext>
          </a:extLst>
        </p:cNvPr>
        <p:cNvGrpSpPr/>
        <p:nvPr/>
      </p:nvGrpSpPr>
      <p:grpSpPr>
        <a:xfrm>
          <a:off x="0" y="0"/>
          <a:ext cx="0" cy="0"/>
          <a:chOff x="0" y="0"/>
          <a:chExt cx="0" cy="0"/>
        </a:xfrm>
      </p:grpSpPr>
      <p:sp>
        <p:nvSpPr>
          <p:cNvPr id="6" name="Marcador de texto 2">
            <a:extLst>
              <a:ext uri="{FF2B5EF4-FFF2-40B4-BE49-F238E27FC236}">
                <a16:creationId xmlns:a16="http://schemas.microsoft.com/office/drawing/2014/main" id="{263DBA52-A12D-DCEB-2D4F-565E08A2F1E6}"/>
              </a:ext>
            </a:extLst>
          </p:cNvPr>
          <p:cNvSpPr>
            <a:spLocks noGrp="1"/>
          </p:cNvSpPr>
          <p:nvPr>
            <p:ph type="body" sz="quarter" idx="4294967295"/>
          </p:nvPr>
        </p:nvSpPr>
        <p:spPr>
          <a:xfrm>
            <a:off x="1662032" y="2754733"/>
            <a:ext cx="9048808" cy="2952730"/>
          </a:xfrm>
          <a:prstGeom prst="rect">
            <a:avLst/>
          </a:prstGeom>
        </p:spPr>
        <p:txBody>
          <a:bodyPr lIns="91440" tIns="45720" rIns="91440" bIns="45720" rtlCol="0" anchor="t">
            <a:normAutofit/>
          </a:bodyPr>
          <a:lstStyle/>
          <a:p>
            <a:pPr marL="0" indent="0" algn="ctr" fontAlgn="auto">
              <a:spcAft>
                <a:spcPts val="0"/>
              </a:spcAft>
              <a:buNone/>
              <a:defRPr/>
            </a:pPr>
            <a:r>
              <a:rPr lang="es-ES" b="1" dirty="0" smtClean="0">
                <a:latin typeface="Verdana"/>
                <a:ea typeface="Verdana"/>
              </a:rPr>
              <a:t>Estudiantes en la tarea: Involucramiento activo y autonomía en el aprendizaje.</a:t>
            </a:r>
            <a:endParaRPr lang="es-ES" b="1" dirty="0">
              <a:latin typeface="Verdana"/>
              <a:ea typeface="Verdana"/>
            </a:endParaRPr>
          </a:p>
          <a:p>
            <a:pPr marL="0" indent="0" algn="ctr" fontAlgn="auto">
              <a:spcAft>
                <a:spcPts val="0"/>
              </a:spcAft>
              <a:buNone/>
              <a:defRPr/>
            </a:pPr>
            <a:endParaRPr lang="es-ES" b="1" dirty="0">
              <a:latin typeface="Verdana"/>
              <a:ea typeface="Verdana"/>
            </a:endParaRPr>
          </a:p>
          <a:p>
            <a:pPr marL="0" indent="0" algn="ctr" fontAlgn="auto">
              <a:spcAft>
                <a:spcPts val="0"/>
              </a:spcAft>
              <a:buNone/>
              <a:defRPr/>
            </a:pPr>
            <a:r>
              <a:rPr lang="es-ES" b="1" dirty="0" smtClean="0">
                <a:latin typeface="Verdana"/>
                <a:ea typeface="Verdana"/>
              </a:rPr>
              <a:t>Escuela Carlos Condell de la Haza</a:t>
            </a:r>
            <a:endParaRPr lang="es-ES" b="1" dirty="0">
              <a:latin typeface="Verdana"/>
              <a:ea typeface="Verdana"/>
            </a:endParaRPr>
          </a:p>
          <a:p>
            <a:pPr marL="0" indent="0" algn="ctr" fontAlgn="auto">
              <a:spcAft>
                <a:spcPts val="0"/>
              </a:spcAft>
              <a:buNone/>
              <a:defRPr/>
            </a:pPr>
            <a:r>
              <a:rPr lang="es-ES" b="1" dirty="0" smtClean="0">
                <a:latin typeface="Verdana"/>
                <a:ea typeface="Verdana"/>
              </a:rPr>
              <a:t>Estación Central</a:t>
            </a:r>
            <a:endParaRPr lang="es-ES" dirty="0"/>
          </a:p>
        </p:txBody>
      </p:sp>
      <p:pic>
        <p:nvPicPr>
          <p:cNvPr id="3" name="Imagen 2">
            <a:extLst>
              <a:ext uri="{FF2B5EF4-FFF2-40B4-BE49-F238E27FC236}">
                <a16:creationId xmlns:a16="http://schemas.microsoft.com/office/drawing/2014/main" id="{E504DA94-B371-376F-2692-15EE4E465FF3}"/>
              </a:ext>
            </a:extLst>
          </p:cNvPr>
          <p:cNvPicPr>
            <a:picLocks noChangeAspect="1"/>
          </p:cNvPicPr>
          <p:nvPr/>
        </p:nvPicPr>
        <p:blipFill>
          <a:blip r:embed="rId3"/>
          <a:stretch>
            <a:fillRect/>
          </a:stretch>
        </p:blipFill>
        <p:spPr>
          <a:xfrm>
            <a:off x="3048190" y="536472"/>
            <a:ext cx="6276492" cy="1556570"/>
          </a:xfrm>
          <a:prstGeom prst="rect">
            <a:avLst/>
          </a:prstGeom>
        </p:spPr>
      </p:pic>
      <p:pic>
        <p:nvPicPr>
          <p:cNvPr id="4" name="Imagen 3"/>
          <p:cNvPicPr/>
          <p:nvPr/>
        </p:nvPicPr>
        <p:blipFill>
          <a:blip r:embed="rId4">
            <a:extLst>
              <a:ext uri="{28A0092B-C50C-407E-A947-70E740481C1C}">
                <a14:useLocalDpi xmlns:a14="http://schemas.microsoft.com/office/drawing/2010/main" val="0"/>
              </a:ext>
            </a:extLst>
          </a:blip>
          <a:srcRect/>
          <a:stretch>
            <a:fillRect/>
          </a:stretch>
        </p:blipFill>
        <p:spPr bwMode="auto">
          <a:xfrm>
            <a:off x="5381573" y="5353768"/>
            <a:ext cx="1609725" cy="707390"/>
          </a:xfrm>
          <a:prstGeom prst="rect">
            <a:avLst/>
          </a:prstGeom>
          <a:noFill/>
        </p:spPr>
      </p:pic>
    </p:spTree>
    <p:extLst>
      <p:ext uri="{BB962C8B-B14F-4D97-AF65-F5344CB8AC3E}">
        <p14:creationId xmlns:p14="http://schemas.microsoft.com/office/powerpoint/2010/main" val="805140776"/>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1">
            <a:extLst>
              <a:ext uri="{FF2B5EF4-FFF2-40B4-BE49-F238E27FC236}">
                <a16:creationId xmlns:a16="http://schemas.microsoft.com/office/drawing/2014/main" id="{FF7F2F62-C6B7-00FE-ADA8-A69859EA50E7}"/>
              </a:ext>
            </a:extLst>
          </p:cNvPr>
          <p:cNvSpPr>
            <a:spLocks noGrp="1"/>
          </p:cNvSpPr>
          <p:nvPr>
            <p:ph type="body" idx="12"/>
          </p:nvPr>
        </p:nvSpPr>
        <p:spPr>
          <a:xfrm>
            <a:off x="715309" y="808701"/>
            <a:ext cx="10161238" cy="1085472"/>
          </a:xfrm>
        </p:spPr>
        <p:txBody>
          <a:bodyPr>
            <a:normAutofit/>
          </a:bodyPr>
          <a:lstStyle/>
          <a:p>
            <a:r>
              <a:rPr lang="es-ES" dirty="0"/>
              <a:t>Desafíos y Proyecciones</a:t>
            </a:r>
          </a:p>
        </p:txBody>
      </p:sp>
      <p:graphicFrame>
        <p:nvGraphicFramePr>
          <p:cNvPr id="4" name="Diagrama 3">
            <a:extLst>
              <a:ext uri="{FF2B5EF4-FFF2-40B4-BE49-F238E27FC236}">
                <a16:creationId xmlns:a16="http://schemas.microsoft.com/office/drawing/2014/main" id="{C1F487C1-D6BA-2A0B-35CF-B1956610470E}"/>
              </a:ext>
            </a:extLst>
          </p:cNvPr>
          <p:cNvGraphicFramePr/>
          <p:nvPr>
            <p:extLst>
              <p:ext uri="{D42A27DB-BD31-4B8C-83A1-F6EECF244321}">
                <p14:modId xmlns:p14="http://schemas.microsoft.com/office/powerpoint/2010/main" val="1116607842"/>
              </p:ext>
            </p:extLst>
          </p:nvPr>
        </p:nvGraphicFramePr>
        <p:xfrm>
          <a:off x="1011190" y="1332824"/>
          <a:ext cx="10329150" cy="50611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7789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58FE4-71C1-F5C6-861C-FE1D733AD93B}"/>
            </a:ext>
          </a:extLst>
        </p:cNvPr>
        <p:cNvGrpSpPr/>
        <p:nvPr/>
      </p:nvGrpSpPr>
      <p:grpSpPr>
        <a:xfrm>
          <a:off x="0" y="0"/>
          <a:ext cx="0" cy="0"/>
          <a:chOff x="0" y="0"/>
          <a:chExt cx="0" cy="0"/>
        </a:xfrm>
      </p:grpSpPr>
      <p:sp>
        <p:nvSpPr>
          <p:cNvPr id="2" name="Marcador de texto 1">
            <a:extLst>
              <a:ext uri="{FF2B5EF4-FFF2-40B4-BE49-F238E27FC236}">
                <a16:creationId xmlns:a16="http://schemas.microsoft.com/office/drawing/2014/main" id="{88F6FC21-88C7-1D6C-0619-49EA8386481C}"/>
              </a:ext>
            </a:extLst>
          </p:cNvPr>
          <p:cNvSpPr>
            <a:spLocks noGrp="1"/>
          </p:cNvSpPr>
          <p:nvPr>
            <p:ph type="body" idx="12"/>
          </p:nvPr>
        </p:nvSpPr>
        <p:spPr>
          <a:xfrm>
            <a:off x="715308" y="717400"/>
            <a:ext cx="11038887" cy="596123"/>
          </a:xfrm>
        </p:spPr>
        <p:txBody>
          <a:bodyPr>
            <a:normAutofit/>
          </a:bodyPr>
          <a:lstStyle/>
          <a:p>
            <a:r>
              <a:rPr lang="es-ES" dirty="0"/>
              <a:t>Conclusiones / Comentarios / Recomendaciones</a:t>
            </a:r>
          </a:p>
        </p:txBody>
      </p:sp>
      <p:sp>
        <p:nvSpPr>
          <p:cNvPr id="3" name="Marcador de texto 2">
            <a:extLst>
              <a:ext uri="{FF2B5EF4-FFF2-40B4-BE49-F238E27FC236}">
                <a16:creationId xmlns:a16="http://schemas.microsoft.com/office/drawing/2014/main" id="{AFE6E7E6-721E-FE71-D1CA-1D5F5722BE69}"/>
              </a:ext>
            </a:extLst>
          </p:cNvPr>
          <p:cNvSpPr>
            <a:spLocks noGrp="1"/>
          </p:cNvSpPr>
          <p:nvPr>
            <p:ph type="body" sz="quarter" idx="11"/>
          </p:nvPr>
        </p:nvSpPr>
        <p:spPr>
          <a:xfrm>
            <a:off x="466114" y="1313523"/>
            <a:ext cx="10818967" cy="841239"/>
          </a:xfrm>
        </p:spPr>
        <p:txBody>
          <a:bodyPr>
            <a:noAutofit/>
          </a:bodyPr>
          <a:lstStyle/>
          <a:p>
            <a:r>
              <a:rPr lang="es-CL" sz="1200" dirty="0" smtClean="0"/>
              <a:t>​</a:t>
            </a:r>
            <a:r>
              <a:rPr lang="es-CL" sz="1600" dirty="0"/>
              <a:t>El principal efecto es la mejora del ambiente en el aula y la percepción de un equipo docente cohesionado.</a:t>
            </a:r>
          </a:p>
          <a:p>
            <a:r>
              <a:rPr lang="es-CL" sz="1600" dirty="0"/>
              <a:t>​Los resultados observados incluyen:</a:t>
            </a:r>
          </a:p>
          <a:p>
            <a:r>
              <a:rPr lang="es-CL" sz="1600" dirty="0"/>
              <a:t>​Mayor Participación y Compromiso: El foco en "garantizar que todos y todas las estudiantes estén en la tarea" logra que el 100% de ellos se involucre, lo que permite posteriormente avanzar en la calidad del aprendizaje.</a:t>
            </a:r>
          </a:p>
          <a:p>
            <a:r>
              <a:rPr lang="es-CL" sz="1600" dirty="0"/>
              <a:t>​Lenguaje Común en la Comunidad: Los estudiantes perciben a todos los docentes hablando el mismo tema y a los directivos involucrados en su aprendizaje, respaldándose el uno al otro.</a:t>
            </a:r>
          </a:p>
          <a:p>
            <a:r>
              <a:rPr lang="es-CL" sz="1600" dirty="0"/>
              <a:t>​Promoción del Trabajo en Equipo: El modelo de acompañamiento, al ser un trabajo en equipo entre directivos y docentes, promueve esta habilidad clave en los estudiantes, creando una comunidad empoderada.</a:t>
            </a:r>
          </a:p>
          <a:p>
            <a:r>
              <a:rPr lang="es-CL" sz="1600" dirty="0" smtClean="0"/>
              <a:t>​</a:t>
            </a:r>
            <a:r>
              <a:rPr lang="es-CL" sz="1600" dirty="0"/>
              <a:t>Aprendizajes:</a:t>
            </a:r>
          </a:p>
          <a:p>
            <a:r>
              <a:rPr lang="es-CL" sz="1600" dirty="0"/>
              <a:t>​La construcción de un modelo propio, adaptado a la realidad local y consensuado, es más efectivo y genera mayor adhesión que los modelos impuestos.</a:t>
            </a:r>
          </a:p>
          <a:p>
            <a:r>
              <a:rPr lang="es-CL" sz="1600" dirty="0"/>
              <a:t>​La clave es escuchar y entender el "pulso" o latido de la propia institución.</a:t>
            </a:r>
          </a:p>
          <a:p>
            <a:r>
              <a:rPr lang="es-CL" sz="1600" dirty="0"/>
              <a:t>​El foco debe estar en el sentido de la acción (acompañamiento para la mejora de los aprendizajes y formación continua) y no solo en la forma (cumplir con el modelo externo).</a:t>
            </a:r>
          </a:p>
          <a:p>
            <a:r>
              <a:rPr lang="es-CL" sz="1600" dirty="0"/>
              <a:t>​Las capacidades se instalan a través de la razón y la práctica constante ("desde el hacer"), no de creencias dogmáticas.</a:t>
            </a:r>
          </a:p>
          <a:p>
            <a:pPr marL="342900" indent="-342900">
              <a:lnSpc>
                <a:spcPct val="120000"/>
              </a:lnSpc>
              <a:buFont typeface="Wingdings" panose="05000000000000000000" pitchFamily="2" charset="2"/>
              <a:buChar char="Ø"/>
            </a:pPr>
            <a:endParaRPr lang="es-ES" sz="1600" b="1" dirty="0"/>
          </a:p>
        </p:txBody>
      </p:sp>
    </p:spTree>
    <p:extLst>
      <p:ext uri="{BB962C8B-B14F-4D97-AF65-F5344CB8AC3E}">
        <p14:creationId xmlns:p14="http://schemas.microsoft.com/office/powerpoint/2010/main" val="724917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1497669" y="520506"/>
            <a:ext cx="9979878" cy="6443002"/>
          </a:xfrm>
          <a:prstGeom prst="rect">
            <a:avLst/>
          </a:prstGeom>
        </p:spPr>
      </p:pic>
    </p:spTree>
    <p:extLst>
      <p:ext uri="{BB962C8B-B14F-4D97-AF65-F5344CB8AC3E}">
        <p14:creationId xmlns:p14="http://schemas.microsoft.com/office/powerpoint/2010/main" val="11349593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pic>
        <p:nvPicPr>
          <p:cNvPr id="10242" name="Imagen 2">
            <a:extLst>
              <a:ext uri="{FF2B5EF4-FFF2-40B4-BE49-F238E27FC236}">
                <a16:creationId xmlns:a16="http://schemas.microsoft.com/office/drawing/2014/main" id="{4F404E1E-C2F7-A9DF-85B9-1C9E4020505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09825" y="704850"/>
            <a:ext cx="7772400"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1">
            <a:extLst>
              <a:ext uri="{FF2B5EF4-FFF2-40B4-BE49-F238E27FC236}">
                <a16:creationId xmlns:a16="http://schemas.microsoft.com/office/drawing/2014/main" id="{5C5916E6-9D12-DF27-D4A6-383B16AD97DC}"/>
              </a:ext>
            </a:extLst>
          </p:cNvPr>
          <p:cNvSpPr>
            <a:spLocks noGrp="1"/>
          </p:cNvSpPr>
          <p:nvPr>
            <p:ph type="body" idx="12"/>
          </p:nvPr>
        </p:nvSpPr>
        <p:spPr>
          <a:xfrm>
            <a:off x="715309" y="900983"/>
            <a:ext cx="9585138" cy="1085472"/>
          </a:xfrm>
        </p:spPr>
        <p:txBody>
          <a:bodyPr>
            <a:normAutofit/>
          </a:bodyPr>
          <a:lstStyle/>
          <a:p>
            <a:r>
              <a:rPr lang="es-ES" dirty="0"/>
              <a:t>1. Nuestra Comunidad Educativa: Identificación del establecimiento </a:t>
            </a:r>
            <a:endParaRPr lang="es-CL" sz="2400" b="0" dirty="0"/>
          </a:p>
        </p:txBody>
      </p:sp>
      <p:graphicFrame>
        <p:nvGraphicFramePr>
          <p:cNvPr id="7" name="Diagrama 6">
            <a:extLst>
              <a:ext uri="{FF2B5EF4-FFF2-40B4-BE49-F238E27FC236}">
                <a16:creationId xmlns:a16="http://schemas.microsoft.com/office/drawing/2014/main" id="{33B3BD21-E50B-B9E1-1B32-04A46160F248}"/>
              </a:ext>
            </a:extLst>
          </p:cNvPr>
          <p:cNvGraphicFramePr/>
          <p:nvPr>
            <p:extLst>
              <p:ext uri="{D42A27DB-BD31-4B8C-83A1-F6EECF244321}">
                <p14:modId xmlns:p14="http://schemas.microsoft.com/office/powerpoint/2010/main" val="237495905"/>
              </p:ext>
            </p:extLst>
          </p:nvPr>
        </p:nvGraphicFramePr>
        <p:xfrm>
          <a:off x="4941526" y="1901876"/>
          <a:ext cx="6646955" cy="3924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arcador de texto 2">
            <a:extLst>
              <a:ext uri="{FF2B5EF4-FFF2-40B4-BE49-F238E27FC236}">
                <a16:creationId xmlns:a16="http://schemas.microsoft.com/office/drawing/2014/main" id="{9E6BA030-B341-8CB9-E4C8-A50225DFC148}"/>
              </a:ext>
            </a:extLst>
          </p:cNvPr>
          <p:cNvSpPr txBox="1">
            <a:spLocks/>
          </p:cNvSpPr>
          <p:nvPr/>
        </p:nvSpPr>
        <p:spPr>
          <a:xfrm>
            <a:off x="715309" y="5544556"/>
            <a:ext cx="10873172" cy="841495"/>
          </a:xfrm>
          <a:prstGeom prst="rect">
            <a:avLst/>
          </a:prstGeom>
        </p:spPr>
        <p:txBody>
          <a:bodyPr>
            <a:normAutofit/>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endParaRPr lang="es-ES" sz="1600" dirty="0">
              <a:solidFill>
                <a:srgbClr val="173277"/>
              </a:solidFill>
            </a:endParaRPr>
          </a:p>
          <a:p>
            <a:pPr marL="342900" indent="-342900">
              <a:lnSpc>
                <a:spcPct val="120000"/>
              </a:lnSpc>
              <a:buFont typeface="Wingdings" panose="05000000000000000000" pitchFamily="2" charset="2"/>
              <a:buChar char="Ø"/>
            </a:pPr>
            <a:endParaRPr lang="es-ES" sz="2000" b="1" dirty="0">
              <a:solidFill>
                <a:srgbClr val="173277"/>
              </a:solidFill>
            </a:endParaRPr>
          </a:p>
        </p:txBody>
      </p:sp>
      <p:pic>
        <p:nvPicPr>
          <p:cNvPr id="3" name="Imagen 2"/>
          <p:cNvPicPr>
            <a:picLocks noChangeAspect="1"/>
          </p:cNvPicPr>
          <p:nvPr/>
        </p:nvPicPr>
        <p:blipFill>
          <a:blip r:embed="rId7"/>
          <a:stretch>
            <a:fillRect/>
          </a:stretch>
        </p:blipFill>
        <p:spPr>
          <a:xfrm>
            <a:off x="954865" y="2438399"/>
            <a:ext cx="3747105" cy="2670629"/>
          </a:xfrm>
          <a:prstGeom prst="rect">
            <a:avLst/>
          </a:prstGeom>
        </p:spPr>
      </p:pic>
      <p:pic>
        <p:nvPicPr>
          <p:cNvPr id="8" name="Imagen 7"/>
          <p:cNvPicPr/>
          <p:nvPr/>
        </p:nvPicPr>
        <p:blipFill>
          <a:blip r:embed="rId8">
            <a:extLst>
              <a:ext uri="{28A0092B-C50C-407E-A947-70E740481C1C}">
                <a14:useLocalDpi xmlns:a14="http://schemas.microsoft.com/office/drawing/2010/main" val="0"/>
              </a:ext>
            </a:extLst>
          </a:blip>
          <a:srcRect/>
          <a:stretch>
            <a:fillRect/>
          </a:stretch>
        </p:blipFill>
        <p:spPr bwMode="auto">
          <a:xfrm>
            <a:off x="10139602" y="449039"/>
            <a:ext cx="1609725" cy="707390"/>
          </a:xfrm>
          <a:prstGeom prst="rect">
            <a:avLst/>
          </a:prstGeom>
          <a:noFill/>
        </p:spPr>
      </p:pic>
    </p:spTree>
    <p:extLst>
      <p:ext uri="{BB962C8B-B14F-4D97-AF65-F5344CB8AC3E}">
        <p14:creationId xmlns:p14="http://schemas.microsoft.com/office/powerpoint/2010/main" val="4234319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a:extLst>
            <a:ext uri="{FF2B5EF4-FFF2-40B4-BE49-F238E27FC236}">
              <a16:creationId xmlns:a16="http://schemas.microsoft.com/office/drawing/2014/main" id="{9AADF413-C48E-E635-3455-F14F01B2E6D5}"/>
            </a:ext>
          </a:extLst>
        </p:cNvPr>
        <p:cNvGrpSpPr/>
        <p:nvPr/>
      </p:nvGrpSpPr>
      <p:grpSpPr>
        <a:xfrm>
          <a:off x="0" y="0"/>
          <a:ext cx="0" cy="0"/>
          <a:chOff x="0" y="0"/>
          <a:chExt cx="0" cy="0"/>
        </a:xfrm>
      </p:grpSpPr>
      <p:sp>
        <p:nvSpPr>
          <p:cNvPr id="5" name="Marcador de texto 1">
            <a:extLst>
              <a:ext uri="{FF2B5EF4-FFF2-40B4-BE49-F238E27FC236}">
                <a16:creationId xmlns:a16="http://schemas.microsoft.com/office/drawing/2014/main" id="{2EF48016-B16A-13A3-0EBB-D43548E2A5B1}"/>
              </a:ext>
            </a:extLst>
          </p:cNvPr>
          <p:cNvSpPr txBox="1">
            <a:spLocks noChangeArrowheads="1"/>
          </p:cNvSpPr>
          <p:nvPr/>
        </p:nvSpPr>
        <p:spPr bwMode="auto">
          <a:xfrm>
            <a:off x="435158" y="868082"/>
            <a:ext cx="11002099" cy="4905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altLang="es-CL" b="1"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buNone/>
            </a:pPr>
            <a:endParaRPr lang="es-ES" altLang="es-CL" sz="2400" b="1" dirty="0">
              <a:solidFill>
                <a:srgbClr val="173277"/>
              </a:solidFill>
              <a:latin typeface="Verdana"/>
              <a:ea typeface="Verdana"/>
            </a:endParaRPr>
          </a:p>
          <a:p>
            <a:pPr marL="0" indent="0" algn="ctr">
              <a:buNone/>
            </a:pPr>
            <a:r>
              <a:rPr lang="es-ES" altLang="es-CL" sz="2400" b="1" dirty="0">
                <a:solidFill>
                  <a:srgbClr val="173277"/>
                </a:solidFill>
                <a:latin typeface="Verdana"/>
                <a:ea typeface="Verdana"/>
              </a:rPr>
              <a:t>Contexto:</a:t>
            </a:r>
          </a:p>
          <a:p>
            <a:pPr marL="0" indent="0" algn="ctr">
              <a:buNone/>
            </a:pPr>
            <a:r>
              <a:rPr lang="es-MX" sz="2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La práctica abordada fue el **Acompañamiento Docente** como proceso de desarrollo profesional y mejora </a:t>
            </a:r>
            <a:r>
              <a:rPr lang="es-MX" sz="2000" dirty="0" smtClean="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continua, con foco </a:t>
            </a:r>
            <a:r>
              <a:rPr lang="es-ES" sz="2000" dirty="0" smtClean="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en los estudiantes </a:t>
            </a:r>
            <a:r>
              <a:rPr lang="es-ES" sz="2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en la tarea: Involucramiento activo y autonomía en el aprendizaje.</a:t>
            </a:r>
          </a:p>
          <a:p>
            <a:pPr marL="0" indent="0" algn="ctr">
              <a:buNone/>
            </a:pPr>
            <a:r>
              <a:rPr lang="es-MX" sz="2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Se analizó críticamente el modelo nacional de acompañamiento, evidenciando limitaciones por su carácter estandarizado y falta de adaptación al contexto chileno. El equipo directivo reflexionó sobre la efectividad del acompañamiento actual y su impacto en las prácticas </a:t>
            </a:r>
            <a:r>
              <a:rPr lang="es-MX" sz="2000" dirty="0" smtClean="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pedagógicas, recogiendo lo expresado por los y las docentes. </a:t>
            </a:r>
          </a:p>
          <a:p>
            <a:pPr marL="0" indent="0" algn="ctr">
              <a:buNone/>
            </a:pPr>
            <a:r>
              <a:rPr lang="es-MX" sz="2000" dirty="0" smtClean="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La </a:t>
            </a:r>
            <a:r>
              <a:rPr lang="es-MX" sz="2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experiencia buscó construir un modelo propio, contextualizado, colaborativo y formativo, centrado en la observación compartida, la retroalimentación inmediata y la </a:t>
            </a:r>
            <a:r>
              <a:rPr lang="es-MX" sz="2000" dirty="0" err="1">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coenseñanza</a:t>
            </a:r>
            <a:r>
              <a:rPr lang="es-MX" sz="2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entre pares.</a:t>
            </a:r>
          </a:p>
          <a:p>
            <a:pPr marL="0" indent="0" algn="ctr">
              <a:buNone/>
            </a:pPr>
            <a:endParaRPr lang="es-MX" sz="2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ctr">
              <a:buNone/>
            </a:pPr>
            <a:endParaRPr lang="es-ES" altLang="es-CL" sz="2000" b="1" dirty="0">
              <a:solidFill>
                <a:schemeClr val="bg2">
                  <a:lumMod val="10000"/>
                </a:schemeClr>
              </a:solidFill>
              <a:latin typeface="Verdana"/>
              <a:ea typeface="Verdana"/>
            </a:endParaRPr>
          </a:p>
          <a:p>
            <a:pPr marL="0" indent="0" algn="ctr">
              <a:buNone/>
            </a:pPr>
            <a:endParaRPr lang="es-CL" altLang="es-CL" b="1" dirty="0">
              <a:solidFill>
                <a:srgbClr val="173277"/>
              </a:solidFill>
              <a:latin typeface="Verdana"/>
              <a:ea typeface="Verdana"/>
            </a:endParaRPr>
          </a:p>
        </p:txBody>
      </p:sp>
      <p:pic>
        <p:nvPicPr>
          <p:cNvPr id="4" name="Gráfico 3" descr="Lupa con relleno sólido">
            <a:extLst>
              <a:ext uri="{FF2B5EF4-FFF2-40B4-BE49-F238E27FC236}">
                <a16:creationId xmlns:a16="http://schemas.microsoft.com/office/drawing/2014/main" id="{51DDD8FC-AD92-417A-6557-5B5CE9CF0D10}"/>
              </a:ext>
            </a:extLst>
          </p:cNvPr>
          <p:cNvPicPr>
            <a:picLocks noChangeAspect="1"/>
          </p:cNvPicPr>
          <p:nvPr/>
        </p:nvPicPr>
        <p:blipFill>
          <a:blip r:embed="rId4">
            <a:extLst>
              <a:ext uri="{96DAC541-7B7A-43D3-8B79-37D633B846F1}">
                <asvg:svgBlip xmlns="" xmlns:asvg="http://schemas.microsoft.com/office/drawing/2016/SVG/main" r:embed="rId6"/>
              </a:ext>
            </a:extLst>
          </a:blip>
          <a:stretch>
            <a:fillRect/>
          </a:stretch>
        </p:blipFill>
        <p:spPr>
          <a:xfrm>
            <a:off x="4020740" y="525476"/>
            <a:ext cx="1392534" cy="1392534"/>
          </a:xfrm>
          <a:prstGeom prst="rect">
            <a:avLst/>
          </a:prstGeom>
        </p:spPr>
      </p:pic>
      <p:pic>
        <p:nvPicPr>
          <p:cNvPr id="3" name="Imagen 2"/>
          <p:cNvPicPr>
            <a:picLocks noChangeAspect="1"/>
          </p:cNvPicPr>
          <p:nvPr/>
        </p:nvPicPr>
        <p:blipFill>
          <a:blip r:embed="rId7"/>
          <a:stretch>
            <a:fillRect/>
          </a:stretch>
        </p:blipFill>
        <p:spPr>
          <a:xfrm>
            <a:off x="8281351" y="465811"/>
            <a:ext cx="3294743" cy="1847115"/>
          </a:xfrm>
          <a:prstGeom prst="rect">
            <a:avLst/>
          </a:prstGeom>
        </p:spPr>
      </p:pic>
      <p:pic>
        <p:nvPicPr>
          <p:cNvPr id="8" name="Imagen 7"/>
          <p:cNvPicPr/>
          <p:nvPr/>
        </p:nvPicPr>
        <p:blipFill>
          <a:blip r:embed="rId8">
            <a:extLst>
              <a:ext uri="{28A0092B-C50C-407E-A947-70E740481C1C}">
                <a14:useLocalDpi xmlns:a14="http://schemas.microsoft.com/office/drawing/2010/main" val="0"/>
              </a:ext>
            </a:extLst>
          </a:blip>
          <a:srcRect/>
          <a:stretch>
            <a:fillRect/>
          </a:stretch>
        </p:blipFill>
        <p:spPr bwMode="auto">
          <a:xfrm>
            <a:off x="573995" y="465811"/>
            <a:ext cx="1609725" cy="707390"/>
          </a:xfrm>
          <a:prstGeom prst="rect">
            <a:avLst/>
          </a:prstGeom>
          <a:noFill/>
        </p:spPr>
      </p:pic>
    </p:spTree>
    <p:extLst>
      <p:ext uri="{BB962C8B-B14F-4D97-AF65-F5344CB8AC3E}">
        <p14:creationId xmlns:p14="http://schemas.microsoft.com/office/powerpoint/2010/main" val="2967292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A7691-4202-CEF6-3A82-00796244186F}"/>
            </a:ext>
          </a:extLst>
        </p:cNvPr>
        <p:cNvGrpSpPr/>
        <p:nvPr/>
      </p:nvGrpSpPr>
      <p:grpSpPr>
        <a:xfrm>
          <a:off x="0" y="0"/>
          <a:ext cx="0" cy="0"/>
          <a:chOff x="0" y="0"/>
          <a:chExt cx="0" cy="0"/>
        </a:xfrm>
      </p:grpSpPr>
      <p:sp>
        <p:nvSpPr>
          <p:cNvPr id="2" name="Marcador de texto 1">
            <a:extLst>
              <a:ext uri="{FF2B5EF4-FFF2-40B4-BE49-F238E27FC236}">
                <a16:creationId xmlns:a16="http://schemas.microsoft.com/office/drawing/2014/main" id="{4ED1141A-8852-1445-68A9-39B8A2955590}"/>
              </a:ext>
            </a:extLst>
          </p:cNvPr>
          <p:cNvSpPr>
            <a:spLocks noGrp="1"/>
          </p:cNvSpPr>
          <p:nvPr>
            <p:ph type="body" idx="12"/>
          </p:nvPr>
        </p:nvSpPr>
        <p:spPr>
          <a:xfrm>
            <a:off x="715308" y="717400"/>
            <a:ext cx="11038887" cy="596123"/>
          </a:xfrm>
        </p:spPr>
        <p:txBody>
          <a:bodyPr>
            <a:normAutofit fontScale="25000" lnSpcReduction="20000"/>
          </a:bodyPr>
          <a:lstStyle/>
          <a:p>
            <a:r>
              <a:rPr lang="es-ES" sz="5600" dirty="0"/>
              <a:t>2. Descripción de </a:t>
            </a:r>
            <a:r>
              <a:rPr lang="es-ES" sz="5600" dirty="0" smtClean="0"/>
              <a:t>prácticas: </a:t>
            </a:r>
          </a:p>
          <a:p>
            <a:pPr>
              <a:lnSpc>
                <a:spcPct val="107000"/>
              </a:lnSpc>
              <a:spcAft>
                <a:spcPts val="800"/>
              </a:spcAft>
            </a:pPr>
            <a:r>
              <a:rPr lang="es-CL" sz="6400" b="0" dirty="0">
                <a:ea typeface="Calibri" panose="020F0502020204030204" pitchFamily="34" charset="0"/>
                <a:cs typeface="Times New Roman" panose="02020603050405020304" pitchFamily="18" charset="0"/>
              </a:rPr>
              <a:t>El equipo directivo identificó el problema y lo socializó con los docentes, proponiendo una transición de modelo. Cuatro docentes se ofrecieron como pilotos, aceptando que el equipo directivo completo ingresaría a sus aulas para realizar diversas intervenciones y retroalimentaciones.</a:t>
            </a:r>
          </a:p>
          <a:p>
            <a:pPr>
              <a:lnSpc>
                <a:spcPct val="107000"/>
              </a:lnSpc>
              <a:spcAft>
                <a:spcPts val="800"/>
              </a:spcAft>
            </a:pPr>
            <a:r>
              <a:rPr lang="es-CL" sz="6400" b="0" dirty="0">
                <a:ea typeface="Calibri" panose="020F0502020204030204" pitchFamily="34" charset="0"/>
                <a:cs typeface="Times New Roman" panose="02020603050405020304" pitchFamily="18" charset="0"/>
              </a:rPr>
              <a:t>​Etapas y Acciones Clave:</a:t>
            </a:r>
          </a:p>
          <a:p>
            <a:pPr>
              <a:lnSpc>
                <a:spcPct val="107000"/>
              </a:lnSpc>
              <a:spcAft>
                <a:spcPts val="800"/>
              </a:spcAft>
            </a:pPr>
            <a:r>
              <a:rPr lang="es-CL" sz="6400" b="0" dirty="0">
                <a:ea typeface="Calibri" panose="020F0502020204030204" pitchFamily="34" charset="0"/>
                <a:cs typeface="Times New Roman" panose="02020603050405020304" pitchFamily="18" charset="0"/>
              </a:rPr>
              <a:t>​Observación y Modelaje Conjunto Inicial: El equipo directivo ingresó a la sala. Inicialmente, el Director realizó una intervención de 10 minutos haciendo preguntas intencionadas para involucrar a todos los estudiantes en la tarea, promoviendo el aprendizaje vicario. El equipo observó en conjunto para iniciar la construcción de un modelo y lenguaje común.</a:t>
            </a:r>
          </a:p>
          <a:p>
            <a:pPr>
              <a:lnSpc>
                <a:spcPct val="107000"/>
              </a:lnSpc>
              <a:spcAft>
                <a:spcPts val="800"/>
              </a:spcAft>
            </a:pPr>
            <a:r>
              <a:rPr lang="es-CL" sz="6400" b="0" dirty="0">
                <a:ea typeface="Calibri" panose="020F0502020204030204" pitchFamily="34" charset="0"/>
                <a:cs typeface="Times New Roman" panose="02020603050405020304" pitchFamily="18" charset="0"/>
              </a:rPr>
              <a:t>​Identificación de la Buena Práctica: Una experiencia previa con el acompañamiento de la lectura diaria reveló que la Jefa de la Unidad Técnica Pedagógica (UTP), Ana María Castro, generaba mayor adhesión. Su práctica consistía en realizar la acción de modelamiento de la lectura a la par del docente, equivocándose, siendo un par y retroalimentando a estudiantes y colegas en tiempo real. Este enfoque de trabajo conjunto y horizontal fue unánimemente elegido por los docentes.</a:t>
            </a:r>
          </a:p>
          <a:p>
            <a:pPr>
              <a:lnSpc>
                <a:spcPct val="107000"/>
              </a:lnSpc>
              <a:spcAft>
                <a:spcPts val="800"/>
              </a:spcAft>
            </a:pPr>
            <a:r>
              <a:rPr lang="es-CL" sz="6400" b="0" dirty="0">
                <a:ea typeface="Calibri" panose="020F0502020204030204" pitchFamily="34" charset="0"/>
                <a:cs typeface="Times New Roman" panose="02020603050405020304" pitchFamily="18" charset="0"/>
              </a:rPr>
              <a:t>​Consolidación del Modelo a la Par: El equipo directivo adoptó el modelo de la UTP, realizando el modelamiento, proceso y retroalimentación mutuas y en tiempo real en el marco del plan de fluidez lectora. Esta experiencia fue la base para el nuevo modelo de acompañamiento docente.</a:t>
            </a:r>
          </a:p>
          <a:p>
            <a:pPr>
              <a:lnSpc>
                <a:spcPct val="107000"/>
              </a:lnSpc>
              <a:spcAft>
                <a:spcPts val="800"/>
              </a:spcAft>
            </a:pPr>
            <a:r>
              <a:rPr lang="es-CL" sz="5600" dirty="0" smtClean="0">
                <a:ea typeface="Calibri" panose="020F0502020204030204" pitchFamily="34" charset="0"/>
                <a:cs typeface="Times New Roman" panose="02020603050405020304" pitchFamily="18" charset="0"/>
              </a:rPr>
              <a:t>​</a:t>
            </a:r>
            <a:endParaRPr lang="es-ES" sz="5600" dirty="0"/>
          </a:p>
          <a:p>
            <a:endParaRPr lang="es-ES" dirty="0"/>
          </a:p>
        </p:txBody>
      </p:sp>
      <p:pic>
        <p:nvPicPr>
          <p:cNvPr id="7" name="Imagen 6"/>
          <p:cNvPicPr/>
          <p:nvPr/>
        </p:nvPicPr>
        <p:blipFill>
          <a:blip r:embed="rId2">
            <a:extLst>
              <a:ext uri="{28A0092B-C50C-407E-A947-70E740481C1C}">
                <a14:useLocalDpi xmlns:a14="http://schemas.microsoft.com/office/drawing/2010/main" val="0"/>
              </a:ext>
            </a:extLst>
          </a:blip>
          <a:srcRect/>
          <a:stretch>
            <a:fillRect/>
          </a:stretch>
        </p:blipFill>
        <p:spPr bwMode="auto">
          <a:xfrm>
            <a:off x="10284052" y="308071"/>
            <a:ext cx="1609725" cy="707390"/>
          </a:xfrm>
          <a:prstGeom prst="rect">
            <a:avLst/>
          </a:prstGeom>
          <a:noFill/>
        </p:spPr>
      </p:pic>
    </p:spTree>
    <p:extLst>
      <p:ext uri="{BB962C8B-B14F-4D97-AF65-F5344CB8AC3E}">
        <p14:creationId xmlns:p14="http://schemas.microsoft.com/office/powerpoint/2010/main" val="1646477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2"/>
          </p:nvPr>
        </p:nvSpPr>
        <p:spPr>
          <a:xfrm>
            <a:off x="715309" y="334926"/>
            <a:ext cx="10475206" cy="596123"/>
          </a:xfrm>
        </p:spPr>
        <p:txBody>
          <a:bodyPr>
            <a:noAutofit/>
          </a:bodyPr>
          <a:lstStyle/>
          <a:p>
            <a:pPr>
              <a:lnSpc>
                <a:spcPct val="107000"/>
              </a:lnSpc>
              <a:spcAft>
                <a:spcPts val="800"/>
              </a:spcAft>
            </a:pPr>
            <a:r>
              <a:rPr lang="es-CL" sz="1600" b="0" dirty="0">
                <a:ea typeface="Calibri" panose="020F0502020204030204" pitchFamily="34" charset="0"/>
                <a:cs typeface="Times New Roman" panose="02020603050405020304" pitchFamily="18" charset="0"/>
              </a:rPr>
              <a:t>Diseño e Implementación del Modelo de 15 Minutos: Tras varias retroalimentaciones con los pilotos, se definió un modelo con un objetivo único: garantizar que todos los estudiantes estén en la tarea. El modelo implica:</a:t>
            </a:r>
          </a:p>
          <a:p>
            <a:pPr>
              <a:lnSpc>
                <a:spcPct val="107000"/>
              </a:lnSpc>
              <a:spcAft>
                <a:spcPts val="800"/>
              </a:spcAft>
            </a:pPr>
            <a:r>
              <a:rPr lang="es-CL" sz="1600" b="0" dirty="0">
                <a:ea typeface="Calibri" panose="020F0502020204030204" pitchFamily="34" charset="0"/>
                <a:cs typeface="Times New Roman" panose="02020603050405020304" pitchFamily="18" charset="0"/>
              </a:rPr>
              <a:t>​Informar al docente la fecha/hora y el Objetivo de Aprendizaje (O.A.).</a:t>
            </a:r>
          </a:p>
          <a:p>
            <a:pPr>
              <a:lnSpc>
                <a:spcPct val="107000"/>
              </a:lnSpc>
              <a:spcAft>
                <a:spcPts val="800"/>
              </a:spcAft>
            </a:pPr>
            <a:r>
              <a:rPr lang="es-CL" sz="1600" b="0" dirty="0">
                <a:ea typeface="Calibri" panose="020F0502020204030204" pitchFamily="34" charset="0"/>
                <a:cs typeface="Times New Roman" panose="02020603050405020304" pitchFamily="18" charset="0"/>
              </a:rPr>
              <a:t>​Acordar preguntas de intervención para reforzar aprendizajes.</a:t>
            </a:r>
          </a:p>
          <a:p>
            <a:pPr>
              <a:lnSpc>
                <a:spcPct val="107000"/>
              </a:lnSpc>
              <a:spcAft>
                <a:spcPts val="800"/>
              </a:spcAft>
            </a:pPr>
            <a:r>
              <a:rPr lang="es-CL" sz="1600" b="0" dirty="0">
                <a:ea typeface="Calibri" panose="020F0502020204030204" pitchFamily="34" charset="0"/>
                <a:cs typeface="Times New Roman" panose="02020603050405020304" pitchFamily="18" charset="0"/>
              </a:rPr>
              <a:t>​Acompañar con intervenciones e interacciones durante 15 minutos para asegurar el estar en la tarea.</a:t>
            </a:r>
          </a:p>
          <a:p>
            <a:pPr>
              <a:lnSpc>
                <a:spcPct val="107000"/>
              </a:lnSpc>
              <a:spcAft>
                <a:spcPts val="800"/>
              </a:spcAft>
            </a:pPr>
            <a:r>
              <a:rPr lang="es-CL" sz="1600" b="0" dirty="0">
                <a:ea typeface="Calibri" panose="020F0502020204030204" pitchFamily="34" charset="0"/>
                <a:cs typeface="Times New Roman" panose="02020603050405020304" pitchFamily="18" charset="0"/>
              </a:rPr>
              <a:t>​El acompañamiento es realizado por dos directivos, quienes se retroalimentan para la mejora continua.</a:t>
            </a:r>
          </a:p>
          <a:p>
            <a:pPr>
              <a:lnSpc>
                <a:spcPct val="107000"/>
              </a:lnSpc>
              <a:spcAft>
                <a:spcPts val="800"/>
              </a:spcAft>
            </a:pPr>
            <a:r>
              <a:rPr lang="es-CL" sz="1600" b="0" dirty="0">
                <a:ea typeface="Calibri" panose="020F0502020204030204" pitchFamily="34" charset="0"/>
                <a:cs typeface="Times New Roman" panose="02020603050405020304" pitchFamily="18" charset="0"/>
              </a:rPr>
              <a:t>​Se utiliza una Pauta de Observación Breve (Anexo I) con un enfoque colaborador, facilitador e intervencionista.</a:t>
            </a:r>
          </a:p>
          <a:p>
            <a:pPr>
              <a:lnSpc>
                <a:spcPct val="107000"/>
              </a:lnSpc>
              <a:spcAft>
                <a:spcPts val="800"/>
              </a:spcAft>
            </a:pPr>
            <a:r>
              <a:rPr lang="es-CL" sz="1600" b="0" dirty="0">
                <a:ea typeface="Calibri" panose="020F0502020204030204" pitchFamily="34" charset="0"/>
                <a:cs typeface="Times New Roman" panose="02020603050405020304" pitchFamily="18" charset="0"/>
              </a:rPr>
              <a:t>​Aceptación Comunitaria: El modelo, tras horas de conversación y ajustes, fue aceptado por los docentes por ser creado y adaptado a la realidad local y no impuesto.</a:t>
            </a:r>
          </a:p>
          <a:p>
            <a:pPr>
              <a:lnSpc>
                <a:spcPct val="107000"/>
              </a:lnSpc>
              <a:spcAft>
                <a:spcPts val="800"/>
              </a:spcAft>
            </a:pPr>
            <a:r>
              <a:rPr lang="es-CL" sz="1600" b="0" dirty="0">
                <a:ea typeface="Calibri" panose="020F0502020204030204" pitchFamily="34" charset="0"/>
                <a:cs typeface="Times New Roman" panose="02020603050405020304" pitchFamily="18" charset="0"/>
              </a:rPr>
              <a:t>​6. Impacto en el Desarrollo Profesional Docente (DPD)</a:t>
            </a:r>
          </a:p>
          <a:p>
            <a:pPr>
              <a:lnSpc>
                <a:spcPct val="107000"/>
              </a:lnSpc>
              <a:spcAft>
                <a:spcPts val="800"/>
              </a:spcAft>
            </a:pPr>
            <a:r>
              <a:rPr lang="es-CL" sz="1600" b="0" dirty="0">
                <a:ea typeface="Calibri" panose="020F0502020204030204" pitchFamily="34" charset="0"/>
                <a:cs typeface="Times New Roman" panose="02020603050405020304" pitchFamily="18" charset="0"/>
              </a:rPr>
              <a:t>​El principal cambio fue el desarrollo de una cultura de formación continua entre pares. El acompañamiento dejó de ser una fiscalización vertical para convertirse en un trabajo conjunto y horizontal (a la par) que promueve la reflexión.</a:t>
            </a:r>
          </a:p>
        </p:txBody>
      </p:sp>
    </p:spTree>
    <p:extLst>
      <p:ext uri="{BB962C8B-B14F-4D97-AF65-F5344CB8AC3E}">
        <p14:creationId xmlns:p14="http://schemas.microsoft.com/office/powerpoint/2010/main" val="115378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2F1154-5D58-65FD-6214-2ECE3B41277B}"/>
            </a:ext>
          </a:extLst>
        </p:cNvPr>
        <p:cNvGrpSpPr/>
        <p:nvPr/>
      </p:nvGrpSpPr>
      <p:grpSpPr>
        <a:xfrm>
          <a:off x="0" y="0"/>
          <a:ext cx="0" cy="0"/>
          <a:chOff x="0" y="0"/>
          <a:chExt cx="0" cy="0"/>
        </a:xfrm>
      </p:grpSpPr>
      <p:sp>
        <p:nvSpPr>
          <p:cNvPr id="4" name="Marcador de texto 3"/>
          <p:cNvSpPr>
            <a:spLocks noGrp="1"/>
          </p:cNvSpPr>
          <p:nvPr>
            <p:ph type="body" sz="quarter" idx="11"/>
          </p:nvPr>
        </p:nvSpPr>
        <p:spPr>
          <a:xfrm>
            <a:off x="246743" y="1478280"/>
            <a:ext cx="11146971" cy="4704806"/>
          </a:xfrm>
        </p:spPr>
        <p:txBody>
          <a:bodyPr>
            <a:normAutofit fontScale="47500" lnSpcReduction="20000"/>
          </a:bodyPr>
          <a:lstStyle/>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smtClean="0"/>
          </a:p>
          <a:p>
            <a:endParaRPr lang="es-MX" dirty="0"/>
          </a:p>
          <a:p>
            <a:endParaRPr lang="es-MX" dirty="0"/>
          </a:p>
          <a:p>
            <a:endParaRPr lang="es-MX" dirty="0" smtClean="0"/>
          </a:p>
          <a:p>
            <a:endParaRPr lang="es-MX" sz="2900" dirty="0" smtClean="0"/>
          </a:p>
          <a:p>
            <a:endParaRPr lang="es-MX" sz="2900" dirty="0"/>
          </a:p>
          <a:p>
            <a:r>
              <a:rPr lang="es-MX" sz="2900" dirty="0" smtClean="0"/>
              <a:t>En </a:t>
            </a:r>
            <a:r>
              <a:rPr lang="es-MX" sz="2900" dirty="0"/>
              <a:t>los estudiantes, se observa un aumento en la participación activa, la colaboración y el compromiso con la tarea, percibiendo coherencia entre los distintos actores de la comunidad educativa.</a:t>
            </a:r>
          </a:p>
          <a:p>
            <a:endParaRPr lang="es-MX" dirty="0"/>
          </a:p>
          <a:p>
            <a:endParaRPr lang="es-CL" dirty="0"/>
          </a:p>
        </p:txBody>
      </p:sp>
      <p:sp>
        <p:nvSpPr>
          <p:cNvPr id="6" name="Rectángulo 5"/>
          <p:cNvSpPr/>
          <p:nvPr/>
        </p:nvSpPr>
        <p:spPr>
          <a:xfrm>
            <a:off x="437022" y="885926"/>
            <a:ext cx="11419447" cy="5078313"/>
          </a:xfrm>
          <a:prstGeom prst="rect">
            <a:avLst/>
          </a:prstGeom>
        </p:spPr>
        <p:txBody>
          <a:bodyPr wrap="square">
            <a:spAutoFit/>
          </a:bodyPr>
          <a:lstStyle/>
          <a:p>
            <a:r>
              <a:rPr lang="es-MX" dirty="0" smtClean="0"/>
              <a:t>Los </a:t>
            </a:r>
            <a:r>
              <a:rPr lang="es-MX" dirty="0"/>
              <a:t>principales aprendizajes se centraron en comprender el acompañamiento docente como una acción conjunta, no jerárquica, orientada a garantizar que todos los estudiantes estén en la tarea</a:t>
            </a:r>
            <a:r>
              <a:rPr lang="es-MX" dirty="0" smtClean="0"/>
              <a:t>.</a:t>
            </a:r>
          </a:p>
          <a:p>
            <a:endParaRPr lang="es-MX" dirty="0" smtClean="0"/>
          </a:p>
          <a:p>
            <a:r>
              <a:rPr lang="es-MX" dirty="0" smtClean="0"/>
              <a:t>La experiencia adquirida por </a:t>
            </a:r>
            <a:r>
              <a:rPr lang="es-MX" dirty="0" err="1" smtClean="0"/>
              <a:t>Aptus</a:t>
            </a:r>
            <a:r>
              <a:rPr lang="es-MX" dirty="0" smtClean="0"/>
              <a:t> nos permitió generar una nueva forma de entender e implementar proceso, instalando capacidades las cuales no solo se limitaron al proceso lector en tercero básico.  </a:t>
            </a:r>
          </a:p>
          <a:p>
            <a:endParaRPr lang="es-MX" dirty="0"/>
          </a:p>
          <a:p>
            <a:r>
              <a:rPr lang="es-MX" dirty="0" smtClean="0"/>
              <a:t>Se implementa la metodología de fluidez lectora, la cual se replica en toda la escuela, lo que gesta un aprendizaje como comunidad educativa. (acompañamiento)</a:t>
            </a:r>
          </a:p>
          <a:p>
            <a:endParaRPr lang="es-MX" dirty="0" smtClean="0"/>
          </a:p>
          <a:p>
            <a:r>
              <a:rPr lang="es-MX" dirty="0"/>
              <a:t>El nuevo modelo de acompañamiento definió una estructura clara: informar al docente, definir objetivos, intervenir colaborativamente en clase durante 15 minutos, realizar retroalimentación en tiempo real y generar las condiciones para que todos y todas las estudiantes estén en la tarea. </a:t>
            </a:r>
            <a:endParaRPr lang="es-MX" dirty="0" smtClean="0"/>
          </a:p>
          <a:p>
            <a:endParaRPr lang="es-MX" dirty="0"/>
          </a:p>
          <a:p>
            <a:r>
              <a:rPr lang="es-MX" dirty="0"/>
              <a:t>Esto generó confianza, lenguaje común y sentido de comunidad profesional entre directivos y docentes, fortaleciendo el desarrollo de competencias reflexivas y colaborativas</a:t>
            </a:r>
            <a:r>
              <a:rPr lang="es-MX" dirty="0" smtClean="0"/>
              <a:t>.</a:t>
            </a:r>
          </a:p>
          <a:p>
            <a:endParaRPr lang="es-MX" dirty="0"/>
          </a:p>
          <a:p>
            <a:r>
              <a:rPr lang="es-MX" dirty="0"/>
              <a:t>Se destaca la capacidad de generar una mirada de escuela en el proceso de formación continua con impacto </a:t>
            </a:r>
            <a:r>
              <a:rPr lang="es-MX" dirty="0" smtClean="0"/>
              <a:t>real.</a:t>
            </a:r>
          </a:p>
          <a:p>
            <a:endParaRPr lang="es-MX" dirty="0" smtClean="0"/>
          </a:p>
        </p:txBody>
      </p:sp>
    </p:spTree>
    <p:extLst>
      <p:ext uri="{BB962C8B-B14F-4D97-AF65-F5344CB8AC3E}">
        <p14:creationId xmlns:p14="http://schemas.microsoft.com/office/powerpoint/2010/main" val="3457004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8EFD0EC5-520C-9714-BAC8-02C19086DC9E}"/>
              </a:ext>
            </a:extLst>
          </p:cNvPr>
          <p:cNvSpPr>
            <a:spLocks noGrp="1"/>
          </p:cNvSpPr>
          <p:nvPr>
            <p:ph type="body" idx="12"/>
          </p:nvPr>
        </p:nvSpPr>
        <p:spPr/>
        <p:txBody>
          <a:bodyPr/>
          <a:lstStyle/>
          <a:p>
            <a:r>
              <a:rPr lang="es-CL" dirty="0"/>
              <a:t>3. RESULTADOS Y APRENDIZAJES</a:t>
            </a:r>
          </a:p>
        </p:txBody>
      </p:sp>
      <p:sp>
        <p:nvSpPr>
          <p:cNvPr id="4" name="Marcador de texto 3">
            <a:extLst>
              <a:ext uri="{FF2B5EF4-FFF2-40B4-BE49-F238E27FC236}">
                <a16:creationId xmlns:a16="http://schemas.microsoft.com/office/drawing/2014/main" id="{C709F690-D960-752B-222D-BD02CF0CA5D3}"/>
              </a:ext>
            </a:extLst>
          </p:cNvPr>
          <p:cNvSpPr>
            <a:spLocks noGrp="1"/>
          </p:cNvSpPr>
          <p:nvPr>
            <p:ph type="body" sz="quarter" idx="11"/>
          </p:nvPr>
        </p:nvSpPr>
        <p:spPr>
          <a:xfrm>
            <a:off x="715309" y="1741715"/>
            <a:ext cx="3362325" cy="2735710"/>
          </a:xfrm>
        </p:spPr>
        <p:txBody>
          <a:bodyPr>
            <a:noAutofit/>
          </a:bodyPr>
          <a:lstStyle/>
          <a:p>
            <a:r>
              <a:rPr lang="es-MX" dirty="0" smtClean="0"/>
              <a:t>se </a:t>
            </a:r>
            <a:r>
              <a:rPr lang="es-MX" dirty="0"/>
              <a:t>consolidó una cultura de acompañamiento horizontal, basada en la reflexión compartida y el aprendizaje situado. Los equipos directivos fortalecieron su rol pedagógico y se generó una mejora en el clima laboral y en la motivación docente.</a:t>
            </a:r>
          </a:p>
          <a:p>
            <a:endParaRPr lang="es-CL" dirty="0"/>
          </a:p>
        </p:txBody>
      </p:sp>
      <p:sp>
        <p:nvSpPr>
          <p:cNvPr id="5" name="Marcador de texto 4">
            <a:extLst>
              <a:ext uri="{FF2B5EF4-FFF2-40B4-BE49-F238E27FC236}">
                <a16:creationId xmlns:a16="http://schemas.microsoft.com/office/drawing/2014/main" id="{57E9F84D-567C-EBA0-1C03-5455148FF8D3}"/>
              </a:ext>
            </a:extLst>
          </p:cNvPr>
          <p:cNvSpPr>
            <a:spLocks noGrp="1"/>
          </p:cNvSpPr>
          <p:nvPr>
            <p:ph type="body" sz="quarter" idx="13"/>
          </p:nvPr>
        </p:nvSpPr>
        <p:spPr>
          <a:xfrm>
            <a:off x="4270412" y="1836536"/>
            <a:ext cx="3362325" cy="2331487"/>
          </a:xfrm>
        </p:spPr>
        <p:txBody>
          <a:bodyPr>
            <a:normAutofit lnSpcReduction="10000"/>
          </a:bodyPr>
          <a:lstStyle/>
          <a:p>
            <a:r>
              <a:rPr lang="es-MX" dirty="0"/>
              <a:t>En los estudiantes, se observa un aumento en la participación activa, la colaboración y el compromiso con la tarea, percibiendo coherencia entre los distintos actores de la comunidad educativa.</a:t>
            </a:r>
          </a:p>
          <a:p>
            <a:endParaRPr lang="es-CL" dirty="0"/>
          </a:p>
        </p:txBody>
      </p:sp>
      <p:sp>
        <p:nvSpPr>
          <p:cNvPr id="6" name="Marcador de texto 5">
            <a:extLst>
              <a:ext uri="{FF2B5EF4-FFF2-40B4-BE49-F238E27FC236}">
                <a16:creationId xmlns:a16="http://schemas.microsoft.com/office/drawing/2014/main" id="{12A861E7-E7FA-7E72-DEDC-1AA1DAC5DC11}"/>
              </a:ext>
            </a:extLst>
          </p:cNvPr>
          <p:cNvSpPr>
            <a:spLocks noGrp="1"/>
          </p:cNvSpPr>
          <p:nvPr>
            <p:ph type="body" sz="quarter" idx="14"/>
          </p:nvPr>
        </p:nvSpPr>
        <p:spPr>
          <a:xfrm>
            <a:off x="7825516" y="1836536"/>
            <a:ext cx="3362325" cy="3497231"/>
          </a:xfrm>
        </p:spPr>
        <p:txBody>
          <a:bodyPr>
            <a:normAutofit/>
          </a:bodyPr>
          <a:lstStyle/>
          <a:p>
            <a:r>
              <a:rPr lang="es-MX" dirty="0"/>
              <a:t>El acompañamiento docente se transformó en una práctica institucional sostenida, adaptada a la identidad de la escuela y con impacto en la mejora continua. Con un foco claro que es que los estudiantes estén en la tarea. </a:t>
            </a:r>
          </a:p>
          <a:p>
            <a:endParaRPr lang="es-CL" dirty="0"/>
          </a:p>
        </p:txBody>
      </p:sp>
    </p:spTree>
    <p:extLst>
      <p:ext uri="{BB962C8B-B14F-4D97-AF65-F5344CB8AC3E}">
        <p14:creationId xmlns:p14="http://schemas.microsoft.com/office/powerpoint/2010/main" val="2777806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a:extLst>
            <a:ext uri="{FF2B5EF4-FFF2-40B4-BE49-F238E27FC236}">
              <a16:creationId xmlns:a16="http://schemas.microsoft.com/office/drawing/2014/main" id="{6CF07D24-F42A-9FD7-E9BA-9B7049448507}"/>
            </a:ext>
          </a:extLst>
        </p:cNvPr>
        <p:cNvGrpSpPr/>
        <p:nvPr/>
      </p:nvGrpSpPr>
      <p:grpSpPr>
        <a:xfrm>
          <a:off x="0" y="0"/>
          <a:ext cx="0" cy="0"/>
          <a:chOff x="0" y="0"/>
          <a:chExt cx="0" cy="0"/>
        </a:xfrm>
      </p:grpSpPr>
      <p:sp>
        <p:nvSpPr>
          <p:cNvPr id="5" name="Marcador de texto 1">
            <a:extLst>
              <a:ext uri="{FF2B5EF4-FFF2-40B4-BE49-F238E27FC236}">
                <a16:creationId xmlns:a16="http://schemas.microsoft.com/office/drawing/2014/main" id="{FE73E62A-1D1D-8B5A-FDA4-DCABDE9040C1}"/>
              </a:ext>
            </a:extLst>
          </p:cNvPr>
          <p:cNvSpPr txBox="1">
            <a:spLocks noChangeArrowheads="1"/>
          </p:cNvSpPr>
          <p:nvPr/>
        </p:nvSpPr>
        <p:spPr bwMode="auto">
          <a:xfrm>
            <a:off x="7916449" y="500643"/>
            <a:ext cx="3800568" cy="5856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altLang="es-CL" b="1"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lnSpc>
                <a:spcPct val="100000"/>
              </a:lnSpc>
              <a:buNone/>
            </a:pPr>
            <a:r>
              <a:rPr lang="es-ES" altLang="es-CL" sz="2400" b="1" dirty="0">
                <a:solidFill>
                  <a:srgbClr val="173277"/>
                </a:solidFill>
                <a:latin typeface="Verdana"/>
                <a:ea typeface="Verdana"/>
              </a:rPr>
              <a:t>Impacto de la Experiencia</a:t>
            </a:r>
            <a:endParaRPr lang="es-ES" altLang="es-CL" sz="3200" dirty="0">
              <a:solidFill>
                <a:srgbClr val="173277"/>
              </a:solidFill>
              <a:latin typeface="Verdana"/>
              <a:ea typeface="Verdana"/>
            </a:endParaRPr>
          </a:p>
          <a:p>
            <a:pPr marL="0" indent="0" algn="ctr">
              <a:buNone/>
            </a:pPr>
            <a:endParaRPr lang="es-ES" altLang="es-CL" dirty="0">
              <a:solidFill>
                <a:srgbClr val="173277"/>
              </a:solidFill>
              <a:latin typeface="Verdana"/>
              <a:ea typeface="Verdana"/>
            </a:endParaRPr>
          </a:p>
          <a:p>
            <a:pPr marL="0" indent="0" algn="ctr">
              <a:buNone/>
            </a:pPr>
            <a:endParaRPr lang="es-ES" altLang="es-CL" dirty="0">
              <a:solidFill>
                <a:srgbClr val="173277"/>
              </a:solidFill>
              <a:latin typeface="Verdana"/>
              <a:ea typeface="Verdana"/>
            </a:endParaRPr>
          </a:p>
          <a:p>
            <a:pPr marL="0" indent="0" algn="ctr">
              <a:buNone/>
            </a:pPr>
            <a:endParaRPr lang="es-ES" altLang="es-CL" b="1" dirty="0">
              <a:solidFill>
                <a:srgbClr val="173277"/>
              </a:solidFill>
              <a:latin typeface="Verdana"/>
              <a:ea typeface="Verdana"/>
            </a:endParaRPr>
          </a:p>
          <a:p>
            <a:pPr marL="0" indent="0" algn="ctr">
              <a:buNone/>
            </a:pPr>
            <a:endParaRPr lang="es-CL" altLang="es-CL" b="1" dirty="0">
              <a:solidFill>
                <a:srgbClr val="173277"/>
              </a:solidFill>
              <a:latin typeface="Verdana"/>
              <a:ea typeface="Verdana"/>
            </a:endParaRPr>
          </a:p>
        </p:txBody>
      </p:sp>
      <p:sp>
        <p:nvSpPr>
          <p:cNvPr id="3" name="AutoShape 2" descr="blob:https://web.whatsapp.com/94803720-0096-4de7-b4f9-c26b12ab46a5"/>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pic>
        <p:nvPicPr>
          <p:cNvPr id="6" name="Imagen 5"/>
          <p:cNvPicPr>
            <a:picLocks noChangeAspect="1"/>
          </p:cNvPicPr>
          <p:nvPr/>
        </p:nvPicPr>
        <p:blipFill>
          <a:blip r:embed="rId4"/>
          <a:stretch>
            <a:fillRect/>
          </a:stretch>
        </p:blipFill>
        <p:spPr>
          <a:xfrm>
            <a:off x="307975" y="928914"/>
            <a:ext cx="8210831" cy="4603197"/>
          </a:xfrm>
          <a:prstGeom prst="rect">
            <a:avLst/>
          </a:prstGeom>
        </p:spPr>
      </p:pic>
    </p:spTree>
    <p:extLst>
      <p:ext uri="{BB962C8B-B14F-4D97-AF65-F5344CB8AC3E}">
        <p14:creationId xmlns:p14="http://schemas.microsoft.com/office/powerpoint/2010/main" val="1953542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2B08C1-6985-A78A-6290-492CD577410D}"/>
            </a:ext>
          </a:extLst>
        </p:cNvPr>
        <p:cNvGrpSpPr/>
        <p:nvPr/>
      </p:nvGrpSpPr>
      <p:grpSpPr>
        <a:xfrm>
          <a:off x="0" y="0"/>
          <a:ext cx="0" cy="0"/>
          <a:chOff x="0" y="0"/>
          <a:chExt cx="0" cy="0"/>
        </a:xfrm>
      </p:grpSpPr>
      <p:sp>
        <p:nvSpPr>
          <p:cNvPr id="6" name="Marcador de texto 1">
            <a:extLst>
              <a:ext uri="{FF2B5EF4-FFF2-40B4-BE49-F238E27FC236}">
                <a16:creationId xmlns:a16="http://schemas.microsoft.com/office/drawing/2014/main" id="{EC52DDB8-0D30-DFBE-9838-7EF27B3107D7}"/>
              </a:ext>
            </a:extLst>
          </p:cNvPr>
          <p:cNvSpPr>
            <a:spLocks noGrp="1"/>
          </p:cNvSpPr>
          <p:nvPr>
            <p:ph type="body" idx="12"/>
          </p:nvPr>
        </p:nvSpPr>
        <p:spPr>
          <a:xfrm>
            <a:off x="715309" y="900983"/>
            <a:ext cx="9585138" cy="1085472"/>
          </a:xfrm>
        </p:spPr>
        <p:txBody>
          <a:bodyPr>
            <a:normAutofit/>
          </a:bodyPr>
          <a:lstStyle/>
          <a:p>
            <a:r>
              <a:rPr lang="es-ES" sz="2400" b="0" dirty="0"/>
              <a:t>Impacto de la </a:t>
            </a:r>
            <a:r>
              <a:rPr lang="es-ES" sz="2400" b="0" dirty="0" smtClean="0"/>
              <a:t>Experiencia</a:t>
            </a:r>
            <a:endParaRPr lang="es-ES" sz="2400" b="0" dirty="0"/>
          </a:p>
        </p:txBody>
      </p:sp>
      <p:graphicFrame>
        <p:nvGraphicFramePr>
          <p:cNvPr id="7" name="Diagrama 6">
            <a:extLst>
              <a:ext uri="{FF2B5EF4-FFF2-40B4-BE49-F238E27FC236}">
                <a16:creationId xmlns:a16="http://schemas.microsoft.com/office/drawing/2014/main" id="{97EC181B-E7C7-5D95-5F4C-E00053C92106}"/>
              </a:ext>
            </a:extLst>
          </p:cNvPr>
          <p:cNvGraphicFramePr/>
          <p:nvPr>
            <p:extLst>
              <p:ext uri="{D42A27DB-BD31-4B8C-83A1-F6EECF244321}">
                <p14:modId xmlns:p14="http://schemas.microsoft.com/office/powerpoint/2010/main" val="4123107767"/>
              </p:ext>
            </p:extLst>
          </p:nvPr>
        </p:nvGraphicFramePr>
        <p:xfrm>
          <a:off x="4368800" y="1057673"/>
          <a:ext cx="7547429" cy="41935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267030" y="1443719"/>
            <a:ext cx="3724400" cy="3421499"/>
          </a:xfrm>
          <a:prstGeom prst="rect">
            <a:avLst/>
          </a:prstGeom>
        </p:spPr>
      </p:pic>
    </p:spTree>
    <p:extLst>
      <p:ext uri="{BB962C8B-B14F-4D97-AF65-F5344CB8AC3E}">
        <p14:creationId xmlns:p14="http://schemas.microsoft.com/office/powerpoint/2010/main" val="3258843470"/>
      </p:ext>
    </p:extLst>
  </p:cSld>
  <p:clrMapOvr>
    <a:masterClrMapping/>
  </p:clrMapOvr>
</p:sld>
</file>

<file path=ppt/theme/theme1.xml><?xml version="1.0" encoding="utf-8"?>
<a:theme xmlns:a="http://schemas.openxmlformats.org/drawingml/2006/main" name="TemaGob2024">
  <a:themeElements>
    <a:clrScheme name="GOBIERNO DE CHILE 2024">
      <a:dk1>
        <a:srgbClr val="1B4389"/>
      </a:dk1>
      <a:lt1>
        <a:srgbClr val="FFFFFF"/>
      </a:lt1>
      <a:dk2>
        <a:srgbClr val="2259CC"/>
      </a:dk2>
      <a:lt2>
        <a:srgbClr val="DBEDF9"/>
      </a:lt2>
      <a:accent1>
        <a:srgbClr val="0C69B2"/>
      </a:accent1>
      <a:accent2>
        <a:srgbClr val="E5385F"/>
      </a:accent2>
      <a:accent3>
        <a:srgbClr val="2259CC"/>
      </a:accent3>
      <a:accent4>
        <a:srgbClr val="3CB7F5"/>
      </a:accent4>
      <a:accent5>
        <a:srgbClr val="E87982"/>
      </a:accent5>
      <a:accent6>
        <a:srgbClr val="70AD47"/>
      </a:accent6>
      <a:hlink>
        <a:srgbClr val="0563C1"/>
      </a:hlink>
      <a:folHlink>
        <a:srgbClr val="E39509"/>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Gob2024" id="{2F5F9722-0B10-344F-8C82-9BE0849341A2}" vid="{698E2328-B6BA-674D-B63D-49A7BA75759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592c685-9940-4c45-8f64-c72857a99887">
      <Terms xmlns="http://schemas.microsoft.com/office/infopath/2007/PartnerControls"/>
    </lcf76f155ced4ddcb4097134ff3c332f>
    <TaxCatchAll xmlns="ae046da2-873d-4a68-941a-4b9e7884cef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2E0D245868E2ED46AF168DD55FA2B5FC" ma:contentTypeVersion="18" ma:contentTypeDescription="Crear nuevo documento." ma:contentTypeScope="" ma:versionID="1de1062dec0e60e33f936a2942d3cf63">
  <xsd:schema xmlns:xsd="http://www.w3.org/2001/XMLSchema" xmlns:xs="http://www.w3.org/2001/XMLSchema" xmlns:p="http://schemas.microsoft.com/office/2006/metadata/properties" xmlns:ns2="ae046da2-873d-4a68-941a-4b9e7884cef1" xmlns:ns3="c592c685-9940-4c45-8f64-c72857a99887" targetNamespace="http://schemas.microsoft.com/office/2006/metadata/properties" ma:root="true" ma:fieldsID="dd1a2d3c2c94f76207aa0465a49fc55b" ns2:_="" ns3:_="">
    <xsd:import namespace="ae046da2-873d-4a68-941a-4b9e7884cef1"/>
    <xsd:import namespace="c592c685-9940-4c45-8f64-c72857a9988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lcf76f155ced4ddcb4097134ff3c332f" minOccurs="0"/>
                <xsd:element ref="ns2:TaxCatchAll" minOccurs="0"/>
                <xsd:element ref="ns3:MediaServiceAutoKeyPoints" minOccurs="0"/>
                <xsd:element ref="ns3:MediaServiceKeyPoints" minOccurs="0"/>
                <xsd:element ref="ns3:MediaServiceSearchProperties" minOccurs="0"/>
                <xsd:element ref="ns3:MediaServiceObjectDetectorVersions" minOccurs="0"/>
                <xsd:element ref="ns3:MediaServiceDateTaken" minOccurs="0"/>
                <xsd:element ref="ns3:MediaLengthInSecond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e046da2-873d-4a68-941a-4b9e7884cef1"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element name="TaxCatchAll" ma:index="18" nillable="true" ma:displayName="Taxonomy Catch All Column" ma:hidden="true" ma:list="{d8d0b382-19c3-4c82-9462-9affb45c1b43}" ma:internalName="TaxCatchAll" ma:showField="CatchAllData" ma:web="ae046da2-873d-4a68-941a-4b9e7884cef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592c685-9940-4c45-8f64-c72857a9988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83aa49dc-0840-4df2-9988-4c28c04889ec" ma:termSetId="09814cd3-568e-fe90-9814-8d621ff8fb84" ma:anchorId="fba54fb3-c3e1-fe81-a776-ca4b69148c4d" ma:open="true" ma:isKeyword="false">
      <xsd:complexType>
        <xsd:sequence>
          <xsd:element ref="pc:Terms" minOccurs="0" maxOccurs="1"/>
        </xsd:sequence>
      </xsd:complex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DateTaken" ma:index="23" nillable="true" ma:displayName="MediaServiceDateTaken" ma:description="" ma:hidden="true" ma:indexed="true" ma:internalName="MediaServiceDateTake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Location" ma:index="25" nillable="true" ma:displayName="Location" ma:descrip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F49561-84B0-4F75-B3C5-8200AA565B22}">
  <ds:schemaRefs>
    <ds:schemaRef ds:uri="http://schemas.microsoft.com/sharepoint/v3/contenttype/forms"/>
  </ds:schemaRefs>
</ds:datastoreItem>
</file>

<file path=customXml/itemProps2.xml><?xml version="1.0" encoding="utf-8"?>
<ds:datastoreItem xmlns:ds="http://schemas.openxmlformats.org/officeDocument/2006/customXml" ds:itemID="{80551FAC-D4BE-43AE-B3BA-C747822BDBD1}">
  <ds:schemaRefs>
    <ds:schemaRef ds:uri="http://purl.org/dc/terms/"/>
    <ds:schemaRef ds:uri="c592c685-9940-4c45-8f64-c72857a99887"/>
    <ds:schemaRef ds:uri="http://schemas.microsoft.com/office/2006/metadata/properties"/>
    <ds:schemaRef ds:uri="http://schemas.microsoft.com/office/infopath/2007/PartnerControls"/>
    <ds:schemaRef ds:uri="http://purl.org/dc/dcmitype/"/>
    <ds:schemaRef ds:uri="http://purl.org/dc/elements/1.1/"/>
    <ds:schemaRef ds:uri="http://schemas.microsoft.com/office/2006/documentManagement/types"/>
    <ds:schemaRef ds:uri="http://schemas.openxmlformats.org/package/2006/metadata/core-properties"/>
    <ds:schemaRef ds:uri="ae046da2-873d-4a68-941a-4b9e7884cef1"/>
    <ds:schemaRef ds:uri="http://www.w3.org/XML/1998/namespace"/>
  </ds:schemaRefs>
</ds:datastoreItem>
</file>

<file path=customXml/itemProps3.xml><?xml version="1.0" encoding="utf-8"?>
<ds:datastoreItem xmlns:ds="http://schemas.openxmlformats.org/officeDocument/2006/customXml" ds:itemID="{3784D945-BC77-478D-A3F4-358694A5FB03}">
  <ds:schemaRefs>
    <ds:schemaRef ds:uri="ae046da2-873d-4a68-941a-4b9e7884cef1"/>
    <ds:schemaRef ds:uri="c592c685-9940-4c45-8f64-c72857a9988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310</TotalTime>
  <Words>1600</Words>
  <Application>Microsoft Office PowerPoint</Application>
  <PresentationFormat>Panorámica</PresentationFormat>
  <Paragraphs>103</Paragraphs>
  <Slides>13</Slides>
  <Notes>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13</vt:i4>
      </vt:variant>
    </vt:vector>
  </HeadingPairs>
  <TitlesOfParts>
    <vt:vector size="20" baseType="lpstr">
      <vt:lpstr>Arial</vt:lpstr>
      <vt:lpstr>Times New Roman</vt:lpstr>
      <vt:lpstr>Wingdings</vt:lpstr>
      <vt:lpstr>Calibri</vt:lpstr>
      <vt:lpstr>Verdana</vt:lpstr>
      <vt:lpstr>Aptos</vt:lpstr>
      <vt:lpstr>TemaGob2024</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DOCENTE</cp:lastModifiedBy>
  <cp:revision>20</cp:revision>
  <cp:lastPrinted>2025-07-31T15:37:30Z</cp:lastPrinted>
  <dcterms:created xsi:type="dcterms:W3CDTF">2022-09-08T19:25:06Z</dcterms:created>
  <dcterms:modified xsi:type="dcterms:W3CDTF">2025-10-08T20:25:15Z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0x0101002E0D245868E2ED46AF168DD55FA2B5FC</vt:lpwstr>
  </property>
  <property fmtid="{D5CDD505-2E9C-101B-9397-08002B2CF9AE}" pid="3" name="MediaServiceImageTags">
    <vt:lpwstr/>
  </property>
</Properties>
</file>