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autoCompressPictures="0">
  <p:sldMasterIdLst>
    <p:sldMasterId id="2147483712" r:id="rId4"/>
  </p:sldMasterIdLst>
  <p:notesMasterIdLst>
    <p:notesMasterId r:id="rId12"/>
  </p:notesMasterIdLst>
  <p:handoutMasterIdLst>
    <p:handoutMasterId r:id="rId13"/>
  </p:handoutMasterIdLst>
  <p:sldIdLst>
    <p:sldId id="464" r:id="rId5"/>
    <p:sldId id="394" r:id="rId6"/>
    <p:sldId id="467" r:id="rId7"/>
    <p:sldId id="465" r:id="rId8"/>
    <p:sldId id="439" r:id="rId9"/>
    <p:sldId id="466" r:id="rId10"/>
    <p:sldId id="277" r:id="rId11"/>
  </p:sldIdLst>
  <p:sldSz cx="12192000" cy="6858000"/>
  <p:notesSz cx="7010400" cy="11125200"/>
  <p:embeddedFontLst>
    <p:embeddedFont>
      <p:font typeface="Verdana" panose="020B0604030504040204" pitchFamily="34" charset="0"/>
      <p:regular r:id="rId14"/>
      <p:bold r:id="rId15"/>
      <p:italic r:id="rId16"/>
      <p:boldItalic r:id="rId17"/>
    </p:embeddedFont>
  </p:embeddedFontLst>
  <p:defaultTextStyle>
    <a:defPPr>
      <a:defRPr lang="es-CL"/>
    </a:defPPr>
    <a:lvl1pPr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5pPr>
    <a:lvl6pPr marL="2286000" algn="l" defTabSz="914400" rtl="0" eaLnBrk="1" latinLnBrk="0" hangingPunct="1">
      <a:defRPr kern="1200">
        <a:solidFill>
          <a:schemeClr val="tx1"/>
        </a:solidFill>
        <a:latin typeface="Calibri" panose="020F0502020204030204" pitchFamily="34" charset="0"/>
        <a:ea typeface="+mn-ea"/>
        <a:cs typeface="+mn-cs"/>
      </a:defRPr>
    </a:lvl6pPr>
    <a:lvl7pPr marL="2743200" algn="l" defTabSz="914400" rtl="0" eaLnBrk="1" latinLnBrk="0" hangingPunct="1">
      <a:defRPr kern="1200">
        <a:solidFill>
          <a:schemeClr val="tx1"/>
        </a:solidFill>
        <a:latin typeface="Calibri" panose="020F0502020204030204" pitchFamily="34" charset="0"/>
        <a:ea typeface="+mn-ea"/>
        <a:cs typeface="+mn-cs"/>
      </a:defRPr>
    </a:lvl7pPr>
    <a:lvl8pPr marL="3200400" algn="l" defTabSz="914400" rtl="0" eaLnBrk="1" latinLnBrk="0" hangingPunct="1">
      <a:defRPr kern="1200">
        <a:solidFill>
          <a:schemeClr val="tx1"/>
        </a:solidFill>
        <a:latin typeface="Calibri" panose="020F0502020204030204" pitchFamily="34" charset="0"/>
        <a:ea typeface="+mn-ea"/>
        <a:cs typeface="+mn-cs"/>
      </a:defRPr>
    </a:lvl8pPr>
    <a:lvl9pPr marL="3657600" algn="l" defTabSz="914400" rtl="0" eaLnBrk="1" latinLnBrk="0" hangingPunct="1">
      <a:defRPr kern="120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916F1E30-9636-6D44-ABCD-695E67AD757E}" name="Irina Macarena Bustamante Centellas" initials="IB" userId="S::irina.bustamante@mineduc.cl::c1841084-6024-4a12-ad9b-10fab282beec" providerId="AD"/>
  <p188:author id="{E9287451-6561-947D-0C42-268D4E4A1A07}" name="Maricel Alejandra Silva Del Solar" initials="MS" userId="S::maricel.silva@mineduc.cl::196a1816-41ab-4eb4-b871-ca5b6c85091b"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73277"/>
    <a:srgbClr val="E73439"/>
    <a:srgbClr val="3CB7F5"/>
    <a:srgbClr val="CFE7F9"/>
    <a:srgbClr val="78BBE9"/>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D5ABB26-0587-4C30-8999-92F81FD0307C}" styleName="Sin estilo ni cuadrícula">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C4B1156A-380E-4F78-BDF5-A606A8083BF9}" styleName="Estilo medio 4 - Énfasis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solidFill>
            <a:schemeClr val="accent4">
              <a:tint val="20000"/>
            </a:schemeClr>
          </a:solidFill>
        </a:fill>
      </a:tcStyle>
    </a:wholeTbl>
    <a:band1H>
      <a:tcStyle>
        <a:tcBdr/>
        <a:fill>
          <a:solidFill>
            <a:schemeClr val="accent4">
              <a:tint val="40000"/>
            </a:schemeClr>
          </a:solidFill>
        </a:fill>
      </a:tcStyle>
    </a:band1H>
    <a:band1V>
      <a:tcStyle>
        <a:tcBdr/>
        <a:fill>
          <a:solidFill>
            <a:schemeClr val="accent4">
              <a:tint val="40000"/>
            </a:schemeClr>
          </a:solidFill>
        </a:fill>
      </a:tcStyle>
    </a:band1V>
    <a:lastCol>
      <a:tcTxStyle b="on"/>
      <a:tcStyle>
        <a:tcBdr/>
      </a:tcStyle>
    </a:lastCol>
    <a:firstCol>
      <a:tcTxStyle b="on"/>
      <a:tcStyle>
        <a:tcBdr/>
      </a:tcStyle>
    </a:firstCol>
    <a:lastRow>
      <a:tcTxStyle b="on"/>
      <a:tcStyle>
        <a:tcBdr>
          <a:top>
            <a:ln w="25400" cmpd="sng">
              <a:solidFill>
                <a:schemeClr val="accent4"/>
              </a:solidFill>
            </a:ln>
          </a:top>
        </a:tcBdr>
        <a:fill>
          <a:solidFill>
            <a:schemeClr val="accent4">
              <a:tint val="20000"/>
            </a:schemeClr>
          </a:solidFill>
        </a:fill>
      </a:tcStyle>
    </a:lastRow>
    <a:firstRow>
      <a:tcTxStyle b="on"/>
      <a:tcStyle>
        <a:tcBdr/>
        <a:fill>
          <a:solidFill>
            <a:schemeClr val="accent4">
              <a:tint val="20000"/>
            </a:schemeClr>
          </a:solidFill>
        </a:fill>
      </a:tcStyle>
    </a:firstRow>
  </a:tblStyle>
  <a:tblStyle styleId="{0505E3EF-67EA-436B-97B2-0124C06EBD24}" styleName="Estilo medio 4 - Énfasis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25400" cmpd="sng">
              <a:solidFill>
                <a:schemeClr val="accent3"/>
              </a:solidFill>
            </a:ln>
          </a:top>
        </a:tcBdr>
        <a:fill>
          <a:solidFill>
            <a:schemeClr val="accent3">
              <a:tint val="20000"/>
            </a:schemeClr>
          </a:solidFill>
        </a:fill>
      </a:tcStyle>
    </a:lastRow>
    <a:firstRow>
      <a:tcTxStyle b="on"/>
      <a:tcStyle>
        <a:tcBdr/>
        <a:fill>
          <a:solidFill>
            <a:schemeClr val="accent3">
              <a:tint val="20000"/>
            </a:schemeClr>
          </a:solidFill>
        </a:fill>
      </a:tcStyle>
    </a:firstRow>
  </a:tblStyle>
  <a:tblStyle styleId="{16D9F66E-5EB9-4882-86FB-DCBF35E3C3E4}" styleName="Estilo medio 4 - Énfasis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solidFill>
            <a:schemeClr val="accent6">
              <a:tint val="20000"/>
            </a:schemeClr>
          </a:solidFill>
        </a:fill>
      </a:tcStyle>
    </a:wholeTbl>
    <a:band1H>
      <a:tcStyle>
        <a:tcBdr/>
        <a:fill>
          <a:solidFill>
            <a:schemeClr val="accent6">
              <a:tint val="40000"/>
            </a:schemeClr>
          </a:solidFill>
        </a:fill>
      </a:tcStyle>
    </a:band1H>
    <a:band1V>
      <a:tcStyle>
        <a:tcBdr/>
        <a:fill>
          <a:solidFill>
            <a:schemeClr val="accent6">
              <a:tint val="40000"/>
            </a:schemeClr>
          </a:solidFill>
        </a:fill>
      </a:tcStyle>
    </a:band1V>
    <a:lastCol>
      <a:tcTxStyle b="on"/>
      <a:tcStyle>
        <a:tcBdr/>
      </a:tcStyle>
    </a:lastCol>
    <a:firstCol>
      <a:tcTxStyle b="on"/>
      <a:tcStyle>
        <a:tcBdr/>
      </a:tcStyle>
    </a:firstCol>
    <a:lastRow>
      <a:tcTxStyle b="on"/>
      <a:tcStyle>
        <a:tcBdr>
          <a:top>
            <a:ln w="25400" cmpd="sng">
              <a:solidFill>
                <a:schemeClr val="accent6"/>
              </a:solidFill>
            </a:ln>
          </a:top>
        </a:tcBdr>
        <a:fill>
          <a:solidFill>
            <a:schemeClr val="accent6">
              <a:tint val="20000"/>
            </a:schemeClr>
          </a:solidFill>
        </a:fill>
      </a:tcStyle>
    </a:lastRow>
    <a:firstRow>
      <a:tcTxStyle b="on"/>
      <a:tcStyle>
        <a:tcBdr/>
        <a:fill>
          <a:solidFill>
            <a:schemeClr val="accent6">
              <a:tint val="20000"/>
            </a:schemeClr>
          </a:solidFill>
        </a:fill>
      </a:tcStyle>
    </a:firstRow>
  </a:tblStyle>
  <a:tblStyle styleId="{69CF1AB2-1976-4502-BF36-3FF5EA218861}" styleName="Estilo medio 4 - Énfasis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5940675A-B579-460E-94D1-54222C63F5DA}" styleName="Sin estilo, cuadrícula de la tabla">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9D7B26C5-4107-4FEC-AEDC-1716B250A1EF}" styleName="Estilo claro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5A111915-BE36-4E01-A7E5-04B1672EAD32}" styleName="Estilo claro 2 - Acento 5">
    <a:wholeTbl>
      <a:tcTxStyle>
        <a:fontRef idx="minor">
          <a:scrgbClr r="0" g="0" b="0"/>
        </a:fontRef>
        <a:schemeClr val="tx1"/>
      </a:tcTxStyle>
      <a:tcStyle>
        <a:tcBdr>
          <a:left>
            <a:lnRef idx="1">
              <a:schemeClr val="accent5"/>
            </a:lnRef>
          </a:left>
          <a:right>
            <a:lnRef idx="1">
              <a:schemeClr val="accent5"/>
            </a:lnRef>
          </a:right>
          <a:top>
            <a:lnRef idx="1">
              <a:schemeClr val="accent5"/>
            </a:lnRef>
          </a:top>
          <a:bottom>
            <a:lnRef idx="1">
              <a:schemeClr val="accent5"/>
            </a:lnRef>
          </a:bottom>
          <a:insideH>
            <a:ln>
              <a:noFill/>
            </a:ln>
          </a:insideH>
          <a:insideV>
            <a:ln>
              <a:noFill/>
            </a:ln>
          </a:insideV>
        </a:tcBdr>
        <a:fill>
          <a:noFill/>
        </a:fill>
      </a:tcStyle>
    </a:wholeTbl>
    <a:band1H>
      <a:tcStyle>
        <a:tcBdr>
          <a:top>
            <a:lnRef idx="1">
              <a:schemeClr val="accent5"/>
            </a:lnRef>
          </a:top>
          <a:bottom>
            <a:lnRef idx="1">
              <a:schemeClr val="accent5"/>
            </a:lnRef>
          </a:bottom>
        </a:tcBdr>
      </a:tcStyle>
    </a:band1H>
    <a:band1V>
      <a:tcStyle>
        <a:tcBdr>
          <a:left>
            <a:lnRef idx="1">
              <a:schemeClr val="accent5"/>
            </a:lnRef>
          </a:left>
          <a:right>
            <a:lnRef idx="1">
              <a:schemeClr val="accent5"/>
            </a:lnRef>
          </a:right>
        </a:tcBdr>
      </a:tcStyle>
    </a:band1V>
    <a:band2V>
      <a:tcStyle>
        <a:tcBdr>
          <a:left>
            <a:lnRef idx="1">
              <a:schemeClr val="accent5"/>
            </a:lnRef>
          </a:left>
          <a:right>
            <a:lnRef idx="1">
              <a:schemeClr val="accent5"/>
            </a:lnRef>
          </a:right>
        </a:tcBdr>
      </a:tcStyle>
    </a:band2V>
    <a:lastCol>
      <a:tcTxStyle b="on"/>
      <a:tcStyle>
        <a:tcBdr/>
      </a:tcStyle>
    </a:lastCol>
    <a:firstCol>
      <a:tcTxStyle b="on"/>
      <a:tcStyle>
        <a:tcBdr/>
      </a:tcStyle>
    </a:firstCol>
    <a:lastRow>
      <a:tcTxStyle b="on"/>
      <a:tcStyle>
        <a:tcBdr>
          <a:top>
            <a:ln w="50800" cmpd="dbl">
              <a:solidFill>
                <a:schemeClr val="accent5"/>
              </a:solidFill>
            </a:ln>
          </a:top>
        </a:tcBdr>
      </a:tcStyle>
    </a:lastRow>
    <a:firstRow>
      <a:tcTxStyle b="on">
        <a:fontRef idx="minor">
          <a:scrgbClr r="0" g="0" b="0"/>
        </a:fontRef>
        <a:schemeClr val="bg1"/>
      </a:tcTxStyle>
      <a:tcStyle>
        <a:tcBdr/>
        <a:fillRef idx="1">
          <a:schemeClr val="accent5"/>
        </a:fillRef>
      </a:tcStyle>
    </a:firstRow>
  </a:tblStyle>
  <a:tblStyle styleId="{5DA37D80-6434-44D0-A028-1B22A696006F}" styleName="Estilo claro 3 - Acento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 styleId="{72833802-FEF1-4C79-8D5D-14CF1EAF98D9}" styleName="Estilo claro 2 - Acento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64" d="100"/>
          <a:sy n="64" d="100"/>
        </p:scale>
        <p:origin x="954" y="78"/>
      </p:cViewPr>
      <p:guideLst/>
    </p:cSldViewPr>
  </p:slideViewPr>
  <p:notesTextViewPr>
    <p:cViewPr>
      <p:scale>
        <a:sx n="1" d="1"/>
        <a:sy n="1" d="1"/>
      </p:scale>
      <p:origin x="0" y="0"/>
    </p:cViewPr>
  </p:notesTextViewPr>
  <p:notesViewPr>
    <p:cSldViewPr snapToGrid="0">
      <p:cViewPr>
        <p:scale>
          <a:sx n="1" d="2"/>
          <a:sy n="1" d="2"/>
        </p:scale>
        <p:origin x="0" y="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handoutMaster" Target="handoutMasters/handoutMaster1.xml"/><Relationship Id="rId18"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tableStyles" Target="tableStyles.xml"/><Relationship Id="rId7" Type="http://schemas.openxmlformats.org/officeDocument/2006/relationships/slide" Target="slides/slide3.xml"/><Relationship Id="rId12" Type="http://schemas.openxmlformats.org/officeDocument/2006/relationships/notesMaster" Target="notesMasters/notesMaster1.xml"/><Relationship Id="rId17" Type="http://schemas.openxmlformats.org/officeDocument/2006/relationships/font" Target="fonts/font4.fntdata"/><Relationship Id="rId2" Type="http://schemas.openxmlformats.org/officeDocument/2006/relationships/customXml" Target="../customXml/item2.xml"/><Relationship Id="rId16" Type="http://schemas.openxmlformats.org/officeDocument/2006/relationships/font" Target="fonts/font3.fntdata"/><Relationship Id="rId20"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font" Target="fonts/font2.fntdata"/><Relationship Id="rId10" Type="http://schemas.openxmlformats.org/officeDocument/2006/relationships/slide" Target="slides/slide6.xml"/><Relationship Id="rId19"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font" Target="fonts/font1.fntdata"/><Relationship Id="rId22" Type="http://schemas.microsoft.com/office/2018/10/relationships/authors" Target="authors.xml"/></Relationships>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569A37D-C56A-42AA-B2DF-6536A46992AE}" type="doc">
      <dgm:prSet loTypeId="urn:microsoft.com/office/officeart/2005/8/layout/default" loCatId="list" qsTypeId="urn:microsoft.com/office/officeart/2005/8/quickstyle/simple1" qsCatId="simple" csTypeId="urn:microsoft.com/office/officeart/2005/8/colors/colorful5" csCatId="colorful" phldr="1"/>
      <dgm:spPr/>
      <dgm:t>
        <a:bodyPr/>
        <a:lstStyle/>
        <a:p>
          <a:endParaRPr lang="es-CL"/>
        </a:p>
      </dgm:t>
    </dgm:pt>
    <dgm:pt modelId="{F553D30B-36C2-48EB-9E7C-8B8ADA247778}">
      <dgm:prSet/>
      <dgm:spPr/>
      <dgm:t>
        <a:bodyPr/>
        <a:lstStyle/>
        <a:p>
          <a:r>
            <a:rPr lang="es-MX" dirty="0"/>
            <a:t>Asunto Estratégico </a:t>
          </a:r>
          <a:endParaRPr lang="es-CL" dirty="0"/>
        </a:p>
      </dgm:t>
    </dgm:pt>
    <dgm:pt modelId="{CEF36FFF-32D5-4970-92B7-278FFEBE3604}" type="parTrans" cxnId="{9AB8F838-1E3C-46D1-ADA1-CB706A506D1C}">
      <dgm:prSet/>
      <dgm:spPr/>
      <dgm:t>
        <a:bodyPr/>
        <a:lstStyle/>
        <a:p>
          <a:endParaRPr lang="es-CL" sz="2000"/>
        </a:p>
      </dgm:t>
    </dgm:pt>
    <dgm:pt modelId="{B3BA9FF2-3A5C-4198-A3C7-688A5A1E2293}" type="sibTrans" cxnId="{9AB8F838-1E3C-46D1-ADA1-CB706A506D1C}">
      <dgm:prSet/>
      <dgm:spPr/>
      <dgm:t>
        <a:bodyPr/>
        <a:lstStyle/>
        <a:p>
          <a:endParaRPr lang="es-CL" sz="2000"/>
        </a:p>
      </dgm:t>
    </dgm:pt>
    <dgm:pt modelId="{0E577430-80C8-4297-AA13-9D2D2EA252A9}">
      <dgm:prSet/>
      <dgm:spPr/>
      <dgm:t>
        <a:bodyPr/>
        <a:lstStyle/>
        <a:p>
          <a:r>
            <a:rPr lang="es-MX" dirty="0"/>
            <a:t>Autonomía docente  </a:t>
          </a:r>
          <a:endParaRPr lang="es-CL" dirty="0"/>
        </a:p>
      </dgm:t>
    </dgm:pt>
    <dgm:pt modelId="{363776CB-2268-4E0C-93D5-4CE29BC6C457}" type="parTrans" cxnId="{19FC44EF-0904-4347-A078-0C2180AD25A0}">
      <dgm:prSet/>
      <dgm:spPr/>
      <dgm:t>
        <a:bodyPr/>
        <a:lstStyle/>
        <a:p>
          <a:endParaRPr lang="es-CL" sz="2000"/>
        </a:p>
      </dgm:t>
    </dgm:pt>
    <dgm:pt modelId="{71A59490-C421-4675-88E0-FDA451DF782E}" type="sibTrans" cxnId="{19FC44EF-0904-4347-A078-0C2180AD25A0}">
      <dgm:prSet/>
      <dgm:spPr/>
      <dgm:t>
        <a:bodyPr/>
        <a:lstStyle/>
        <a:p>
          <a:endParaRPr lang="es-CL" sz="2000"/>
        </a:p>
      </dgm:t>
    </dgm:pt>
    <dgm:pt modelId="{C5241047-B126-41A6-A9FC-8005DCC8FFFE}">
      <dgm:prSet/>
      <dgm:spPr/>
      <dgm:t>
        <a:bodyPr/>
        <a:lstStyle/>
        <a:p>
          <a:pPr marL="0" lvl="0" indent="0" algn="ctr" defTabSz="622300">
            <a:lnSpc>
              <a:spcPct val="90000"/>
            </a:lnSpc>
            <a:spcBef>
              <a:spcPct val="0"/>
            </a:spcBef>
            <a:spcAft>
              <a:spcPct val="35000"/>
            </a:spcAft>
            <a:buNone/>
          </a:pPr>
          <a:r>
            <a:rPr lang="es-MX" sz="1400" kern="1200" dirty="0">
              <a:latin typeface="Verdana" panose="020B0604030504040204"/>
              <a:ea typeface="+mn-ea"/>
              <a:cs typeface="+mn-cs"/>
            </a:rPr>
            <a:t>Cohesión y sinergia entre equipos docentes </a:t>
          </a:r>
          <a:endParaRPr lang="es-CL" sz="1400" kern="1200" dirty="0">
            <a:latin typeface="Verdana" panose="020B0604030504040204"/>
            <a:ea typeface="+mn-ea"/>
            <a:cs typeface="+mn-cs"/>
          </a:endParaRPr>
        </a:p>
      </dgm:t>
    </dgm:pt>
    <dgm:pt modelId="{8713E41B-1DD5-48ED-89EE-4EA3B248A827}" type="parTrans" cxnId="{0D6239B0-2942-4B16-9FA1-1850B3105F38}">
      <dgm:prSet/>
      <dgm:spPr/>
      <dgm:t>
        <a:bodyPr/>
        <a:lstStyle/>
        <a:p>
          <a:endParaRPr lang="es-CL" sz="2000"/>
        </a:p>
      </dgm:t>
    </dgm:pt>
    <dgm:pt modelId="{C53E8E47-807F-41C0-AB97-599F4E71FC40}" type="sibTrans" cxnId="{0D6239B0-2942-4B16-9FA1-1850B3105F38}">
      <dgm:prSet/>
      <dgm:spPr/>
      <dgm:t>
        <a:bodyPr/>
        <a:lstStyle/>
        <a:p>
          <a:endParaRPr lang="es-CL" sz="2000"/>
        </a:p>
      </dgm:t>
    </dgm:pt>
    <dgm:pt modelId="{0A8C7607-C6EC-4010-AE18-F63D7C89E118}">
      <dgm:prSet/>
      <dgm:spPr/>
      <dgm:t>
        <a:bodyPr/>
        <a:lstStyle/>
        <a:p>
          <a:r>
            <a:rPr lang="es-MX" dirty="0"/>
            <a:t>Acompañamiento docente</a:t>
          </a:r>
          <a:endParaRPr lang="es-CL" dirty="0"/>
        </a:p>
      </dgm:t>
    </dgm:pt>
    <dgm:pt modelId="{917097D1-A289-4F13-863D-92CBCD6A648F}" type="parTrans" cxnId="{0BAA596A-8F00-4BE8-A9DC-2C5B7B7CE4FB}">
      <dgm:prSet/>
      <dgm:spPr/>
      <dgm:t>
        <a:bodyPr/>
        <a:lstStyle/>
        <a:p>
          <a:endParaRPr lang="es-CL" sz="2000"/>
        </a:p>
      </dgm:t>
    </dgm:pt>
    <dgm:pt modelId="{CC18B894-651C-48B4-A4F9-0CA9DEF6DF2B}" type="sibTrans" cxnId="{0BAA596A-8F00-4BE8-A9DC-2C5B7B7CE4FB}">
      <dgm:prSet/>
      <dgm:spPr/>
      <dgm:t>
        <a:bodyPr/>
        <a:lstStyle/>
        <a:p>
          <a:endParaRPr lang="es-CL" sz="2000"/>
        </a:p>
      </dgm:t>
    </dgm:pt>
    <dgm:pt modelId="{12817300-2444-42C7-961D-1B11A411B80D}">
      <dgm:prSet/>
      <dgm:spPr/>
      <dgm:t>
        <a:bodyPr/>
        <a:lstStyle/>
        <a:p>
          <a:r>
            <a:rPr lang="es-MX" dirty="0"/>
            <a:t>Aprendizaje recíproco </a:t>
          </a:r>
          <a:endParaRPr lang="es-CL" dirty="0"/>
        </a:p>
      </dgm:t>
    </dgm:pt>
    <dgm:pt modelId="{1C70D533-2ABB-4E34-9953-A48A862835DA}" type="parTrans" cxnId="{EC038CAF-2C38-4D3C-B171-17B3F2341CD2}">
      <dgm:prSet/>
      <dgm:spPr/>
      <dgm:t>
        <a:bodyPr/>
        <a:lstStyle/>
        <a:p>
          <a:endParaRPr lang="es-CL"/>
        </a:p>
      </dgm:t>
    </dgm:pt>
    <dgm:pt modelId="{242672A6-62AB-491E-9FB1-770859E5C245}" type="sibTrans" cxnId="{EC038CAF-2C38-4D3C-B171-17B3F2341CD2}">
      <dgm:prSet/>
      <dgm:spPr/>
      <dgm:t>
        <a:bodyPr/>
        <a:lstStyle/>
        <a:p>
          <a:endParaRPr lang="es-CL"/>
        </a:p>
      </dgm:t>
    </dgm:pt>
    <dgm:pt modelId="{6210583E-3095-4E27-B36F-B7316C11CBBA}">
      <dgm:prSet/>
      <dgm:spPr/>
      <dgm:t>
        <a:bodyPr/>
        <a:lstStyle/>
        <a:p>
          <a:r>
            <a:rPr lang="es-MX" dirty="0"/>
            <a:t>Capacidad del equipo directivo </a:t>
          </a:r>
          <a:endParaRPr lang="es-CL" dirty="0"/>
        </a:p>
      </dgm:t>
    </dgm:pt>
    <dgm:pt modelId="{33C72072-8EBC-4F0F-9F8A-CD7E441E81BD}" type="parTrans" cxnId="{314DE81B-4A3C-454F-8A26-D8876C02376D}">
      <dgm:prSet/>
      <dgm:spPr/>
      <dgm:t>
        <a:bodyPr/>
        <a:lstStyle/>
        <a:p>
          <a:endParaRPr lang="es-CL"/>
        </a:p>
      </dgm:t>
    </dgm:pt>
    <dgm:pt modelId="{BC319DFF-21AA-42E9-95E7-FDF1EAE9C06A}" type="sibTrans" cxnId="{314DE81B-4A3C-454F-8A26-D8876C02376D}">
      <dgm:prSet/>
      <dgm:spPr/>
      <dgm:t>
        <a:bodyPr/>
        <a:lstStyle/>
        <a:p>
          <a:endParaRPr lang="es-CL"/>
        </a:p>
      </dgm:t>
    </dgm:pt>
    <dgm:pt modelId="{59A001EA-2F80-4BCC-8D78-41474E0205B4}" type="pres">
      <dgm:prSet presAssocID="{B569A37D-C56A-42AA-B2DF-6536A46992AE}" presName="diagram" presStyleCnt="0">
        <dgm:presLayoutVars>
          <dgm:dir/>
          <dgm:resizeHandles val="exact"/>
        </dgm:presLayoutVars>
      </dgm:prSet>
      <dgm:spPr/>
    </dgm:pt>
    <dgm:pt modelId="{297F9603-FEC4-45F3-8765-202A662C6C28}" type="pres">
      <dgm:prSet presAssocID="{F553D30B-36C2-48EB-9E7C-8B8ADA247778}" presName="node" presStyleLbl="node1" presStyleIdx="0" presStyleCnt="6">
        <dgm:presLayoutVars>
          <dgm:bulletEnabled val="1"/>
        </dgm:presLayoutVars>
      </dgm:prSet>
      <dgm:spPr/>
    </dgm:pt>
    <dgm:pt modelId="{0E53A6F2-7621-4714-94A2-D1D6611F042E}" type="pres">
      <dgm:prSet presAssocID="{B3BA9FF2-3A5C-4198-A3C7-688A5A1E2293}" presName="sibTrans" presStyleCnt="0"/>
      <dgm:spPr/>
    </dgm:pt>
    <dgm:pt modelId="{C51CFB92-DA16-4EE3-A4BD-85683FACFDDF}" type="pres">
      <dgm:prSet presAssocID="{12817300-2444-42C7-961D-1B11A411B80D}" presName="node" presStyleLbl="node1" presStyleIdx="1" presStyleCnt="6" custLinFactY="13068" custLinFactNeighborY="100000">
        <dgm:presLayoutVars>
          <dgm:bulletEnabled val="1"/>
        </dgm:presLayoutVars>
      </dgm:prSet>
      <dgm:spPr/>
    </dgm:pt>
    <dgm:pt modelId="{6773F7D6-6E8A-42A1-8CE9-A68008072155}" type="pres">
      <dgm:prSet presAssocID="{242672A6-62AB-491E-9FB1-770859E5C245}" presName="sibTrans" presStyleCnt="0"/>
      <dgm:spPr/>
    </dgm:pt>
    <dgm:pt modelId="{831F2A36-DE06-4DB9-90C0-E9AC7B52D85D}" type="pres">
      <dgm:prSet presAssocID="{C5241047-B126-41A6-A9FC-8005DCC8FFFE}" presName="node" presStyleLbl="node1" presStyleIdx="2" presStyleCnt="6" custLinFactY="14492" custLinFactNeighborX="0" custLinFactNeighborY="100000">
        <dgm:presLayoutVars>
          <dgm:bulletEnabled val="1"/>
        </dgm:presLayoutVars>
      </dgm:prSet>
      <dgm:spPr/>
    </dgm:pt>
    <dgm:pt modelId="{58354CEB-58B5-40FF-8863-BE03A63F9F29}" type="pres">
      <dgm:prSet presAssocID="{C53E8E47-807F-41C0-AB97-599F4E71FC40}" presName="sibTrans" presStyleCnt="0"/>
      <dgm:spPr/>
    </dgm:pt>
    <dgm:pt modelId="{26AFEE7B-FD23-457F-99AF-5CC99A1B86B2}" type="pres">
      <dgm:prSet presAssocID="{0E577430-80C8-4297-AA13-9D2D2EA252A9}" presName="node" presStyleLbl="node1" presStyleIdx="3" presStyleCnt="6">
        <dgm:presLayoutVars>
          <dgm:bulletEnabled val="1"/>
        </dgm:presLayoutVars>
      </dgm:prSet>
      <dgm:spPr/>
    </dgm:pt>
    <dgm:pt modelId="{94D79390-9004-44BC-87F8-15EF3FF3222E}" type="pres">
      <dgm:prSet presAssocID="{71A59490-C421-4675-88E0-FDA451DF782E}" presName="sibTrans" presStyleCnt="0"/>
      <dgm:spPr/>
    </dgm:pt>
    <dgm:pt modelId="{3D4272A9-D8CA-4357-9E1F-89132EF5A23D}" type="pres">
      <dgm:prSet presAssocID="{6210583E-3095-4E27-B36F-B7316C11CBBA}" presName="node" presStyleLbl="node1" presStyleIdx="4" presStyleCnt="6" custLinFactY="-16102" custLinFactNeighborX="-1710" custLinFactNeighborY="-100000">
        <dgm:presLayoutVars>
          <dgm:bulletEnabled val="1"/>
        </dgm:presLayoutVars>
      </dgm:prSet>
      <dgm:spPr/>
    </dgm:pt>
    <dgm:pt modelId="{2C4DCD6E-529A-435B-AA2A-1F9171A59A48}" type="pres">
      <dgm:prSet presAssocID="{BC319DFF-21AA-42E9-95E7-FDF1EAE9C06A}" presName="sibTrans" presStyleCnt="0"/>
      <dgm:spPr/>
    </dgm:pt>
    <dgm:pt modelId="{8B0F23D1-CED7-46B3-99E2-002CF34214F4}" type="pres">
      <dgm:prSet presAssocID="{0A8C7607-C6EC-4010-AE18-F63D7C89E118}" presName="node" presStyleLbl="node1" presStyleIdx="5" presStyleCnt="6" custLinFactY="-16102" custLinFactNeighborX="0" custLinFactNeighborY="-100000">
        <dgm:presLayoutVars>
          <dgm:bulletEnabled val="1"/>
        </dgm:presLayoutVars>
      </dgm:prSet>
      <dgm:spPr/>
    </dgm:pt>
  </dgm:ptLst>
  <dgm:cxnLst>
    <dgm:cxn modelId="{C6A7090B-E0C7-4AA4-AFD5-CA29D1389A34}" type="presOf" srcId="{0A8C7607-C6EC-4010-AE18-F63D7C89E118}" destId="{8B0F23D1-CED7-46B3-99E2-002CF34214F4}" srcOrd="0" destOrd="0" presId="urn:microsoft.com/office/officeart/2005/8/layout/default"/>
    <dgm:cxn modelId="{56D14111-442D-432D-914B-B758EF5976D5}" type="presOf" srcId="{0E577430-80C8-4297-AA13-9D2D2EA252A9}" destId="{26AFEE7B-FD23-457F-99AF-5CC99A1B86B2}" srcOrd="0" destOrd="0" presId="urn:microsoft.com/office/officeart/2005/8/layout/default"/>
    <dgm:cxn modelId="{314DE81B-4A3C-454F-8A26-D8876C02376D}" srcId="{B569A37D-C56A-42AA-B2DF-6536A46992AE}" destId="{6210583E-3095-4E27-B36F-B7316C11CBBA}" srcOrd="4" destOrd="0" parTransId="{33C72072-8EBC-4F0F-9F8A-CD7E441E81BD}" sibTransId="{BC319DFF-21AA-42E9-95E7-FDF1EAE9C06A}"/>
    <dgm:cxn modelId="{9AB8F838-1E3C-46D1-ADA1-CB706A506D1C}" srcId="{B569A37D-C56A-42AA-B2DF-6536A46992AE}" destId="{F553D30B-36C2-48EB-9E7C-8B8ADA247778}" srcOrd="0" destOrd="0" parTransId="{CEF36FFF-32D5-4970-92B7-278FFEBE3604}" sibTransId="{B3BA9FF2-3A5C-4198-A3C7-688A5A1E2293}"/>
    <dgm:cxn modelId="{9FD5203F-AE51-4531-B8AC-21C1BED5DC73}" type="presOf" srcId="{B569A37D-C56A-42AA-B2DF-6536A46992AE}" destId="{59A001EA-2F80-4BCC-8D78-41474E0205B4}" srcOrd="0" destOrd="0" presId="urn:microsoft.com/office/officeart/2005/8/layout/default"/>
    <dgm:cxn modelId="{9B69D740-DA23-41D7-8621-C46F9645BCAE}" type="presOf" srcId="{6210583E-3095-4E27-B36F-B7316C11CBBA}" destId="{3D4272A9-D8CA-4357-9E1F-89132EF5A23D}" srcOrd="0" destOrd="0" presId="urn:microsoft.com/office/officeart/2005/8/layout/default"/>
    <dgm:cxn modelId="{6A73275D-A1B5-42A6-9542-A79A0BEFB924}" type="presOf" srcId="{12817300-2444-42C7-961D-1B11A411B80D}" destId="{C51CFB92-DA16-4EE3-A4BD-85683FACFDDF}" srcOrd="0" destOrd="0" presId="urn:microsoft.com/office/officeart/2005/8/layout/default"/>
    <dgm:cxn modelId="{0BAA596A-8F00-4BE8-A9DC-2C5B7B7CE4FB}" srcId="{B569A37D-C56A-42AA-B2DF-6536A46992AE}" destId="{0A8C7607-C6EC-4010-AE18-F63D7C89E118}" srcOrd="5" destOrd="0" parTransId="{917097D1-A289-4F13-863D-92CBCD6A648F}" sibTransId="{CC18B894-651C-48B4-A4F9-0CA9DEF6DF2B}"/>
    <dgm:cxn modelId="{EC038CAF-2C38-4D3C-B171-17B3F2341CD2}" srcId="{B569A37D-C56A-42AA-B2DF-6536A46992AE}" destId="{12817300-2444-42C7-961D-1B11A411B80D}" srcOrd="1" destOrd="0" parTransId="{1C70D533-2ABB-4E34-9953-A48A862835DA}" sibTransId="{242672A6-62AB-491E-9FB1-770859E5C245}"/>
    <dgm:cxn modelId="{0D6239B0-2942-4B16-9FA1-1850B3105F38}" srcId="{B569A37D-C56A-42AA-B2DF-6536A46992AE}" destId="{C5241047-B126-41A6-A9FC-8005DCC8FFFE}" srcOrd="2" destOrd="0" parTransId="{8713E41B-1DD5-48ED-89EE-4EA3B248A827}" sibTransId="{C53E8E47-807F-41C0-AB97-599F4E71FC40}"/>
    <dgm:cxn modelId="{EE6DA3CD-A0BC-463D-8DBF-A3F6D3FC8128}" type="presOf" srcId="{C5241047-B126-41A6-A9FC-8005DCC8FFFE}" destId="{831F2A36-DE06-4DB9-90C0-E9AC7B52D85D}" srcOrd="0" destOrd="0" presId="urn:microsoft.com/office/officeart/2005/8/layout/default"/>
    <dgm:cxn modelId="{4B59D6E3-BB61-46AB-87AC-834AECA941CD}" type="presOf" srcId="{F553D30B-36C2-48EB-9E7C-8B8ADA247778}" destId="{297F9603-FEC4-45F3-8765-202A662C6C28}" srcOrd="0" destOrd="0" presId="urn:microsoft.com/office/officeart/2005/8/layout/default"/>
    <dgm:cxn modelId="{19FC44EF-0904-4347-A078-0C2180AD25A0}" srcId="{B569A37D-C56A-42AA-B2DF-6536A46992AE}" destId="{0E577430-80C8-4297-AA13-9D2D2EA252A9}" srcOrd="3" destOrd="0" parTransId="{363776CB-2268-4E0C-93D5-4CE29BC6C457}" sibTransId="{71A59490-C421-4675-88E0-FDA451DF782E}"/>
    <dgm:cxn modelId="{3DB25EBE-60A5-45C3-91DF-F32BCE6AE47A}" type="presParOf" srcId="{59A001EA-2F80-4BCC-8D78-41474E0205B4}" destId="{297F9603-FEC4-45F3-8765-202A662C6C28}" srcOrd="0" destOrd="0" presId="urn:microsoft.com/office/officeart/2005/8/layout/default"/>
    <dgm:cxn modelId="{F9EF8364-0E29-45BB-8F77-221784861D17}" type="presParOf" srcId="{59A001EA-2F80-4BCC-8D78-41474E0205B4}" destId="{0E53A6F2-7621-4714-94A2-D1D6611F042E}" srcOrd="1" destOrd="0" presId="urn:microsoft.com/office/officeart/2005/8/layout/default"/>
    <dgm:cxn modelId="{11B9173D-7910-4F28-BF2D-0BA07D69F368}" type="presParOf" srcId="{59A001EA-2F80-4BCC-8D78-41474E0205B4}" destId="{C51CFB92-DA16-4EE3-A4BD-85683FACFDDF}" srcOrd="2" destOrd="0" presId="urn:microsoft.com/office/officeart/2005/8/layout/default"/>
    <dgm:cxn modelId="{C6694584-0C47-4B87-9AEE-3CEFAE973D19}" type="presParOf" srcId="{59A001EA-2F80-4BCC-8D78-41474E0205B4}" destId="{6773F7D6-6E8A-42A1-8CE9-A68008072155}" srcOrd="3" destOrd="0" presId="urn:microsoft.com/office/officeart/2005/8/layout/default"/>
    <dgm:cxn modelId="{B9280B34-75BB-4C79-BB40-8D35596AA9FE}" type="presParOf" srcId="{59A001EA-2F80-4BCC-8D78-41474E0205B4}" destId="{831F2A36-DE06-4DB9-90C0-E9AC7B52D85D}" srcOrd="4" destOrd="0" presId="urn:microsoft.com/office/officeart/2005/8/layout/default"/>
    <dgm:cxn modelId="{61B15DA7-E45F-4CA8-A0F4-15DD4D34C71A}" type="presParOf" srcId="{59A001EA-2F80-4BCC-8D78-41474E0205B4}" destId="{58354CEB-58B5-40FF-8863-BE03A63F9F29}" srcOrd="5" destOrd="0" presId="urn:microsoft.com/office/officeart/2005/8/layout/default"/>
    <dgm:cxn modelId="{B77D2C0A-8EDA-49F3-BB68-FD45576244D2}" type="presParOf" srcId="{59A001EA-2F80-4BCC-8D78-41474E0205B4}" destId="{26AFEE7B-FD23-457F-99AF-5CC99A1B86B2}" srcOrd="6" destOrd="0" presId="urn:microsoft.com/office/officeart/2005/8/layout/default"/>
    <dgm:cxn modelId="{40EF16F5-C01A-440B-8F5A-38CC0DE9FF24}" type="presParOf" srcId="{59A001EA-2F80-4BCC-8D78-41474E0205B4}" destId="{94D79390-9004-44BC-87F8-15EF3FF3222E}" srcOrd="7" destOrd="0" presId="urn:microsoft.com/office/officeart/2005/8/layout/default"/>
    <dgm:cxn modelId="{974CEACB-2BF8-4722-BC31-1D53A7B00F28}" type="presParOf" srcId="{59A001EA-2F80-4BCC-8D78-41474E0205B4}" destId="{3D4272A9-D8CA-4357-9E1F-89132EF5A23D}" srcOrd="8" destOrd="0" presId="urn:microsoft.com/office/officeart/2005/8/layout/default"/>
    <dgm:cxn modelId="{95A6385B-3966-4306-A116-ED7D0280044F}" type="presParOf" srcId="{59A001EA-2F80-4BCC-8D78-41474E0205B4}" destId="{2C4DCD6E-529A-435B-AA2A-1F9171A59A48}" srcOrd="9" destOrd="0" presId="urn:microsoft.com/office/officeart/2005/8/layout/default"/>
    <dgm:cxn modelId="{0C9EF33B-5220-4AD1-B285-B6CE5F9C243D}" type="presParOf" srcId="{59A001EA-2F80-4BCC-8D78-41474E0205B4}" destId="{8B0F23D1-CED7-46B3-99E2-002CF34214F4}" srcOrd="10"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a:ext uri="{C62137D5-CB1D-491B-B009-E17868A290BF}">
      <dgm14:recolorImg xmlns:dgm14="http://schemas.microsoft.com/office/drawing/2010/diagram" val="1"/>
    </a:ext>
  </dgm:extLst>
</dgm:dataModel>
</file>

<file path=ppt/diagrams/data2.xml><?xml version="1.0" encoding="utf-8"?>
<dgm:dataModel xmlns:dgm="http://schemas.openxmlformats.org/drawingml/2006/diagram" xmlns:a="http://schemas.openxmlformats.org/drawingml/2006/main">
  <dgm:ptLst>
    <dgm:pt modelId="{B569A37D-C56A-42AA-B2DF-6536A46992AE}" type="doc">
      <dgm:prSet loTypeId="urn:microsoft.com/office/officeart/2005/8/layout/default" loCatId="list" qsTypeId="urn:microsoft.com/office/officeart/2005/8/quickstyle/simple1" qsCatId="simple" csTypeId="urn:microsoft.com/office/officeart/2005/8/colors/colorful5" csCatId="colorful" phldr="1"/>
      <dgm:spPr/>
      <dgm:t>
        <a:bodyPr/>
        <a:lstStyle/>
        <a:p>
          <a:endParaRPr lang="es-CL"/>
        </a:p>
      </dgm:t>
    </dgm:pt>
    <dgm:pt modelId="{F553D30B-36C2-48EB-9E7C-8B8ADA247778}">
      <dgm:prSet/>
      <dgm:spPr/>
      <dgm:t>
        <a:bodyPr/>
        <a:lstStyle/>
        <a:p>
          <a:r>
            <a:rPr lang="es-MX" dirty="0"/>
            <a:t>Capacidades docentes </a:t>
          </a:r>
          <a:endParaRPr lang="es-CL" dirty="0"/>
        </a:p>
      </dgm:t>
    </dgm:pt>
    <dgm:pt modelId="{CEF36FFF-32D5-4970-92B7-278FFEBE3604}" type="parTrans" cxnId="{9AB8F838-1E3C-46D1-ADA1-CB706A506D1C}">
      <dgm:prSet/>
      <dgm:spPr/>
      <dgm:t>
        <a:bodyPr/>
        <a:lstStyle/>
        <a:p>
          <a:endParaRPr lang="es-CL" sz="2000"/>
        </a:p>
      </dgm:t>
    </dgm:pt>
    <dgm:pt modelId="{B3BA9FF2-3A5C-4198-A3C7-688A5A1E2293}" type="sibTrans" cxnId="{9AB8F838-1E3C-46D1-ADA1-CB706A506D1C}">
      <dgm:prSet/>
      <dgm:spPr/>
      <dgm:t>
        <a:bodyPr/>
        <a:lstStyle/>
        <a:p>
          <a:endParaRPr lang="es-CL" sz="2000"/>
        </a:p>
      </dgm:t>
    </dgm:pt>
    <dgm:pt modelId="{0E577430-80C8-4297-AA13-9D2D2EA252A9}">
      <dgm:prSet/>
      <dgm:spPr/>
      <dgm:t>
        <a:bodyPr/>
        <a:lstStyle/>
        <a:p>
          <a:r>
            <a:rPr lang="es-MX" dirty="0"/>
            <a:t>Contexto organizacional </a:t>
          </a:r>
          <a:endParaRPr lang="es-CL" dirty="0"/>
        </a:p>
      </dgm:t>
    </dgm:pt>
    <dgm:pt modelId="{363776CB-2268-4E0C-93D5-4CE29BC6C457}" type="parTrans" cxnId="{19FC44EF-0904-4347-A078-0C2180AD25A0}">
      <dgm:prSet/>
      <dgm:spPr/>
      <dgm:t>
        <a:bodyPr/>
        <a:lstStyle/>
        <a:p>
          <a:endParaRPr lang="es-CL" sz="2000"/>
        </a:p>
      </dgm:t>
    </dgm:pt>
    <dgm:pt modelId="{71A59490-C421-4675-88E0-FDA451DF782E}" type="sibTrans" cxnId="{19FC44EF-0904-4347-A078-0C2180AD25A0}">
      <dgm:prSet/>
      <dgm:spPr/>
      <dgm:t>
        <a:bodyPr/>
        <a:lstStyle/>
        <a:p>
          <a:endParaRPr lang="es-CL" sz="2000"/>
        </a:p>
      </dgm:t>
    </dgm:pt>
    <dgm:pt modelId="{C5241047-B126-41A6-A9FC-8005DCC8FFFE}">
      <dgm:prSet/>
      <dgm:spPr/>
      <dgm:t>
        <a:bodyPr/>
        <a:lstStyle/>
        <a:p>
          <a:pPr marL="0" lvl="0" indent="0" algn="ctr" defTabSz="622300">
            <a:lnSpc>
              <a:spcPct val="90000"/>
            </a:lnSpc>
            <a:spcBef>
              <a:spcPct val="0"/>
            </a:spcBef>
            <a:spcAft>
              <a:spcPct val="35000"/>
            </a:spcAft>
            <a:buNone/>
          </a:pPr>
          <a:r>
            <a:rPr lang="es-MX" sz="1400" kern="1200" dirty="0">
              <a:latin typeface="Verdana" panose="020B0604030504040204"/>
              <a:ea typeface="+mn-ea"/>
              <a:cs typeface="+mn-cs"/>
            </a:rPr>
            <a:t>Propósitos y metas comunes </a:t>
          </a:r>
          <a:endParaRPr lang="es-CL" sz="1400" kern="1200" dirty="0">
            <a:latin typeface="Verdana" panose="020B0604030504040204"/>
            <a:ea typeface="+mn-ea"/>
            <a:cs typeface="+mn-cs"/>
          </a:endParaRPr>
        </a:p>
      </dgm:t>
    </dgm:pt>
    <dgm:pt modelId="{8713E41B-1DD5-48ED-89EE-4EA3B248A827}" type="parTrans" cxnId="{0D6239B0-2942-4B16-9FA1-1850B3105F38}">
      <dgm:prSet/>
      <dgm:spPr/>
      <dgm:t>
        <a:bodyPr/>
        <a:lstStyle/>
        <a:p>
          <a:endParaRPr lang="es-CL" sz="2000"/>
        </a:p>
      </dgm:t>
    </dgm:pt>
    <dgm:pt modelId="{C53E8E47-807F-41C0-AB97-599F4E71FC40}" type="sibTrans" cxnId="{0D6239B0-2942-4B16-9FA1-1850B3105F38}">
      <dgm:prSet/>
      <dgm:spPr/>
      <dgm:t>
        <a:bodyPr/>
        <a:lstStyle/>
        <a:p>
          <a:endParaRPr lang="es-CL" sz="2000"/>
        </a:p>
      </dgm:t>
    </dgm:pt>
    <dgm:pt modelId="{0A8C7607-C6EC-4010-AE18-F63D7C89E118}">
      <dgm:prSet/>
      <dgm:spPr/>
      <dgm:t>
        <a:bodyPr/>
        <a:lstStyle/>
        <a:p>
          <a:r>
            <a:rPr lang="es-MX" dirty="0"/>
            <a:t>Cultura de colaboración  </a:t>
          </a:r>
          <a:endParaRPr lang="es-CL" dirty="0"/>
        </a:p>
      </dgm:t>
    </dgm:pt>
    <dgm:pt modelId="{917097D1-A289-4F13-863D-92CBCD6A648F}" type="parTrans" cxnId="{0BAA596A-8F00-4BE8-A9DC-2C5B7B7CE4FB}">
      <dgm:prSet/>
      <dgm:spPr/>
      <dgm:t>
        <a:bodyPr/>
        <a:lstStyle/>
        <a:p>
          <a:endParaRPr lang="es-CL" sz="2000"/>
        </a:p>
      </dgm:t>
    </dgm:pt>
    <dgm:pt modelId="{CC18B894-651C-48B4-A4F9-0CA9DEF6DF2B}" type="sibTrans" cxnId="{0BAA596A-8F00-4BE8-A9DC-2C5B7B7CE4FB}">
      <dgm:prSet/>
      <dgm:spPr/>
      <dgm:t>
        <a:bodyPr/>
        <a:lstStyle/>
        <a:p>
          <a:endParaRPr lang="es-CL" sz="2000"/>
        </a:p>
      </dgm:t>
    </dgm:pt>
    <dgm:pt modelId="{12817300-2444-42C7-961D-1B11A411B80D}">
      <dgm:prSet/>
      <dgm:spPr/>
      <dgm:t>
        <a:bodyPr/>
        <a:lstStyle/>
        <a:p>
          <a:r>
            <a:rPr lang="es-MX" dirty="0"/>
            <a:t>Evaluación y reflexión </a:t>
          </a:r>
          <a:endParaRPr lang="es-CL" dirty="0"/>
        </a:p>
      </dgm:t>
    </dgm:pt>
    <dgm:pt modelId="{1C70D533-2ABB-4E34-9953-A48A862835DA}" type="parTrans" cxnId="{EC038CAF-2C38-4D3C-B171-17B3F2341CD2}">
      <dgm:prSet/>
      <dgm:spPr/>
      <dgm:t>
        <a:bodyPr/>
        <a:lstStyle/>
        <a:p>
          <a:endParaRPr lang="es-CL"/>
        </a:p>
      </dgm:t>
    </dgm:pt>
    <dgm:pt modelId="{242672A6-62AB-491E-9FB1-770859E5C245}" type="sibTrans" cxnId="{EC038CAF-2C38-4D3C-B171-17B3F2341CD2}">
      <dgm:prSet/>
      <dgm:spPr/>
      <dgm:t>
        <a:bodyPr/>
        <a:lstStyle/>
        <a:p>
          <a:endParaRPr lang="es-CL"/>
        </a:p>
      </dgm:t>
    </dgm:pt>
    <dgm:pt modelId="{6210583E-3095-4E27-B36F-B7316C11CBBA}">
      <dgm:prSet/>
      <dgm:spPr/>
      <dgm:t>
        <a:bodyPr/>
        <a:lstStyle/>
        <a:p>
          <a:r>
            <a:rPr lang="es-MX" dirty="0"/>
            <a:t>Motivación docente </a:t>
          </a:r>
          <a:endParaRPr lang="es-CL" dirty="0"/>
        </a:p>
      </dgm:t>
    </dgm:pt>
    <dgm:pt modelId="{33C72072-8EBC-4F0F-9F8A-CD7E441E81BD}" type="parTrans" cxnId="{314DE81B-4A3C-454F-8A26-D8876C02376D}">
      <dgm:prSet/>
      <dgm:spPr/>
      <dgm:t>
        <a:bodyPr/>
        <a:lstStyle/>
        <a:p>
          <a:endParaRPr lang="es-CL"/>
        </a:p>
      </dgm:t>
    </dgm:pt>
    <dgm:pt modelId="{BC319DFF-21AA-42E9-95E7-FDF1EAE9C06A}" type="sibTrans" cxnId="{314DE81B-4A3C-454F-8A26-D8876C02376D}">
      <dgm:prSet/>
      <dgm:spPr/>
      <dgm:t>
        <a:bodyPr/>
        <a:lstStyle/>
        <a:p>
          <a:endParaRPr lang="es-CL"/>
        </a:p>
      </dgm:t>
    </dgm:pt>
    <dgm:pt modelId="{59A001EA-2F80-4BCC-8D78-41474E0205B4}" type="pres">
      <dgm:prSet presAssocID="{B569A37D-C56A-42AA-B2DF-6536A46992AE}" presName="diagram" presStyleCnt="0">
        <dgm:presLayoutVars>
          <dgm:dir/>
          <dgm:resizeHandles val="exact"/>
        </dgm:presLayoutVars>
      </dgm:prSet>
      <dgm:spPr/>
    </dgm:pt>
    <dgm:pt modelId="{297F9603-FEC4-45F3-8765-202A662C6C28}" type="pres">
      <dgm:prSet presAssocID="{F553D30B-36C2-48EB-9E7C-8B8ADA247778}" presName="node" presStyleLbl="node1" presStyleIdx="0" presStyleCnt="6">
        <dgm:presLayoutVars>
          <dgm:bulletEnabled val="1"/>
        </dgm:presLayoutVars>
      </dgm:prSet>
      <dgm:spPr/>
    </dgm:pt>
    <dgm:pt modelId="{0E53A6F2-7621-4714-94A2-D1D6611F042E}" type="pres">
      <dgm:prSet presAssocID="{B3BA9FF2-3A5C-4198-A3C7-688A5A1E2293}" presName="sibTrans" presStyleCnt="0"/>
      <dgm:spPr/>
    </dgm:pt>
    <dgm:pt modelId="{C51CFB92-DA16-4EE3-A4BD-85683FACFDDF}" type="pres">
      <dgm:prSet presAssocID="{12817300-2444-42C7-961D-1B11A411B80D}" presName="node" presStyleLbl="node1" presStyleIdx="1" presStyleCnt="6" custLinFactY="13068" custLinFactNeighborY="100000">
        <dgm:presLayoutVars>
          <dgm:bulletEnabled val="1"/>
        </dgm:presLayoutVars>
      </dgm:prSet>
      <dgm:spPr/>
    </dgm:pt>
    <dgm:pt modelId="{6773F7D6-6E8A-42A1-8CE9-A68008072155}" type="pres">
      <dgm:prSet presAssocID="{242672A6-62AB-491E-9FB1-770859E5C245}" presName="sibTrans" presStyleCnt="0"/>
      <dgm:spPr/>
    </dgm:pt>
    <dgm:pt modelId="{831F2A36-DE06-4DB9-90C0-E9AC7B52D85D}" type="pres">
      <dgm:prSet presAssocID="{C5241047-B126-41A6-A9FC-8005DCC8FFFE}" presName="node" presStyleLbl="node1" presStyleIdx="2" presStyleCnt="6" custLinFactY="14492" custLinFactNeighborX="0" custLinFactNeighborY="100000">
        <dgm:presLayoutVars>
          <dgm:bulletEnabled val="1"/>
        </dgm:presLayoutVars>
      </dgm:prSet>
      <dgm:spPr/>
    </dgm:pt>
    <dgm:pt modelId="{58354CEB-58B5-40FF-8863-BE03A63F9F29}" type="pres">
      <dgm:prSet presAssocID="{C53E8E47-807F-41C0-AB97-599F4E71FC40}" presName="sibTrans" presStyleCnt="0"/>
      <dgm:spPr/>
    </dgm:pt>
    <dgm:pt modelId="{26AFEE7B-FD23-457F-99AF-5CC99A1B86B2}" type="pres">
      <dgm:prSet presAssocID="{0E577430-80C8-4297-AA13-9D2D2EA252A9}" presName="node" presStyleLbl="node1" presStyleIdx="3" presStyleCnt="6">
        <dgm:presLayoutVars>
          <dgm:bulletEnabled val="1"/>
        </dgm:presLayoutVars>
      </dgm:prSet>
      <dgm:spPr/>
    </dgm:pt>
    <dgm:pt modelId="{94D79390-9004-44BC-87F8-15EF3FF3222E}" type="pres">
      <dgm:prSet presAssocID="{71A59490-C421-4675-88E0-FDA451DF782E}" presName="sibTrans" presStyleCnt="0"/>
      <dgm:spPr/>
    </dgm:pt>
    <dgm:pt modelId="{3D4272A9-D8CA-4357-9E1F-89132EF5A23D}" type="pres">
      <dgm:prSet presAssocID="{6210583E-3095-4E27-B36F-B7316C11CBBA}" presName="node" presStyleLbl="node1" presStyleIdx="4" presStyleCnt="6" custLinFactY="-16102" custLinFactNeighborX="-1710" custLinFactNeighborY="-100000">
        <dgm:presLayoutVars>
          <dgm:bulletEnabled val="1"/>
        </dgm:presLayoutVars>
      </dgm:prSet>
      <dgm:spPr/>
    </dgm:pt>
    <dgm:pt modelId="{2C4DCD6E-529A-435B-AA2A-1F9171A59A48}" type="pres">
      <dgm:prSet presAssocID="{BC319DFF-21AA-42E9-95E7-FDF1EAE9C06A}" presName="sibTrans" presStyleCnt="0"/>
      <dgm:spPr/>
    </dgm:pt>
    <dgm:pt modelId="{8B0F23D1-CED7-46B3-99E2-002CF34214F4}" type="pres">
      <dgm:prSet presAssocID="{0A8C7607-C6EC-4010-AE18-F63D7C89E118}" presName="node" presStyleLbl="node1" presStyleIdx="5" presStyleCnt="6" custLinFactY="-16102" custLinFactNeighborX="0" custLinFactNeighborY="-100000">
        <dgm:presLayoutVars>
          <dgm:bulletEnabled val="1"/>
        </dgm:presLayoutVars>
      </dgm:prSet>
      <dgm:spPr/>
    </dgm:pt>
  </dgm:ptLst>
  <dgm:cxnLst>
    <dgm:cxn modelId="{C6A7090B-E0C7-4AA4-AFD5-CA29D1389A34}" type="presOf" srcId="{0A8C7607-C6EC-4010-AE18-F63D7C89E118}" destId="{8B0F23D1-CED7-46B3-99E2-002CF34214F4}" srcOrd="0" destOrd="0" presId="urn:microsoft.com/office/officeart/2005/8/layout/default"/>
    <dgm:cxn modelId="{56D14111-442D-432D-914B-B758EF5976D5}" type="presOf" srcId="{0E577430-80C8-4297-AA13-9D2D2EA252A9}" destId="{26AFEE7B-FD23-457F-99AF-5CC99A1B86B2}" srcOrd="0" destOrd="0" presId="urn:microsoft.com/office/officeart/2005/8/layout/default"/>
    <dgm:cxn modelId="{314DE81B-4A3C-454F-8A26-D8876C02376D}" srcId="{B569A37D-C56A-42AA-B2DF-6536A46992AE}" destId="{6210583E-3095-4E27-B36F-B7316C11CBBA}" srcOrd="4" destOrd="0" parTransId="{33C72072-8EBC-4F0F-9F8A-CD7E441E81BD}" sibTransId="{BC319DFF-21AA-42E9-95E7-FDF1EAE9C06A}"/>
    <dgm:cxn modelId="{9AB8F838-1E3C-46D1-ADA1-CB706A506D1C}" srcId="{B569A37D-C56A-42AA-B2DF-6536A46992AE}" destId="{F553D30B-36C2-48EB-9E7C-8B8ADA247778}" srcOrd="0" destOrd="0" parTransId="{CEF36FFF-32D5-4970-92B7-278FFEBE3604}" sibTransId="{B3BA9FF2-3A5C-4198-A3C7-688A5A1E2293}"/>
    <dgm:cxn modelId="{9FD5203F-AE51-4531-B8AC-21C1BED5DC73}" type="presOf" srcId="{B569A37D-C56A-42AA-B2DF-6536A46992AE}" destId="{59A001EA-2F80-4BCC-8D78-41474E0205B4}" srcOrd="0" destOrd="0" presId="urn:microsoft.com/office/officeart/2005/8/layout/default"/>
    <dgm:cxn modelId="{9B69D740-DA23-41D7-8621-C46F9645BCAE}" type="presOf" srcId="{6210583E-3095-4E27-B36F-B7316C11CBBA}" destId="{3D4272A9-D8CA-4357-9E1F-89132EF5A23D}" srcOrd="0" destOrd="0" presId="urn:microsoft.com/office/officeart/2005/8/layout/default"/>
    <dgm:cxn modelId="{6A73275D-A1B5-42A6-9542-A79A0BEFB924}" type="presOf" srcId="{12817300-2444-42C7-961D-1B11A411B80D}" destId="{C51CFB92-DA16-4EE3-A4BD-85683FACFDDF}" srcOrd="0" destOrd="0" presId="urn:microsoft.com/office/officeart/2005/8/layout/default"/>
    <dgm:cxn modelId="{0BAA596A-8F00-4BE8-A9DC-2C5B7B7CE4FB}" srcId="{B569A37D-C56A-42AA-B2DF-6536A46992AE}" destId="{0A8C7607-C6EC-4010-AE18-F63D7C89E118}" srcOrd="5" destOrd="0" parTransId="{917097D1-A289-4F13-863D-92CBCD6A648F}" sibTransId="{CC18B894-651C-48B4-A4F9-0CA9DEF6DF2B}"/>
    <dgm:cxn modelId="{EC038CAF-2C38-4D3C-B171-17B3F2341CD2}" srcId="{B569A37D-C56A-42AA-B2DF-6536A46992AE}" destId="{12817300-2444-42C7-961D-1B11A411B80D}" srcOrd="1" destOrd="0" parTransId="{1C70D533-2ABB-4E34-9953-A48A862835DA}" sibTransId="{242672A6-62AB-491E-9FB1-770859E5C245}"/>
    <dgm:cxn modelId="{0D6239B0-2942-4B16-9FA1-1850B3105F38}" srcId="{B569A37D-C56A-42AA-B2DF-6536A46992AE}" destId="{C5241047-B126-41A6-A9FC-8005DCC8FFFE}" srcOrd="2" destOrd="0" parTransId="{8713E41B-1DD5-48ED-89EE-4EA3B248A827}" sibTransId="{C53E8E47-807F-41C0-AB97-599F4E71FC40}"/>
    <dgm:cxn modelId="{EE6DA3CD-A0BC-463D-8DBF-A3F6D3FC8128}" type="presOf" srcId="{C5241047-B126-41A6-A9FC-8005DCC8FFFE}" destId="{831F2A36-DE06-4DB9-90C0-E9AC7B52D85D}" srcOrd="0" destOrd="0" presId="urn:microsoft.com/office/officeart/2005/8/layout/default"/>
    <dgm:cxn modelId="{4B59D6E3-BB61-46AB-87AC-834AECA941CD}" type="presOf" srcId="{F553D30B-36C2-48EB-9E7C-8B8ADA247778}" destId="{297F9603-FEC4-45F3-8765-202A662C6C28}" srcOrd="0" destOrd="0" presId="urn:microsoft.com/office/officeart/2005/8/layout/default"/>
    <dgm:cxn modelId="{19FC44EF-0904-4347-A078-0C2180AD25A0}" srcId="{B569A37D-C56A-42AA-B2DF-6536A46992AE}" destId="{0E577430-80C8-4297-AA13-9D2D2EA252A9}" srcOrd="3" destOrd="0" parTransId="{363776CB-2268-4E0C-93D5-4CE29BC6C457}" sibTransId="{71A59490-C421-4675-88E0-FDA451DF782E}"/>
    <dgm:cxn modelId="{3DB25EBE-60A5-45C3-91DF-F32BCE6AE47A}" type="presParOf" srcId="{59A001EA-2F80-4BCC-8D78-41474E0205B4}" destId="{297F9603-FEC4-45F3-8765-202A662C6C28}" srcOrd="0" destOrd="0" presId="urn:microsoft.com/office/officeart/2005/8/layout/default"/>
    <dgm:cxn modelId="{F9EF8364-0E29-45BB-8F77-221784861D17}" type="presParOf" srcId="{59A001EA-2F80-4BCC-8D78-41474E0205B4}" destId="{0E53A6F2-7621-4714-94A2-D1D6611F042E}" srcOrd="1" destOrd="0" presId="urn:microsoft.com/office/officeart/2005/8/layout/default"/>
    <dgm:cxn modelId="{11B9173D-7910-4F28-BF2D-0BA07D69F368}" type="presParOf" srcId="{59A001EA-2F80-4BCC-8D78-41474E0205B4}" destId="{C51CFB92-DA16-4EE3-A4BD-85683FACFDDF}" srcOrd="2" destOrd="0" presId="urn:microsoft.com/office/officeart/2005/8/layout/default"/>
    <dgm:cxn modelId="{C6694584-0C47-4B87-9AEE-3CEFAE973D19}" type="presParOf" srcId="{59A001EA-2F80-4BCC-8D78-41474E0205B4}" destId="{6773F7D6-6E8A-42A1-8CE9-A68008072155}" srcOrd="3" destOrd="0" presId="urn:microsoft.com/office/officeart/2005/8/layout/default"/>
    <dgm:cxn modelId="{B9280B34-75BB-4C79-BB40-8D35596AA9FE}" type="presParOf" srcId="{59A001EA-2F80-4BCC-8D78-41474E0205B4}" destId="{831F2A36-DE06-4DB9-90C0-E9AC7B52D85D}" srcOrd="4" destOrd="0" presId="urn:microsoft.com/office/officeart/2005/8/layout/default"/>
    <dgm:cxn modelId="{61B15DA7-E45F-4CA8-A0F4-15DD4D34C71A}" type="presParOf" srcId="{59A001EA-2F80-4BCC-8D78-41474E0205B4}" destId="{58354CEB-58B5-40FF-8863-BE03A63F9F29}" srcOrd="5" destOrd="0" presId="urn:microsoft.com/office/officeart/2005/8/layout/default"/>
    <dgm:cxn modelId="{B77D2C0A-8EDA-49F3-BB68-FD45576244D2}" type="presParOf" srcId="{59A001EA-2F80-4BCC-8D78-41474E0205B4}" destId="{26AFEE7B-FD23-457F-99AF-5CC99A1B86B2}" srcOrd="6" destOrd="0" presId="urn:microsoft.com/office/officeart/2005/8/layout/default"/>
    <dgm:cxn modelId="{40EF16F5-C01A-440B-8F5A-38CC0DE9FF24}" type="presParOf" srcId="{59A001EA-2F80-4BCC-8D78-41474E0205B4}" destId="{94D79390-9004-44BC-87F8-15EF3FF3222E}" srcOrd="7" destOrd="0" presId="urn:microsoft.com/office/officeart/2005/8/layout/default"/>
    <dgm:cxn modelId="{974CEACB-2BF8-4722-BC31-1D53A7B00F28}" type="presParOf" srcId="{59A001EA-2F80-4BCC-8D78-41474E0205B4}" destId="{3D4272A9-D8CA-4357-9E1F-89132EF5A23D}" srcOrd="8" destOrd="0" presId="urn:microsoft.com/office/officeart/2005/8/layout/default"/>
    <dgm:cxn modelId="{95A6385B-3966-4306-A116-ED7D0280044F}" type="presParOf" srcId="{59A001EA-2F80-4BCC-8D78-41474E0205B4}" destId="{2C4DCD6E-529A-435B-AA2A-1F9171A59A48}" srcOrd="9" destOrd="0" presId="urn:microsoft.com/office/officeart/2005/8/layout/default"/>
    <dgm:cxn modelId="{0C9EF33B-5220-4AD1-B285-B6CE5F9C243D}" type="presParOf" srcId="{59A001EA-2F80-4BCC-8D78-41474E0205B4}" destId="{8B0F23D1-CED7-46B3-99E2-002CF34214F4}" srcOrd="10"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a:ext uri="{C62137D5-CB1D-491B-B009-E17868A290BF}">
      <dgm14:recolorImg xmlns:dgm14="http://schemas.microsoft.com/office/drawing/2010/diagram" val="1"/>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97F9603-FEC4-45F3-8765-202A662C6C28}">
      <dsp:nvSpPr>
        <dsp:cNvPr id="0" name=""/>
        <dsp:cNvSpPr/>
      </dsp:nvSpPr>
      <dsp:spPr>
        <a:xfrm>
          <a:off x="0" y="612093"/>
          <a:ext cx="2077173" cy="1246304"/>
        </a:xfrm>
        <a:prstGeom prst="rect">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ctr" defTabSz="755650">
            <a:lnSpc>
              <a:spcPct val="90000"/>
            </a:lnSpc>
            <a:spcBef>
              <a:spcPct val="0"/>
            </a:spcBef>
            <a:spcAft>
              <a:spcPct val="35000"/>
            </a:spcAft>
            <a:buNone/>
          </a:pPr>
          <a:r>
            <a:rPr lang="es-MX" sz="1700" kern="1200" dirty="0"/>
            <a:t>Asunto Estratégico </a:t>
          </a:r>
          <a:endParaRPr lang="es-CL" sz="1700" kern="1200" dirty="0"/>
        </a:p>
      </dsp:txBody>
      <dsp:txXfrm>
        <a:off x="0" y="612093"/>
        <a:ext cx="2077173" cy="1246304"/>
      </dsp:txXfrm>
    </dsp:sp>
    <dsp:sp modelId="{C51CFB92-DA16-4EE3-A4BD-85683FACFDDF}">
      <dsp:nvSpPr>
        <dsp:cNvPr id="0" name=""/>
        <dsp:cNvSpPr/>
      </dsp:nvSpPr>
      <dsp:spPr>
        <a:xfrm>
          <a:off x="2284890" y="2021264"/>
          <a:ext cx="2077173" cy="1246304"/>
        </a:xfrm>
        <a:prstGeom prst="rect">
          <a:avLst/>
        </a:prstGeom>
        <a:solidFill>
          <a:schemeClr val="accent5">
            <a:hueOff val="-3111026"/>
            <a:satOff val="-5779"/>
            <a:lumOff val="-4275"/>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ctr" defTabSz="755650">
            <a:lnSpc>
              <a:spcPct val="90000"/>
            </a:lnSpc>
            <a:spcBef>
              <a:spcPct val="0"/>
            </a:spcBef>
            <a:spcAft>
              <a:spcPct val="35000"/>
            </a:spcAft>
            <a:buNone/>
          </a:pPr>
          <a:r>
            <a:rPr lang="es-MX" sz="1700" kern="1200" dirty="0"/>
            <a:t>Aprendizaje recíproco </a:t>
          </a:r>
          <a:endParaRPr lang="es-CL" sz="1700" kern="1200" dirty="0"/>
        </a:p>
      </dsp:txBody>
      <dsp:txXfrm>
        <a:off x="2284890" y="2021264"/>
        <a:ext cx="2077173" cy="1246304"/>
      </dsp:txXfrm>
    </dsp:sp>
    <dsp:sp modelId="{831F2A36-DE06-4DB9-90C0-E9AC7B52D85D}">
      <dsp:nvSpPr>
        <dsp:cNvPr id="0" name=""/>
        <dsp:cNvSpPr/>
      </dsp:nvSpPr>
      <dsp:spPr>
        <a:xfrm>
          <a:off x="4569781" y="2039011"/>
          <a:ext cx="2077173" cy="1246304"/>
        </a:xfrm>
        <a:prstGeom prst="rect">
          <a:avLst/>
        </a:prstGeom>
        <a:solidFill>
          <a:schemeClr val="accent5">
            <a:hueOff val="-6222052"/>
            <a:satOff val="-11558"/>
            <a:lumOff val="-8549"/>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ctr" defTabSz="622300">
            <a:lnSpc>
              <a:spcPct val="90000"/>
            </a:lnSpc>
            <a:spcBef>
              <a:spcPct val="0"/>
            </a:spcBef>
            <a:spcAft>
              <a:spcPct val="35000"/>
            </a:spcAft>
            <a:buNone/>
          </a:pPr>
          <a:r>
            <a:rPr lang="es-MX" sz="1700" kern="1200" dirty="0">
              <a:latin typeface="Verdana" panose="020B0604030504040204"/>
              <a:ea typeface="+mn-ea"/>
              <a:cs typeface="+mn-cs"/>
            </a:rPr>
            <a:t>Cohesión y sinergia entre equipos docentes </a:t>
          </a:r>
          <a:endParaRPr lang="es-CL" sz="1700" kern="1200" dirty="0">
            <a:latin typeface="Verdana" panose="020B0604030504040204"/>
            <a:ea typeface="+mn-ea"/>
            <a:cs typeface="+mn-cs"/>
          </a:endParaRPr>
        </a:p>
      </dsp:txBody>
      <dsp:txXfrm>
        <a:off x="4569781" y="2039011"/>
        <a:ext cx="2077173" cy="1246304"/>
      </dsp:txXfrm>
    </dsp:sp>
    <dsp:sp modelId="{26AFEE7B-FD23-457F-99AF-5CC99A1B86B2}">
      <dsp:nvSpPr>
        <dsp:cNvPr id="0" name=""/>
        <dsp:cNvSpPr/>
      </dsp:nvSpPr>
      <dsp:spPr>
        <a:xfrm>
          <a:off x="0" y="2066114"/>
          <a:ext cx="2077173" cy="1246304"/>
        </a:xfrm>
        <a:prstGeom prst="rect">
          <a:avLst/>
        </a:prstGeom>
        <a:solidFill>
          <a:schemeClr val="accent5">
            <a:hueOff val="-9333077"/>
            <a:satOff val="-17338"/>
            <a:lumOff val="-12824"/>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ctr" defTabSz="755650">
            <a:lnSpc>
              <a:spcPct val="90000"/>
            </a:lnSpc>
            <a:spcBef>
              <a:spcPct val="0"/>
            </a:spcBef>
            <a:spcAft>
              <a:spcPct val="35000"/>
            </a:spcAft>
            <a:buNone/>
          </a:pPr>
          <a:r>
            <a:rPr lang="es-MX" sz="1700" kern="1200" dirty="0"/>
            <a:t>Autonomía docente  </a:t>
          </a:r>
          <a:endParaRPr lang="es-CL" sz="1700" kern="1200" dirty="0"/>
        </a:p>
      </dsp:txBody>
      <dsp:txXfrm>
        <a:off x="0" y="2066114"/>
        <a:ext cx="2077173" cy="1246304"/>
      </dsp:txXfrm>
    </dsp:sp>
    <dsp:sp modelId="{3D4272A9-D8CA-4357-9E1F-89132EF5A23D}">
      <dsp:nvSpPr>
        <dsp:cNvPr id="0" name=""/>
        <dsp:cNvSpPr/>
      </dsp:nvSpPr>
      <dsp:spPr>
        <a:xfrm>
          <a:off x="2249371" y="619130"/>
          <a:ext cx="2077173" cy="1246304"/>
        </a:xfrm>
        <a:prstGeom prst="rect">
          <a:avLst/>
        </a:prstGeom>
        <a:solidFill>
          <a:schemeClr val="accent5">
            <a:hueOff val="-12444103"/>
            <a:satOff val="-23117"/>
            <a:lumOff val="-17098"/>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ctr" defTabSz="755650">
            <a:lnSpc>
              <a:spcPct val="90000"/>
            </a:lnSpc>
            <a:spcBef>
              <a:spcPct val="0"/>
            </a:spcBef>
            <a:spcAft>
              <a:spcPct val="35000"/>
            </a:spcAft>
            <a:buNone/>
          </a:pPr>
          <a:r>
            <a:rPr lang="es-MX" sz="1700" kern="1200" dirty="0"/>
            <a:t>Capacidad del equipo directivo </a:t>
          </a:r>
          <a:endParaRPr lang="es-CL" sz="1700" kern="1200" dirty="0"/>
        </a:p>
      </dsp:txBody>
      <dsp:txXfrm>
        <a:off x="2249371" y="619130"/>
        <a:ext cx="2077173" cy="1246304"/>
      </dsp:txXfrm>
    </dsp:sp>
    <dsp:sp modelId="{8B0F23D1-CED7-46B3-99E2-002CF34214F4}">
      <dsp:nvSpPr>
        <dsp:cNvPr id="0" name=""/>
        <dsp:cNvSpPr/>
      </dsp:nvSpPr>
      <dsp:spPr>
        <a:xfrm>
          <a:off x="4569781" y="619130"/>
          <a:ext cx="2077173" cy="1246304"/>
        </a:xfrm>
        <a:prstGeom prst="rect">
          <a:avLst/>
        </a:prstGeom>
        <a:solidFill>
          <a:schemeClr val="accent5">
            <a:hueOff val="-15555128"/>
            <a:satOff val="-28896"/>
            <a:lumOff val="-21373"/>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ctr" defTabSz="755650">
            <a:lnSpc>
              <a:spcPct val="90000"/>
            </a:lnSpc>
            <a:spcBef>
              <a:spcPct val="0"/>
            </a:spcBef>
            <a:spcAft>
              <a:spcPct val="35000"/>
            </a:spcAft>
            <a:buNone/>
          </a:pPr>
          <a:r>
            <a:rPr lang="es-MX" sz="1700" kern="1200" dirty="0"/>
            <a:t>Acompañamiento docente</a:t>
          </a:r>
          <a:endParaRPr lang="es-CL" sz="1700" kern="1200" dirty="0"/>
        </a:p>
      </dsp:txBody>
      <dsp:txXfrm>
        <a:off x="4569781" y="619130"/>
        <a:ext cx="2077173" cy="1246304"/>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97F9603-FEC4-45F3-8765-202A662C6C28}">
      <dsp:nvSpPr>
        <dsp:cNvPr id="0" name=""/>
        <dsp:cNvSpPr/>
      </dsp:nvSpPr>
      <dsp:spPr>
        <a:xfrm>
          <a:off x="0" y="612093"/>
          <a:ext cx="2077173" cy="1246304"/>
        </a:xfrm>
        <a:prstGeom prst="rect">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s-MX" sz="2000" kern="1200" dirty="0"/>
            <a:t>Capacidades docentes </a:t>
          </a:r>
          <a:endParaRPr lang="es-CL" sz="2000" kern="1200" dirty="0"/>
        </a:p>
      </dsp:txBody>
      <dsp:txXfrm>
        <a:off x="0" y="612093"/>
        <a:ext cx="2077173" cy="1246304"/>
      </dsp:txXfrm>
    </dsp:sp>
    <dsp:sp modelId="{C51CFB92-DA16-4EE3-A4BD-85683FACFDDF}">
      <dsp:nvSpPr>
        <dsp:cNvPr id="0" name=""/>
        <dsp:cNvSpPr/>
      </dsp:nvSpPr>
      <dsp:spPr>
        <a:xfrm>
          <a:off x="2284890" y="2021264"/>
          <a:ext cx="2077173" cy="1246304"/>
        </a:xfrm>
        <a:prstGeom prst="rect">
          <a:avLst/>
        </a:prstGeom>
        <a:solidFill>
          <a:schemeClr val="accent5">
            <a:hueOff val="-3111026"/>
            <a:satOff val="-5779"/>
            <a:lumOff val="-4275"/>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s-MX" sz="2000" kern="1200" dirty="0"/>
            <a:t>Evaluación y reflexión </a:t>
          </a:r>
          <a:endParaRPr lang="es-CL" sz="2000" kern="1200" dirty="0"/>
        </a:p>
      </dsp:txBody>
      <dsp:txXfrm>
        <a:off x="2284890" y="2021264"/>
        <a:ext cx="2077173" cy="1246304"/>
      </dsp:txXfrm>
    </dsp:sp>
    <dsp:sp modelId="{831F2A36-DE06-4DB9-90C0-E9AC7B52D85D}">
      <dsp:nvSpPr>
        <dsp:cNvPr id="0" name=""/>
        <dsp:cNvSpPr/>
      </dsp:nvSpPr>
      <dsp:spPr>
        <a:xfrm>
          <a:off x="4569781" y="2039011"/>
          <a:ext cx="2077173" cy="1246304"/>
        </a:xfrm>
        <a:prstGeom prst="rect">
          <a:avLst/>
        </a:prstGeom>
        <a:solidFill>
          <a:schemeClr val="accent5">
            <a:hueOff val="-6222052"/>
            <a:satOff val="-11558"/>
            <a:lumOff val="-8549"/>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622300">
            <a:lnSpc>
              <a:spcPct val="90000"/>
            </a:lnSpc>
            <a:spcBef>
              <a:spcPct val="0"/>
            </a:spcBef>
            <a:spcAft>
              <a:spcPct val="35000"/>
            </a:spcAft>
            <a:buNone/>
          </a:pPr>
          <a:r>
            <a:rPr lang="es-MX" sz="2000" kern="1200" dirty="0">
              <a:latin typeface="Verdana" panose="020B0604030504040204"/>
              <a:ea typeface="+mn-ea"/>
              <a:cs typeface="+mn-cs"/>
            </a:rPr>
            <a:t>Propósitos y metas comunes </a:t>
          </a:r>
          <a:endParaRPr lang="es-CL" sz="2000" kern="1200" dirty="0">
            <a:latin typeface="Verdana" panose="020B0604030504040204"/>
            <a:ea typeface="+mn-ea"/>
            <a:cs typeface="+mn-cs"/>
          </a:endParaRPr>
        </a:p>
      </dsp:txBody>
      <dsp:txXfrm>
        <a:off x="4569781" y="2039011"/>
        <a:ext cx="2077173" cy="1246304"/>
      </dsp:txXfrm>
    </dsp:sp>
    <dsp:sp modelId="{26AFEE7B-FD23-457F-99AF-5CC99A1B86B2}">
      <dsp:nvSpPr>
        <dsp:cNvPr id="0" name=""/>
        <dsp:cNvSpPr/>
      </dsp:nvSpPr>
      <dsp:spPr>
        <a:xfrm>
          <a:off x="0" y="2066114"/>
          <a:ext cx="2077173" cy="1246304"/>
        </a:xfrm>
        <a:prstGeom prst="rect">
          <a:avLst/>
        </a:prstGeom>
        <a:solidFill>
          <a:schemeClr val="accent5">
            <a:hueOff val="-9333077"/>
            <a:satOff val="-17338"/>
            <a:lumOff val="-12824"/>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s-MX" sz="2000" kern="1200" dirty="0"/>
            <a:t>Contexto organizacional </a:t>
          </a:r>
          <a:endParaRPr lang="es-CL" sz="2000" kern="1200" dirty="0"/>
        </a:p>
      </dsp:txBody>
      <dsp:txXfrm>
        <a:off x="0" y="2066114"/>
        <a:ext cx="2077173" cy="1246304"/>
      </dsp:txXfrm>
    </dsp:sp>
    <dsp:sp modelId="{3D4272A9-D8CA-4357-9E1F-89132EF5A23D}">
      <dsp:nvSpPr>
        <dsp:cNvPr id="0" name=""/>
        <dsp:cNvSpPr/>
      </dsp:nvSpPr>
      <dsp:spPr>
        <a:xfrm>
          <a:off x="2249371" y="619130"/>
          <a:ext cx="2077173" cy="1246304"/>
        </a:xfrm>
        <a:prstGeom prst="rect">
          <a:avLst/>
        </a:prstGeom>
        <a:solidFill>
          <a:schemeClr val="accent5">
            <a:hueOff val="-12444103"/>
            <a:satOff val="-23117"/>
            <a:lumOff val="-17098"/>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s-MX" sz="2000" kern="1200" dirty="0"/>
            <a:t>Motivación docente </a:t>
          </a:r>
          <a:endParaRPr lang="es-CL" sz="2000" kern="1200" dirty="0"/>
        </a:p>
      </dsp:txBody>
      <dsp:txXfrm>
        <a:off x="2249371" y="619130"/>
        <a:ext cx="2077173" cy="1246304"/>
      </dsp:txXfrm>
    </dsp:sp>
    <dsp:sp modelId="{8B0F23D1-CED7-46B3-99E2-002CF34214F4}">
      <dsp:nvSpPr>
        <dsp:cNvPr id="0" name=""/>
        <dsp:cNvSpPr/>
      </dsp:nvSpPr>
      <dsp:spPr>
        <a:xfrm>
          <a:off x="4569781" y="619130"/>
          <a:ext cx="2077173" cy="1246304"/>
        </a:xfrm>
        <a:prstGeom prst="rect">
          <a:avLst/>
        </a:prstGeom>
        <a:solidFill>
          <a:schemeClr val="accent5">
            <a:hueOff val="-15555128"/>
            <a:satOff val="-28896"/>
            <a:lumOff val="-21373"/>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s-MX" sz="2000" kern="1200" dirty="0"/>
            <a:t>Cultura de colaboración  </a:t>
          </a:r>
          <a:endParaRPr lang="es-CL" sz="2000" kern="1200" dirty="0"/>
        </a:p>
      </dsp:txBody>
      <dsp:txXfrm>
        <a:off x="4569781" y="619130"/>
        <a:ext cx="2077173" cy="1246304"/>
      </dsp:txXfrm>
    </dsp:sp>
  </dsp:spTree>
</dsp:drawing>
</file>

<file path=ppt/diagrams/layout1.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Marcador de encabezado 1">
            <a:extLst>
              <a:ext uri="{FF2B5EF4-FFF2-40B4-BE49-F238E27FC236}">
                <a16:creationId xmlns:a16="http://schemas.microsoft.com/office/drawing/2014/main" id="{FDA8A0AC-860D-6787-CADE-0B72B4677945}"/>
              </a:ext>
            </a:extLst>
          </p:cNvPr>
          <p:cNvSpPr>
            <a:spLocks noGrp="1"/>
          </p:cNvSpPr>
          <p:nvPr>
            <p:ph type="hdr" sz="quarter"/>
          </p:nvPr>
        </p:nvSpPr>
        <p:spPr>
          <a:xfrm>
            <a:off x="0" y="0"/>
            <a:ext cx="3037840" cy="558192"/>
          </a:xfrm>
          <a:prstGeom prst="rect">
            <a:avLst/>
          </a:prstGeom>
        </p:spPr>
        <p:txBody>
          <a:bodyPr vert="horz" lIns="93177" tIns="46589" rIns="93177" bIns="46589" rtlCol="0"/>
          <a:lstStyle>
            <a:lvl1pPr algn="l" eaLnBrk="1" fontAlgn="auto" hangingPunct="1">
              <a:spcBef>
                <a:spcPts val="0"/>
              </a:spcBef>
              <a:spcAft>
                <a:spcPts val="0"/>
              </a:spcAft>
              <a:defRPr sz="1200">
                <a:latin typeface="+mn-lt"/>
              </a:defRPr>
            </a:lvl1pPr>
          </a:lstStyle>
          <a:p>
            <a:pPr>
              <a:defRPr/>
            </a:pPr>
            <a:endParaRPr lang="es-CL"/>
          </a:p>
        </p:txBody>
      </p:sp>
      <p:sp>
        <p:nvSpPr>
          <p:cNvPr id="3" name="Marcador de fecha 2">
            <a:extLst>
              <a:ext uri="{FF2B5EF4-FFF2-40B4-BE49-F238E27FC236}">
                <a16:creationId xmlns:a16="http://schemas.microsoft.com/office/drawing/2014/main" id="{7D1BB263-8012-AB3F-708A-1D8870758436}"/>
              </a:ext>
            </a:extLst>
          </p:cNvPr>
          <p:cNvSpPr>
            <a:spLocks noGrp="1"/>
          </p:cNvSpPr>
          <p:nvPr>
            <p:ph type="dt" sz="quarter" idx="1"/>
          </p:nvPr>
        </p:nvSpPr>
        <p:spPr>
          <a:xfrm>
            <a:off x="3970938" y="0"/>
            <a:ext cx="3037840" cy="558192"/>
          </a:xfrm>
          <a:prstGeom prst="rect">
            <a:avLst/>
          </a:prstGeom>
        </p:spPr>
        <p:txBody>
          <a:bodyPr vert="horz" lIns="93177" tIns="46589" rIns="93177" bIns="46589" rtlCol="0"/>
          <a:lstStyle>
            <a:lvl1pPr algn="r" eaLnBrk="1" fontAlgn="auto" hangingPunct="1">
              <a:spcBef>
                <a:spcPts val="0"/>
              </a:spcBef>
              <a:spcAft>
                <a:spcPts val="0"/>
              </a:spcAft>
              <a:defRPr sz="1200">
                <a:latin typeface="+mn-lt"/>
              </a:defRPr>
            </a:lvl1pPr>
          </a:lstStyle>
          <a:p>
            <a:pPr>
              <a:defRPr/>
            </a:pPr>
            <a:fld id="{DC51BA9C-D0DB-0441-BA7A-9665F809294D}" type="datetimeFigureOut">
              <a:rPr lang="es-CL"/>
              <a:pPr>
                <a:defRPr/>
              </a:pPr>
              <a:t>08-10-2025</a:t>
            </a:fld>
            <a:endParaRPr lang="es-CL"/>
          </a:p>
        </p:txBody>
      </p:sp>
      <p:sp>
        <p:nvSpPr>
          <p:cNvPr id="4" name="Marcador de pie de página 3">
            <a:extLst>
              <a:ext uri="{FF2B5EF4-FFF2-40B4-BE49-F238E27FC236}">
                <a16:creationId xmlns:a16="http://schemas.microsoft.com/office/drawing/2014/main" id="{1BE4830D-8B7F-565E-F1F3-9BB9E3BF721C}"/>
              </a:ext>
            </a:extLst>
          </p:cNvPr>
          <p:cNvSpPr>
            <a:spLocks noGrp="1"/>
          </p:cNvSpPr>
          <p:nvPr>
            <p:ph type="ftr" sz="quarter" idx="2"/>
          </p:nvPr>
        </p:nvSpPr>
        <p:spPr>
          <a:xfrm>
            <a:off x="0" y="10567010"/>
            <a:ext cx="3037840" cy="558190"/>
          </a:xfrm>
          <a:prstGeom prst="rect">
            <a:avLst/>
          </a:prstGeom>
        </p:spPr>
        <p:txBody>
          <a:bodyPr vert="horz" lIns="93177" tIns="46589" rIns="93177" bIns="46589" rtlCol="0" anchor="b"/>
          <a:lstStyle>
            <a:lvl1pPr algn="l" eaLnBrk="1" fontAlgn="auto" hangingPunct="1">
              <a:spcBef>
                <a:spcPts val="0"/>
              </a:spcBef>
              <a:spcAft>
                <a:spcPts val="0"/>
              </a:spcAft>
              <a:defRPr sz="1200">
                <a:latin typeface="+mn-lt"/>
              </a:defRPr>
            </a:lvl1pPr>
          </a:lstStyle>
          <a:p>
            <a:pPr>
              <a:defRPr/>
            </a:pPr>
            <a:endParaRPr lang="es-CL"/>
          </a:p>
        </p:txBody>
      </p:sp>
      <p:sp>
        <p:nvSpPr>
          <p:cNvPr id="5" name="Marcador de número de diapositiva 4">
            <a:extLst>
              <a:ext uri="{FF2B5EF4-FFF2-40B4-BE49-F238E27FC236}">
                <a16:creationId xmlns:a16="http://schemas.microsoft.com/office/drawing/2014/main" id="{968BC6BC-8B35-DB55-8014-15508144D331}"/>
              </a:ext>
            </a:extLst>
          </p:cNvPr>
          <p:cNvSpPr>
            <a:spLocks noGrp="1"/>
          </p:cNvSpPr>
          <p:nvPr>
            <p:ph type="sldNum" sz="quarter" idx="3"/>
          </p:nvPr>
        </p:nvSpPr>
        <p:spPr>
          <a:xfrm>
            <a:off x="3970938" y="10567010"/>
            <a:ext cx="3037840" cy="558190"/>
          </a:xfrm>
          <a:prstGeom prst="rect">
            <a:avLst/>
          </a:prstGeom>
        </p:spPr>
        <p:txBody>
          <a:bodyPr vert="horz" lIns="93177" tIns="46589" rIns="93177" bIns="46589" rtlCol="0" anchor="b"/>
          <a:lstStyle>
            <a:lvl1pPr algn="r" eaLnBrk="1" fontAlgn="auto" hangingPunct="1">
              <a:spcBef>
                <a:spcPts val="0"/>
              </a:spcBef>
              <a:spcAft>
                <a:spcPts val="0"/>
              </a:spcAft>
              <a:defRPr sz="1200">
                <a:latin typeface="+mn-lt"/>
              </a:defRPr>
            </a:lvl1pPr>
          </a:lstStyle>
          <a:p>
            <a:pPr>
              <a:defRPr/>
            </a:pPr>
            <a:fld id="{FA0DD960-4988-0548-BC1C-4267867223C2}" type="slidenum">
              <a:rPr lang="es-CL"/>
              <a:pPr>
                <a:defRPr/>
              </a:pPr>
              <a:t>‹Nº›</a:t>
            </a:fld>
            <a:endParaRPr lang="es-CL"/>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3037840" cy="558192"/>
          </a:xfrm>
          <a:prstGeom prst="rect">
            <a:avLst/>
          </a:prstGeom>
        </p:spPr>
        <p:txBody>
          <a:bodyPr vert="horz" lIns="93177" tIns="46589" rIns="93177" bIns="46589" rtlCol="0"/>
          <a:lstStyle>
            <a:lvl1pPr algn="l">
              <a:defRPr sz="1200"/>
            </a:lvl1pPr>
          </a:lstStyle>
          <a:p>
            <a:endParaRPr lang="es-CL"/>
          </a:p>
        </p:txBody>
      </p:sp>
      <p:sp>
        <p:nvSpPr>
          <p:cNvPr id="3" name="Marcador de fecha 2"/>
          <p:cNvSpPr>
            <a:spLocks noGrp="1"/>
          </p:cNvSpPr>
          <p:nvPr>
            <p:ph type="dt" idx="1"/>
          </p:nvPr>
        </p:nvSpPr>
        <p:spPr>
          <a:xfrm>
            <a:off x="3970938" y="0"/>
            <a:ext cx="3037840" cy="558192"/>
          </a:xfrm>
          <a:prstGeom prst="rect">
            <a:avLst/>
          </a:prstGeom>
        </p:spPr>
        <p:txBody>
          <a:bodyPr vert="horz" lIns="93177" tIns="46589" rIns="93177" bIns="46589" rtlCol="0"/>
          <a:lstStyle>
            <a:lvl1pPr algn="r">
              <a:defRPr sz="1200"/>
            </a:lvl1pPr>
          </a:lstStyle>
          <a:p>
            <a:fld id="{2C99C04C-6B1E-4BD0-A2CD-0B51B13F0EE3}" type="datetimeFigureOut">
              <a:rPr lang="es-CL" smtClean="0"/>
              <a:t>08-10-2025</a:t>
            </a:fld>
            <a:endParaRPr lang="es-CL"/>
          </a:p>
        </p:txBody>
      </p:sp>
      <p:sp>
        <p:nvSpPr>
          <p:cNvPr id="4" name="Marcador de imagen de diapositiva 3"/>
          <p:cNvSpPr>
            <a:spLocks noGrp="1" noRot="1" noChangeAspect="1"/>
          </p:cNvSpPr>
          <p:nvPr>
            <p:ph type="sldImg" idx="2"/>
          </p:nvPr>
        </p:nvSpPr>
        <p:spPr>
          <a:xfrm>
            <a:off x="168275" y="1390650"/>
            <a:ext cx="6673850" cy="3754438"/>
          </a:xfrm>
          <a:prstGeom prst="rect">
            <a:avLst/>
          </a:prstGeom>
          <a:noFill/>
          <a:ln w="12700">
            <a:solidFill>
              <a:prstClr val="black"/>
            </a:solidFill>
          </a:ln>
        </p:spPr>
        <p:txBody>
          <a:bodyPr vert="horz" lIns="93177" tIns="46589" rIns="93177" bIns="46589" rtlCol="0" anchor="ctr"/>
          <a:lstStyle/>
          <a:p>
            <a:endParaRPr lang="es-CL"/>
          </a:p>
        </p:txBody>
      </p:sp>
      <p:sp>
        <p:nvSpPr>
          <p:cNvPr id="5" name="Marcador de notas 4"/>
          <p:cNvSpPr>
            <a:spLocks noGrp="1"/>
          </p:cNvSpPr>
          <p:nvPr>
            <p:ph type="body" sz="quarter" idx="3"/>
          </p:nvPr>
        </p:nvSpPr>
        <p:spPr>
          <a:xfrm>
            <a:off x="701040" y="5354002"/>
            <a:ext cx="5608320" cy="4380548"/>
          </a:xfrm>
          <a:prstGeom prst="rect">
            <a:avLst/>
          </a:prstGeom>
        </p:spPr>
        <p:txBody>
          <a:bodyPr vert="horz" lIns="93177" tIns="46589" rIns="93177" bIns="46589" rtlCol="0"/>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L"/>
          </a:p>
        </p:txBody>
      </p:sp>
      <p:sp>
        <p:nvSpPr>
          <p:cNvPr id="6" name="Marcador de pie de página 5"/>
          <p:cNvSpPr>
            <a:spLocks noGrp="1"/>
          </p:cNvSpPr>
          <p:nvPr>
            <p:ph type="ftr" sz="quarter" idx="4"/>
          </p:nvPr>
        </p:nvSpPr>
        <p:spPr>
          <a:xfrm>
            <a:off x="0" y="10567010"/>
            <a:ext cx="3037840" cy="558190"/>
          </a:xfrm>
          <a:prstGeom prst="rect">
            <a:avLst/>
          </a:prstGeom>
        </p:spPr>
        <p:txBody>
          <a:bodyPr vert="horz" lIns="93177" tIns="46589" rIns="93177" bIns="46589" rtlCol="0" anchor="b"/>
          <a:lstStyle>
            <a:lvl1pPr algn="l">
              <a:defRPr sz="1200"/>
            </a:lvl1pPr>
          </a:lstStyle>
          <a:p>
            <a:endParaRPr lang="es-CL"/>
          </a:p>
        </p:txBody>
      </p:sp>
      <p:sp>
        <p:nvSpPr>
          <p:cNvPr id="7" name="Marcador de número de diapositiva 6"/>
          <p:cNvSpPr>
            <a:spLocks noGrp="1"/>
          </p:cNvSpPr>
          <p:nvPr>
            <p:ph type="sldNum" sz="quarter" idx="5"/>
          </p:nvPr>
        </p:nvSpPr>
        <p:spPr>
          <a:xfrm>
            <a:off x="3970938" y="10567010"/>
            <a:ext cx="3037840" cy="558190"/>
          </a:xfrm>
          <a:prstGeom prst="rect">
            <a:avLst/>
          </a:prstGeom>
        </p:spPr>
        <p:txBody>
          <a:bodyPr vert="horz" lIns="93177" tIns="46589" rIns="93177" bIns="46589" rtlCol="0" anchor="b"/>
          <a:lstStyle>
            <a:lvl1pPr algn="r">
              <a:defRPr sz="1200"/>
            </a:lvl1pPr>
          </a:lstStyle>
          <a:p>
            <a:fld id="{058E357F-3852-465F-AF67-F0B811401C37}" type="slidenum">
              <a:rPr lang="es-CL" smtClean="0"/>
              <a:t>‹Nº›</a:t>
            </a:fld>
            <a:endParaRPr lang="es-CL"/>
          </a:p>
        </p:txBody>
      </p:sp>
    </p:spTree>
    <p:extLst>
      <p:ext uri="{BB962C8B-B14F-4D97-AF65-F5344CB8AC3E}">
        <p14:creationId xmlns:p14="http://schemas.microsoft.com/office/powerpoint/2010/main" val="303524215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2F8B87C-25C0-DFCB-4932-9B4351EF5713}"/>
            </a:ext>
          </a:extLst>
        </p:cNvPr>
        <p:cNvGrpSpPr/>
        <p:nvPr/>
      </p:nvGrpSpPr>
      <p:grpSpPr>
        <a:xfrm>
          <a:off x="0" y="0"/>
          <a:ext cx="0" cy="0"/>
          <a:chOff x="0" y="0"/>
          <a:chExt cx="0" cy="0"/>
        </a:xfrm>
      </p:grpSpPr>
      <p:sp>
        <p:nvSpPr>
          <p:cNvPr id="2" name="Marcador de imagen de diapositiva 1">
            <a:extLst>
              <a:ext uri="{FF2B5EF4-FFF2-40B4-BE49-F238E27FC236}">
                <a16:creationId xmlns:a16="http://schemas.microsoft.com/office/drawing/2014/main" id="{45F3909E-3080-0E62-EBBE-C2539BDF793C}"/>
              </a:ext>
            </a:extLst>
          </p:cNvPr>
          <p:cNvSpPr>
            <a:spLocks noGrp="1" noRot="1" noChangeAspect="1"/>
          </p:cNvSpPr>
          <p:nvPr>
            <p:ph type="sldImg"/>
          </p:nvPr>
        </p:nvSpPr>
        <p:spPr/>
      </p:sp>
      <p:sp>
        <p:nvSpPr>
          <p:cNvPr id="3" name="Marcador de notas 2">
            <a:extLst>
              <a:ext uri="{FF2B5EF4-FFF2-40B4-BE49-F238E27FC236}">
                <a16:creationId xmlns:a16="http://schemas.microsoft.com/office/drawing/2014/main" id="{9AC81C01-9188-EFE5-0ED9-5035E282139B}"/>
              </a:ext>
            </a:extLst>
          </p:cNvPr>
          <p:cNvSpPr>
            <a:spLocks noGrp="1"/>
          </p:cNvSpPr>
          <p:nvPr>
            <p:ph type="body" idx="1"/>
          </p:nvPr>
        </p:nvSpPr>
        <p:spPr/>
        <p:txBody>
          <a:bodyPr/>
          <a:lstStyle/>
          <a:p>
            <a:r>
              <a:rPr lang="es-CL"/>
              <a:t>Diagnóstico</a:t>
            </a:r>
          </a:p>
        </p:txBody>
      </p:sp>
      <p:sp>
        <p:nvSpPr>
          <p:cNvPr id="4" name="Marcador de número de diapositiva 3">
            <a:extLst>
              <a:ext uri="{FF2B5EF4-FFF2-40B4-BE49-F238E27FC236}">
                <a16:creationId xmlns:a16="http://schemas.microsoft.com/office/drawing/2014/main" id="{BD401AA4-3EA3-F622-A17D-3F458D079710}"/>
              </a:ext>
            </a:extLst>
          </p:cNvPr>
          <p:cNvSpPr>
            <a:spLocks noGrp="1"/>
          </p:cNvSpPr>
          <p:nvPr>
            <p:ph type="sldNum" sz="quarter" idx="5"/>
          </p:nvPr>
        </p:nvSpPr>
        <p:spPr/>
        <p:txBody>
          <a:bodyPr/>
          <a:lstStyle/>
          <a:p>
            <a:fld id="{058E357F-3852-465F-AF67-F0B811401C37}" type="slidenum">
              <a:rPr lang="es-CL" smtClean="0"/>
              <a:t>5</a:t>
            </a:fld>
            <a:endParaRPr lang="es-CL"/>
          </a:p>
        </p:txBody>
      </p:sp>
    </p:spTree>
    <p:extLst>
      <p:ext uri="{BB962C8B-B14F-4D97-AF65-F5344CB8AC3E}">
        <p14:creationId xmlns:p14="http://schemas.microsoft.com/office/powerpoint/2010/main" val="265685528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Portada">
    <p:bg>
      <p:bgPr>
        <a:blipFill dpi="0" rotWithShape="0">
          <a:blip r:embed="rId2">
            <a:lum/>
          </a:blip>
          <a:srcRect/>
          <a:stretch>
            <a:fillRect/>
          </a:stretch>
        </a:blipFill>
        <a:effectLst/>
      </p:bgPr>
    </p:bg>
    <p:spTree>
      <p:nvGrpSpPr>
        <p:cNvPr id="1" name=""/>
        <p:cNvGrpSpPr/>
        <p:nvPr/>
      </p:nvGrpSpPr>
      <p:grpSpPr>
        <a:xfrm>
          <a:off x="0" y="0"/>
          <a:ext cx="0" cy="0"/>
          <a:chOff x="0" y="0"/>
          <a:chExt cx="0" cy="0"/>
        </a:xfrm>
      </p:grpSpPr>
      <p:sp>
        <p:nvSpPr>
          <p:cNvPr id="2" name="Título 1"/>
          <p:cNvSpPr>
            <a:spLocks noGrp="1"/>
          </p:cNvSpPr>
          <p:nvPr>
            <p:ph type="title"/>
          </p:nvPr>
        </p:nvSpPr>
        <p:spPr>
          <a:xfrm>
            <a:off x="838200" y="2339259"/>
            <a:ext cx="10515600" cy="837710"/>
          </a:xfrm>
          <a:prstGeom prst="rect">
            <a:avLst/>
          </a:prstGeom>
        </p:spPr>
        <p:txBody>
          <a:bodyPr>
            <a:normAutofit/>
          </a:bodyPr>
          <a:lstStyle>
            <a:lvl1pPr algn="ctr">
              <a:defRPr sz="4000" b="1" i="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r>
              <a:rPr lang="es-MX"/>
              <a:t>Haz clic para modificar el estilo de título del patrón</a:t>
            </a:r>
            <a:endParaRPr lang="es-CL"/>
          </a:p>
        </p:txBody>
      </p:sp>
      <p:sp>
        <p:nvSpPr>
          <p:cNvPr id="14" name="Marcador de texto 13"/>
          <p:cNvSpPr>
            <a:spLocks noGrp="1"/>
          </p:cNvSpPr>
          <p:nvPr>
            <p:ph type="body" sz="quarter" idx="11"/>
          </p:nvPr>
        </p:nvSpPr>
        <p:spPr>
          <a:xfrm>
            <a:off x="2882212" y="3681032"/>
            <a:ext cx="6427574" cy="346738"/>
          </a:xfrm>
          <a:prstGeom prst="rect">
            <a:avLst/>
          </a:prstGeom>
        </p:spPr>
        <p:txBody>
          <a:bodyPr>
            <a:noAutofit/>
          </a:bodyPr>
          <a:lstStyle>
            <a:lvl1pPr marL="0" indent="0" algn="ctr">
              <a:buNone/>
              <a:defRPr sz="2800">
                <a:solidFill>
                  <a:schemeClr val="bg1"/>
                </a:solidFill>
              </a:defRPr>
            </a:lvl1pPr>
          </a:lstStyle>
          <a:p>
            <a:pPr lvl="0"/>
            <a:r>
              <a:rPr lang="es-MX"/>
              <a:t>Haga clic para modificar los estilos de texto del patrón</a:t>
            </a:r>
          </a:p>
        </p:txBody>
      </p:sp>
      <p:sp>
        <p:nvSpPr>
          <p:cNvPr id="8" name="Marcador de texto 7"/>
          <p:cNvSpPr>
            <a:spLocks noGrp="1"/>
          </p:cNvSpPr>
          <p:nvPr>
            <p:ph type="body" sz="quarter" idx="12"/>
          </p:nvPr>
        </p:nvSpPr>
        <p:spPr>
          <a:xfrm>
            <a:off x="4101379" y="1600590"/>
            <a:ext cx="3989238" cy="559903"/>
          </a:xfrm>
          <a:prstGeom prst="rect">
            <a:avLst/>
          </a:prstGeom>
        </p:spPr>
        <p:txBody>
          <a:bodyPr/>
          <a:lstStyle>
            <a:lvl1pPr marL="0" indent="0" algn="ctr">
              <a:buNone/>
              <a:defRPr sz="1600"/>
            </a:lvl1pPr>
          </a:lstStyle>
          <a:p>
            <a:pPr lvl="0"/>
            <a:r>
              <a:rPr lang="es-MX"/>
              <a:t>Haga clic para modificar los estilos de texto del patrón</a:t>
            </a:r>
          </a:p>
        </p:txBody>
      </p:sp>
    </p:spTree>
    <p:extLst>
      <p:ext uri="{BB962C8B-B14F-4D97-AF65-F5344CB8AC3E}">
        <p14:creationId xmlns:p14="http://schemas.microsoft.com/office/powerpoint/2010/main" val="398321767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Lámina interior 1">
    <p:bg>
      <p:bgPr>
        <a:blipFill dpi="0" rotWithShape="0">
          <a:blip r:embed="rId2">
            <a:lum/>
          </a:blip>
          <a:srcRect/>
          <a:stretch>
            <a:fillRect/>
          </a:stretch>
        </a:blipFill>
        <a:effectLst/>
      </p:bgPr>
    </p:bg>
    <p:spTree>
      <p:nvGrpSpPr>
        <p:cNvPr id="1" name=""/>
        <p:cNvGrpSpPr/>
        <p:nvPr/>
      </p:nvGrpSpPr>
      <p:grpSpPr>
        <a:xfrm>
          <a:off x="0" y="0"/>
          <a:ext cx="0" cy="0"/>
          <a:chOff x="0" y="0"/>
          <a:chExt cx="0" cy="0"/>
        </a:xfrm>
      </p:grpSpPr>
      <p:sp>
        <p:nvSpPr>
          <p:cNvPr id="11" name="Marcador de texto 2">
            <a:extLst>
              <a:ext uri="{FF2B5EF4-FFF2-40B4-BE49-F238E27FC236}">
                <a16:creationId xmlns:a16="http://schemas.microsoft.com/office/drawing/2014/main" id="{06D97B16-7C3C-3DCD-5321-EE541B5CC6EF}"/>
              </a:ext>
            </a:extLst>
          </p:cNvPr>
          <p:cNvSpPr>
            <a:spLocks noGrp="1"/>
          </p:cNvSpPr>
          <p:nvPr>
            <p:ph type="body" idx="12" hasCustomPrompt="1"/>
          </p:nvPr>
        </p:nvSpPr>
        <p:spPr>
          <a:xfrm>
            <a:off x="715309" y="900983"/>
            <a:ext cx="9585138" cy="596123"/>
          </a:xfrm>
          <a:prstGeom prst="rect">
            <a:avLst/>
          </a:prstGeom>
        </p:spPr>
        <p:txBody>
          <a:bodyPr>
            <a:normAutofit/>
          </a:bodyPr>
          <a:lstStyle>
            <a:lvl1pPr marL="0" indent="0">
              <a:buNone/>
              <a:defRPr sz="2800" b="1" i="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MX"/>
              <a:t>TÍTULO DE LÁMINA</a:t>
            </a:r>
          </a:p>
        </p:txBody>
      </p:sp>
      <p:sp>
        <p:nvSpPr>
          <p:cNvPr id="12" name="Marcador de texto 13">
            <a:extLst>
              <a:ext uri="{FF2B5EF4-FFF2-40B4-BE49-F238E27FC236}">
                <a16:creationId xmlns:a16="http://schemas.microsoft.com/office/drawing/2014/main" id="{D466892E-21EB-5F17-7709-C5183D8B4B3E}"/>
              </a:ext>
            </a:extLst>
          </p:cNvPr>
          <p:cNvSpPr>
            <a:spLocks noGrp="1"/>
          </p:cNvSpPr>
          <p:nvPr>
            <p:ph type="body" sz="quarter" idx="11" hasCustomPrompt="1"/>
          </p:nvPr>
        </p:nvSpPr>
        <p:spPr>
          <a:xfrm>
            <a:off x="3613036" y="2291313"/>
            <a:ext cx="5279952" cy="2275373"/>
          </a:xfrm>
          <a:prstGeom prst="rect">
            <a:avLst/>
          </a:prstGeom>
        </p:spPr>
        <p:txBody>
          <a:bodyPr>
            <a:normAutofit/>
          </a:bodyPr>
          <a:lstStyle>
            <a:lvl1pPr marL="342900" indent="-342900" algn="l">
              <a:buFont typeface="Arial" panose="020B0604020202020204" pitchFamily="34" charset="0"/>
              <a:buChar char="•"/>
              <a:defRPr sz="2000">
                <a:solidFill>
                  <a:schemeClr val="accent1"/>
                </a:solidFill>
              </a:defRPr>
            </a:lvl1pPr>
          </a:lstStyle>
          <a:p>
            <a:pPr lvl="0"/>
            <a:r>
              <a:rPr lang="es-MX"/>
              <a:t>Haga clic para modificar los estilos de texto del patrón </a:t>
            </a:r>
          </a:p>
          <a:p>
            <a:pPr marL="342900" marR="0" lvl="0" indent="-342900" algn="l" defTabSz="914400" rtl="0" eaLnBrk="1" fontAlgn="base" latinLnBrk="0" hangingPunct="1">
              <a:lnSpc>
                <a:spcPct val="90000"/>
              </a:lnSpc>
              <a:spcBef>
                <a:spcPts val="1000"/>
              </a:spcBef>
              <a:spcAft>
                <a:spcPct val="0"/>
              </a:spcAft>
              <a:buClrTx/>
              <a:buSzTx/>
              <a:buFont typeface="Arial" panose="020B0604020202020204" pitchFamily="34" charset="0"/>
              <a:buChar char="•"/>
              <a:tabLst/>
              <a:defRPr/>
            </a:pPr>
            <a:r>
              <a:rPr lang="es-MX"/>
              <a:t>Haga clic para modificar los estilos de texto del patrón </a:t>
            </a:r>
          </a:p>
          <a:p>
            <a:pPr marL="342900" marR="0" lvl="0" indent="-342900" algn="l" defTabSz="914400" rtl="0" eaLnBrk="1" fontAlgn="base" latinLnBrk="0" hangingPunct="1">
              <a:lnSpc>
                <a:spcPct val="90000"/>
              </a:lnSpc>
              <a:spcBef>
                <a:spcPts val="1000"/>
              </a:spcBef>
              <a:spcAft>
                <a:spcPct val="0"/>
              </a:spcAft>
              <a:buClrTx/>
              <a:buSzTx/>
              <a:buFont typeface="Arial" panose="020B0604020202020204" pitchFamily="34" charset="0"/>
              <a:buChar char="•"/>
              <a:tabLst/>
              <a:defRPr/>
            </a:pPr>
            <a:r>
              <a:rPr lang="es-MX"/>
              <a:t>Haga clic para modificar los estilos de texto del patrón </a:t>
            </a:r>
          </a:p>
          <a:p>
            <a:pPr lvl="0"/>
            <a:endParaRPr lang="es-MX"/>
          </a:p>
        </p:txBody>
      </p:sp>
    </p:spTree>
    <p:extLst>
      <p:ext uri="{BB962C8B-B14F-4D97-AF65-F5344CB8AC3E}">
        <p14:creationId xmlns:p14="http://schemas.microsoft.com/office/powerpoint/2010/main" val="46431334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Lámina interior  2">
    <p:bg>
      <p:bgPr>
        <a:blipFill dpi="0" rotWithShape="0">
          <a:blip r:embed="rId2">
            <a:lum/>
          </a:blip>
          <a:srcRect/>
          <a:stretch>
            <a:fillRect/>
          </a:stretch>
        </a:blipFill>
        <a:effectLst/>
      </p:bgPr>
    </p:bg>
    <p:spTree>
      <p:nvGrpSpPr>
        <p:cNvPr id="1" name=""/>
        <p:cNvGrpSpPr/>
        <p:nvPr/>
      </p:nvGrpSpPr>
      <p:grpSpPr>
        <a:xfrm>
          <a:off x="0" y="0"/>
          <a:ext cx="0" cy="0"/>
          <a:chOff x="0" y="0"/>
          <a:chExt cx="0" cy="0"/>
        </a:xfrm>
      </p:grpSpPr>
      <p:sp>
        <p:nvSpPr>
          <p:cNvPr id="2" name="Marcador de texto 2">
            <a:extLst>
              <a:ext uri="{FF2B5EF4-FFF2-40B4-BE49-F238E27FC236}">
                <a16:creationId xmlns:a16="http://schemas.microsoft.com/office/drawing/2014/main" id="{2AC17B51-1112-EBA5-7008-B8E53B0FD259}"/>
              </a:ext>
            </a:extLst>
          </p:cNvPr>
          <p:cNvSpPr>
            <a:spLocks noGrp="1"/>
          </p:cNvSpPr>
          <p:nvPr>
            <p:ph type="body" idx="12" hasCustomPrompt="1"/>
          </p:nvPr>
        </p:nvSpPr>
        <p:spPr>
          <a:xfrm>
            <a:off x="715309" y="900983"/>
            <a:ext cx="9585138" cy="596123"/>
          </a:xfrm>
          <a:prstGeom prst="rect">
            <a:avLst/>
          </a:prstGeom>
        </p:spPr>
        <p:txBody>
          <a:bodyPr>
            <a:normAutofit/>
          </a:bodyPr>
          <a:lstStyle>
            <a:lvl1pPr marL="0" indent="0">
              <a:buNone/>
              <a:defRPr sz="2800" b="1" i="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MX"/>
              <a:t>TÍTULO DE LÁMINA</a:t>
            </a:r>
          </a:p>
        </p:txBody>
      </p:sp>
      <p:sp>
        <p:nvSpPr>
          <p:cNvPr id="7" name="Marcador de texto 13">
            <a:extLst>
              <a:ext uri="{FF2B5EF4-FFF2-40B4-BE49-F238E27FC236}">
                <a16:creationId xmlns:a16="http://schemas.microsoft.com/office/drawing/2014/main" id="{8715E8E8-EBF8-322B-D57B-C8BBB7C86D55}"/>
              </a:ext>
            </a:extLst>
          </p:cNvPr>
          <p:cNvSpPr>
            <a:spLocks noGrp="1"/>
          </p:cNvSpPr>
          <p:nvPr>
            <p:ph type="body" sz="quarter" idx="11" hasCustomPrompt="1"/>
          </p:nvPr>
        </p:nvSpPr>
        <p:spPr>
          <a:xfrm>
            <a:off x="774476" y="3002280"/>
            <a:ext cx="3362325" cy="2331487"/>
          </a:xfrm>
          <a:prstGeom prst="rect">
            <a:avLst/>
          </a:prstGeom>
        </p:spPr>
        <p:txBody>
          <a:bodyPr>
            <a:normAutofit/>
          </a:bodyPr>
          <a:lstStyle>
            <a:lvl1pPr marL="0" indent="0" algn="l">
              <a:buFont typeface="Arial" panose="020B0604020202020204" pitchFamily="34" charset="0"/>
              <a:buNone/>
              <a:defRPr sz="2000" b="0">
                <a:solidFill>
                  <a:schemeClr val="tx1"/>
                </a:solidFill>
              </a:defRPr>
            </a:lvl1pPr>
          </a:lstStyle>
          <a:p>
            <a:pPr lvl="0"/>
            <a:r>
              <a:rPr lang="es-MX"/>
              <a:t>Lorem ipsum dolor sit amet, consectetur edipiscing elit, sed do eiusmod tempor incididunt ut labore et dolore magna aliqua</a:t>
            </a:r>
          </a:p>
        </p:txBody>
      </p:sp>
      <p:sp>
        <p:nvSpPr>
          <p:cNvPr id="8" name="Marcador de texto 13">
            <a:extLst>
              <a:ext uri="{FF2B5EF4-FFF2-40B4-BE49-F238E27FC236}">
                <a16:creationId xmlns:a16="http://schemas.microsoft.com/office/drawing/2014/main" id="{149DC9BA-E36E-B480-1DED-19266C0E3A0E}"/>
              </a:ext>
            </a:extLst>
          </p:cNvPr>
          <p:cNvSpPr>
            <a:spLocks noGrp="1"/>
          </p:cNvSpPr>
          <p:nvPr>
            <p:ph type="body" sz="quarter" idx="13" hasCustomPrompt="1"/>
          </p:nvPr>
        </p:nvSpPr>
        <p:spPr>
          <a:xfrm>
            <a:off x="4350796" y="3002280"/>
            <a:ext cx="3362325" cy="2331487"/>
          </a:xfrm>
          <a:prstGeom prst="rect">
            <a:avLst/>
          </a:prstGeom>
        </p:spPr>
        <p:txBody>
          <a:bodyPr>
            <a:normAutofit/>
          </a:bodyPr>
          <a:lstStyle>
            <a:lvl1pPr marL="0" indent="0" algn="l">
              <a:buFont typeface="Arial" panose="020B0604020202020204" pitchFamily="34" charset="0"/>
              <a:buNone/>
              <a:defRPr sz="2000" b="0">
                <a:solidFill>
                  <a:schemeClr val="tx1"/>
                </a:solidFill>
              </a:defRPr>
            </a:lvl1pPr>
          </a:lstStyle>
          <a:p>
            <a:pPr lvl="0"/>
            <a:r>
              <a:rPr lang="es-MX"/>
              <a:t>Lorem ipsum dolor sit amet, consectetur edipiscing elit, sed do eiusmod tempor incididunt ut labore et dolore magna aliqua</a:t>
            </a:r>
          </a:p>
        </p:txBody>
      </p:sp>
      <p:sp>
        <p:nvSpPr>
          <p:cNvPr id="9" name="Marcador de texto 13">
            <a:extLst>
              <a:ext uri="{FF2B5EF4-FFF2-40B4-BE49-F238E27FC236}">
                <a16:creationId xmlns:a16="http://schemas.microsoft.com/office/drawing/2014/main" id="{F454279A-FB41-DDEE-90AD-23A93D66677E}"/>
              </a:ext>
            </a:extLst>
          </p:cNvPr>
          <p:cNvSpPr>
            <a:spLocks noGrp="1"/>
          </p:cNvSpPr>
          <p:nvPr>
            <p:ph type="body" sz="quarter" idx="14" hasCustomPrompt="1"/>
          </p:nvPr>
        </p:nvSpPr>
        <p:spPr>
          <a:xfrm>
            <a:off x="7825516" y="3002280"/>
            <a:ext cx="3362325" cy="2331487"/>
          </a:xfrm>
          <a:prstGeom prst="rect">
            <a:avLst/>
          </a:prstGeom>
        </p:spPr>
        <p:txBody>
          <a:bodyPr>
            <a:normAutofit/>
          </a:bodyPr>
          <a:lstStyle>
            <a:lvl1pPr marL="0" indent="0" algn="l">
              <a:buFont typeface="Arial" panose="020B0604020202020204" pitchFamily="34" charset="0"/>
              <a:buNone/>
              <a:defRPr sz="2000" b="0">
                <a:solidFill>
                  <a:schemeClr val="tx1"/>
                </a:solidFill>
              </a:defRPr>
            </a:lvl1pPr>
          </a:lstStyle>
          <a:p>
            <a:pPr lvl="0"/>
            <a:r>
              <a:rPr lang="es-MX"/>
              <a:t>Lorem ipsum dolor sit amet, consectetur edipiscing elit, sed do eiusmod tempor incididunt ut labore et dolore magna aliqua</a:t>
            </a:r>
          </a:p>
        </p:txBody>
      </p:sp>
    </p:spTree>
    <p:extLst>
      <p:ext uri="{BB962C8B-B14F-4D97-AF65-F5344CB8AC3E}">
        <p14:creationId xmlns:p14="http://schemas.microsoft.com/office/powerpoint/2010/main" val="18703513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Lámina interior 3">
    <p:bg>
      <p:bgPr>
        <a:blipFill dpi="0" rotWithShape="0">
          <a:blip r:embed="rId2">
            <a:lum/>
          </a:blip>
          <a:srcRect/>
          <a:stretch>
            <a:fillRect/>
          </a:stretch>
        </a:blipFill>
        <a:effectLst/>
      </p:bgPr>
    </p:bg>
    <p:spTree>
      <p:nvGrpSpPr>
        <p:cNvPr id="1" name=""/>
        <p:cNvGrpSpPr/>
        <p:nvPr/>
      </p:nvGrpSpPr>
      <p:grpSpPr>
        <a:xfrm>
          <a:off x="0" y="0"/>
          <a:ext cx="0" cy="0"/>
          <a:chOff x="0" y="0"/>
          <a:chExt cx="0" cy="0"/>
        </a:xfrm>
      </p:grpSpPr>
      <p:sp>
        <p:nvSpPr>
          <p:cNvPr id="13" name="Marcador de texto 12"/>
          <p:cNvSpPr>
            <a:spLocks noGrp="1"/>
          </p:cNvSpPr>
          <p:nvPr>
            <p:ph type="body" sz="quarter" idx="16"/>
          </p:nvPr>
        </p:nvSpPr>
        <p:spPr>
          <a:xfrm>
            <a:off x="2311400" y="1991656"/>
            <a:ext cx="7569200" cy="3584575"/>
          </a:xfrm>
          <a:prstGeom prst="rect">
            <a:avLst/>
          </a:prstGeom>
        </p:spPr>
        <p:txBody>
          <a:bodyPr/>
          <a:lstStyle>
            <a:lvl1pPr marL="0" indent="0">
              <a:buNone/>
              <a:defRPr sz="2000">
                <a:solidFill>
                  <a:srgbClr val="0C4581"/>
                </a:solidFill>
              </a:defRPr>
            </a:lvl1pPr>
          </a:lstStyle>
          <a:p>
            <a:pPr lvl="0"/>
            <a:r>
              <a:rPr lang="es-MX"/>
              <a:t>Haga clic para modificar los estilos de texto del patrón</a:t>
            </a:r>
          </a:p>
        </p:txBody>
      </p:sp>
      <p:sp>
        <p:nvSpPr>
          <p:cNvPr id="2" name="Marcador de texto 2">
            <a:extLst>
              <a:ext uri="{FF2B5EF4-FFF2-40B4-BE49-F238E27FC236}">
                <a16:creationId xmlns:a16="http://schemas.microsoft.com/office/drawing/2014/main" id="{36A952D6-5185-FE90-173D-9B4238679C1B}"/>
              </a:ext>
            </a:extLst>
          </p:cNvPr>
          <p:cNvSpPr>
            <a:spLocks noGrp="1"/>
          </p:cNvSpPr>
          <p:nvPr>
            <p:ph type="body" idx="12" hasCustomPrompt="1"/>
          </p:nvPr>
        </p:nvSpPr>
        <p:spPr>
          <a:xfrm>
            <a:off x="715309" y="900983"/>
            <a:ext cx="9585138" cy="596123"/>
          </a:xfrm>
          <a:prstGeom prst="rect">
            <a:avLst/>
          </a:prstGeom>
        </p:spPr>
        <p:txBody>
          <a:bodyPr>
            <a:normAutofit/>
          </a:bodyPr>
          <a:lstStyle>
            <a:lvl1pPr marL="0" indent="0">
              <a:buNone/>
              <a:defRPr sz="2800" b="1" i="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MX"/>
              <a:t>TÍTULO DE LÁMINA</a:t>
            </a:r>
          </a:p>
        </p:txBody>
      </p:sp>
    </p:spTree>
    <p:extLst>
      <p:ext uri="{BB962C8B-B14F-4D97-AF65-F5344CB8AC3E}">
        <p14:creationId xmlns:p14="http://schemas.microsoft.com/office/powerpoint/2010/main" val="155744270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Lámina interior 4">
    <p:bg>
      <p:bgPr>
        <a:blipFill dpi="0" rotWithShape="0">
          <a:blip r:embed="rId2">
            <a:lum/>
          </a:blip>
          <a:srcRect/>
          <a:stretch>
            <a:fillRect/>
          </a:stretch>
        </a:blipFill>
        <a:effectLst/>
      </p:bgPr>
    </p:bg>
    <p:spTree>
      <p:nvGrpSpPr>
        <p:cNvPr id="1" name=""/>
        <p:cNvGrpSpPr/>
        <p:nvPr/>
      </p:nvGrpSpPr>
      <p:grpSpPr>
        <a:xfrm>
          <a:off x="0" y="0"/>
          <a:ext cx="0" cy="0"/>
          <a:chOff x="0" y="0"/>
          <a:chExt cx="0" cy="0"/>
        </a:xfrm>
      </p:grpSpPr>
      <p:sp>
        <p:nvSpPr>
          <p:cNvPr id="2" name="Marcador de texto 12">
            <a:extLst>
              <a:ext uri="{FF2B5EF4-FFF2-40B4-BE49-F238E27FC236}">
                <a16:creationId xmlns:a16="http://schemas.microsoft.com/office/drawing/2014/main" id="{083C2F68-6964-3C8B-C094-22EBBD96A129}"/>
              </a:ext>
            </a:extLst>
          </p:cNvPr>
          <p:cNvSpPr>
            <a:spLocks noGrp="1"/>
          </p:cNvSpPr>
          <p:nvPr>
            <p:ph type="body" sz="quarter" idx="16"/>
          </p:nvPr>
        </p:nvSpPr>
        <p:spPr>
          <a:xfrm>
            <a:off x="2311400" y="1991656"/>
            <a:ext cx="7569200" cy="3584575"/>
          </a:xfrm>
          <a:prstGeom prst="rect">
            <a:avLst/>
          </a:prstGeom>
        </p:spPr>
        <p:txBody>
          <a:bodyPr/>
          <a:lstStyle>
            <a:lvl1pPr marL="0" indent="0">
              <a:buNone/>
              <a:defRPr sz="2000">
                <a:solidFill>
                  <a:schemeClr val="bg1"/>
                </a:solidFill>
              </a:defRPr>
            </a:lvl1pPr>
          </a:lstStyle>
          <a:p>
            <a:pPr lvl="0"/>
            <a:r>
              <a:rPr lang="es-MX"/>
              <a:t>Haga clic para modificar los estilos de texto del patrón</a:t>
            </a:r>
          </a:p>
        </p:txBody>
      </p:sp>
      <p:sp>
        <p:nvSpPr>
          <p:cNvPr id="3" name="Marcador de texto 2">
            <a:extLst>
              <a:ext uri="{FF2B5EF4-FFF2-40B4-BE49-F238E27FC236}">
                <a16:creationId xmlns:a16="http://schemas.microsoft.com/office/drawing/2014/main" id="{B1A60D15-3417-47F6-F965-7789E500EE5C}"/>
              </a:ext>
            </a:extLst>
          </p:cNvPr>
          <p:cNvSpPr>
            <a:spLocks noGrp="1"/>
          </p:cNvSpPr>
          <p:nvPr>
            <p:ph type="body" idx="12" hasCustomPrompt="1"/>
          </p:nvPr>
        </p:nvSpPr>
        <p:spPr>
          <a:xfrm>
            <a:off x="715309" y="900983"/>
            <a:ext cx="9585138" cy="596123"/>
          </a:xfrm>
          <a:prstGeom prst="rect">
            <a:avLst/>
          </a:prstGeom>
        </p:spPr>
        <p:txBody>
          <a:bodyPr>
            <a:normAutofit/>
          </a:bodyPr>
          <a:lstStyle>
            <a:lvl1pPr marL="0" indent="0">
              <a:buNone/>
              <a:defRPr sz="2800" b="1"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MX"/>
              <a:t>TÍTULO DE LÁMINA</a:t>
            </a:r>
          </a:p>
        </p:txBody>
      </p:sp>
    </p:spTree>
    <p:extLst>
      <p:ext uri="{BB962C8B-B14F-4D97-AF65-F5344CB8AC3E}">
        <p14:creationId xmlns:p14="http://schemas.microsoft.com/office/powerpoint/2010/main" val="170725846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Lámina interior 5">
    <p:bg>
      <p:bgPr>
        <a:blipFill dpi="0" rotWithShape="0">
          <a:blip r:embed="rId2">
            <a:lum/>
          </a:blip>
          <a:srcRect/>
          <a:stretch>
            <a:fillRect/>
          </a:stretch>
        </a:blipFill>
        <a:effectLst/>
      </p:bgPr>
    </p:bg>
    <p:spTree>
      <p:nvGrpSpPr>
        <p:cNvPr id="1" name=""/>
        <p:cNvGrpSpPr/>
        <p:nvPr/>
      </p:nvGrpSpPr>
      <p:grpSpPr>
        <a:xfrm>
          <a:off x="0" y="0"/>
          <a:ext cx="0" cy="0"/>
          <a:chOff x="0" y="0"/>
          <a:chExt cx="0" cy="0"/>
        </a:xfrm>
      </p:grpSpPr>
      <p:sp>
        <p:nvSpPr>
          <p:cNvPr id="3" name="Marcador de texto 12">
            <a:extLst>
              <a:ext uri="{FF2B5EF4-FFF2-40B4-BE49-F238E27FC236}">
                <a16:creationId xmlns:a16="http://schemas.microsoft.com/office/drawing/2014/main" id="{0ACB8943-007C-33E5-CF14-C945CC700A72}"/>
              </a:ext>
            </a:extLst>
          </p:cNvPr>
          <p:cNvSpPr>
            <a:spLocks noGrp="1"/>
          </p:cNvSpPr>
          <p:nvPr>
            <p:ph type="body" sz="quarter" idx="16"/>
          </p:nvPr>
        </p:nvSpPr>
        <p:spPr>
          <a:xfrm>
            <a:off x="2311400" y="1991656"/>
            <a:ext cx="7569200" cy="3584575"/>
          </a:xfrm>
          <a:prstGeom prst="rect">
            <a:avLst/>
          </a:prstGeom>
        </p:spPr>
        <p:txBody>
          <a:bodyPr/>
          <a:lstStyle>
            <a:lvl1pPr marL="0" indent="0">
              <a:buNone/>
              <a:defRPr sz="2000">
                <a:solidFill>
                  <a:srgbClr val="0C4581"/>
                </a:solidFill>
              </a:defRPr>
            </a:lvl1pPr>
          </a:lstStyle>
          <a:p>
            <a:pPr lvl="0"/>
            <a:r>
              <a:rPr lang="es-MX"/>
              <a:t>Haga clic para modificar los estilos de texto del patrón</a:t>
            </a:r>
          </a:p>
        </p:txBody>
      </p:sp>
      <p:sp>
        <p:nvSpPr>
          <p:cNvPr id="4" name="Marcador de texto 2">
            <a:extLst>
              <a:ext uri="{FF2B5EF4-FFF2-40B4-BE49-F238E27FC236}">
                <a16:creationId xmlns:a16="http://schemas.microsoft.com/office/drawing/2014/main" id="{6F0B8119-FB90-2490-8112-1D4EEF42EFB3}"/>
              </a:ext>
            </a:extLst>
          </p:cNvPr>
          <p:cNvSpPr>
            <a:spLocks noGrp="1"/>
          </p:cNvSpPr>
          <p:nvPr>
            <p:ph type="body" idx="12" hasCustomPrompt="1"/>
          </p:nvPr>
        </p:nvSpPr>
        <p:spPr>
          <a:xfrm>
            <a:off x="715309" y="900983"/>
            <a:ext cx="9585138" cy="596123"/>
          </a:xfrm>
          <a:prstGeom prst="rect">
            <a:avLst/>
          </a:prstGeom>
        </p:spPr>
        <p:txBody>
          <a:bodyPr>
            <a:normAutofit/>
          </a:bodyPr>
          <a:lstStyle>
            <a:lvl1pPr marL="0" indent="0">
              <a:buNone/>
              <a:defRPr sz="2800" b="1" i="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MX"/>
              <a:t>TÍTULO DE LÁMINA</a:t>
            </a:r>
          </a:p>
        </p:txBody>
      </p:sp>
    </p:spTree>
    <p:extLst>
      <p:ext uri="{BB962C8B-B14F-4D97-AF65-F5344CB8AC3E}">
        <p14:creationId xmlns:p14="http://schemas.microsoft.com/office/powerpoint/2010/main" val="184961958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Lámina interior 6">
    <p:bg>
      <p:bgPr>
        <a:blipFill dpi="0" rotWithShape="0">
          <a:blip r:embed="rId2">
            <a:lum/>
          </a:blip>
          <a:srcRect/>
          <a:stretch>
            <a:fillRect/>
          </a:stretch>
        </a:blipFill>
        <a:effectLst/>
      </p:bgPr>
    </p:bg>
    <p:spTree>
      <p:nvGrpSpPr>
        <p:cNvPr id="1" name=""/>
        <p:cNvGrpSpPr/>
        <p:nvPr/>
      </p:nvGrpSpPr>
      <p:grpSpPr>
        <a:xfrm>
          <a:off x="0" y="0"/>
          <a:ext cx="0" cy="0"/>
          <a:chOff x="0" y="0"/>
          <a:chExt cx="0" cy="0"/>
        </a:xfrm>
      </p:grpSpPr>
      <p:sp>
        <p:nvSpPr>
          <p:cNvPr id="13" name="Marcador de texto 12"/>
          <p:cNvSpPr>
            <a:spLocks noGrp="1"/>
          </p:cNvSpPr>
          <p:nvPr>
            <p:ph type="body" sz="quarter" idx="16"/>
          </p:nvPr>
        </p:nvSpPr>
        <p:spPr>
          <a:xfrm>
            <a:off x="2311400" y="1991656"/>
            <a:ext cx="7569200" cy="3584575"/>
          </a:xfrm>
          <a:prstGeom prst="rect">
            <a:avLst/>
          </a:prstGeom>
        </p:spPr>
        <p:txBody>
          <a:bodyPr/>
          <a:lstStyle>
            <a:lvl1pPr marL="0" indent="0">
              <a:buNone/>
              <a:defRPr sz="2000">
                <a:solidFill>
                  <a:schemeClr val="bg1"/>
                </a:solidFill>
              </a:defRPr>
            </a:lvl1pPr>
          </a:lstStyle>
          <a:p>
            <a:pPr lvl="0"/>
            <a:r>
              <a:rPr lang="es-MX"/>
              <a:t>Haga clic para modificar los estilos de texto del patrón</a:t>
            </a:r>
          </a:p>
        </p:txBody>
      </p:sp>
      <p:sp>
        <p:nvSpPr>
          <p:cNvPr id="2" name="Marcador de texto 2">
            <a:extLst>
              <a:ext uri="{FF2B5EF4-FFF2-40B4-BE49-F238E27FC236}">
                <a16:creationId xmlns:a16="http://schemas.microsoft.com/office/drawing/2014/main" id="{B787F262-AA07-6FC4-4287-B4142226B22B}"/>
              </a:ext>
            </a:extLst>
          </p:cNvPr>
          <p:cNvSpPr>
            <a:spLocks noGrp="1"/>
          </p:cNvSpPr>
          <p:nvPr>
            <p:ph type="body" idx="12" hasCustomPrompt="1"/>
          </p:nvPr>
        </p:nvSpPr>
        <p:spPr>
          <a:xfrm>
            <a:off x="715309" y="900983"/>
            <a:ext cx="9585138" cy="596123"/>
          </a:xfrm>
          <a:prstGeom prst="rect">
            <a:avLst/>
          </a:prstGeom>
        </p:spPr>
        <p:txBody>
          <a:bodyPr>
            <a:normAutofit/>
          </a:bodyPr>
          <a:lstStyle>
            <a:lvl1pPr marL="0" indent="0">
              <a:buNone/>
              <a:defRPr sz="2800" b="1"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MX"/>
              <a:t>TÍTULO DE LÁMINA</a:t>
            </a:r>
          </a:p>
        </p:txBody>
      </p:sp>
    </p:spTree>
    <p:extLst>
      <p:ext uri="{BB962C8B-B14F-4D97-AF65-F5344CB8AC3E}">
        <p14:creationId xmlns:p14="http://schemas.microsoft.com/office/powerpoint/2010/main" val="49916635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Lámina interior 7">
    <p:bg>
      <p:bgPr>
        <a:blipFill dpi="0" rotWithShape="0">
          <a:blip r:embed="rId2">
            <a:lum/>
          </a:blip>
          <a:srcRect/>
          <a:stretch>
            <a:fillRect/>
          </a:stretch>
        </a:blipFill>
        <a:effectLst/>
      </p:bgPr>
    </p:bg>
    <p:spTree>
      <p:nvGrpSpPr>
        <p:cNvPr id="1" name=""/>
        <p:cNvGrpSpPr/>
        <p:nvPr/>
      </p:nvGrpSpPr>
      <p:grpSpPr>
        <a:xfrm>
          <a:off x="0" y="0"/>
          <a:ext cx="0" cy="0"/>
          <a:chOff x="0" y="0"/>
          <a:chExt cx="0" cy="0"/>
        </a:xfrm>
      </p:grpSpPr>
      <p:sp>
        <p:nvSpPr>
          <p:cNvPr id="2" name="Marcador de texto 2">
            <a:extLst>
              <a:ext uri="{FF2B5EF4-FFF2-40B4-BE49-F238E27FC236}">
                <a16:creationId xmlns:a16="http://schemas.microsoft.com/office/drawing/2014/main" id="{0D6255A5-5A3F-5538-429C-DB581F832C27}"/>
              </a:ext>
            </a:extLst>
          </p:cNvPr>
          <p:cNvSpPr>
            <a:spLocks noGrp="1"/>
          </p:cNvSpPr>
          <p:nvPr>
            <p:ph type="body" idx="12" hasCustomPrompt="1"/>
          </p:nvPr>
        </p:nvSpPr>
        <p:spPr>
          <a:xfrm>
            <a:off x="715309" y="900983"/>
            <a:ext cx="9585138" cy="596123"/>
          </a:xfrm>
          <a:prstGeom prst="rect">
            <a:avLst/>
          </a:prstGeom>
        </p:spPr>
        <p:txBody>
          <a:bodyPr>
            <a:normAutofit/>
          </a:bodyPr>
          <a:lstStyle>
            <a:lvl1pPr marL="0" indent="0">
              <a:buNone/>
              <a:defRPr sz="2800" b="1" i="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MX"/>
              <a:t>TÍTULO DE LÁMINA</a:t>
            </a:r>
          </a:p>
        </p:txBody>
      </p:sp>
      <p:sp>
        <p:nvSpPr>
          <p:cNvPr id="9" name="Marcador de texto 13">
            <a:extLst>
              <a:ext uri="{FF2B5EF4-FFF2-40B4-BE49-F238E27FC236}">
                <a16:creationId xmlns:a16="http://schemas.microsoft.com/office/drawing/2014/main" id="{4DB415EF-E6CF-1D34-E6EB-14DD19F69D86}"/>
              </a:ext>
            </a:extLst>
          </p:cNvPr>
          <p:cNvSpPr>
            <a:spLocks noGrp="1"/>
          </p:cNvSpPr>
          <p:nvPr>
            <p:ph type="body" sz="quarter" idx="11" hasCustomPrompt="1"/>
          </p:nvPr>
        </p:nvSpPr>
        <p:spPr>
          <a:xfrm>
            <a:off x="774476" y="3002280"/>
            <a:ext cx="3362325" cy="2331487"/>
          </a:xfrm>
          <a:prstGeom prst="rect">
            <a:avLst/>
          </a:prstGeom>
        </p:spPr>
        <p:txBody>
          <a:bodyPr>
            <a:normAutofit/>
          </a:bodyPr>
          <a:lstStyle>
            <a:lvl1pPr marL="0" indent="0" algn="l">
              <a:buFont typeface="Arial" panose="020B0604020202020204" pitchFamily="34" charset="0"/>
              <a:buNone/>
              <a:defRPr sz="2000" b="0">
                <a:solidFill>
                  <a:schemeClr val="tx2"/>
                </a:solidFill>
              </a:defRPr>
            </a:lvl1pPr>
          </a:lstStyle>
          <a:p>
            <a:pPr lvl="0"/>
            <a:r>
              <a:rPr lang="es-MX"/>
              <a:t>Lorem ipsum dolor sit amet, consectetur edipiscing elit, sed do eiusmod tempor incididunt ut labore et dolore magna aliqua</a:t>
            </a:r>
          </a:p>
        </p:txBody>
      </p:sp>
      <p:sp>
        <p:nvSpPr>
          <p:cNvPr id="10" name="Marcador de texto 13">
            <a:extLst>
              <a:ext uri="{FF2B5EF4-FFF2-40B4-BE49-F238E27FC236}">
                <a16:creationId xmlns:a16="http://schemas.microsoft.com/office/drawing/2014/main" id="{9E79EBB5-6B94-C65B-57BB-B6C49409FD12}"/>
              </a:ext>
            </a:extLst>
          </p:cNvPr>
          <p:cNvSpPr>
            <a:spLocks noGrp="1"/>
          </p:cNvSpPr>
          <p:nvPr>
            <p:ph type="body" sz="quarter" idx="13" hasCustomPrompt="1"/>
          </p:nvPr>
        </p:nvSpPr>
        <p:spPr>
          <a:xfrm>
            <a:off x="4350796" y="3002280"/>
            <a:ext cx="3362325" cy="2331487"/>
          </a:xfrm>
          <a:prstGeom prst="rect">
            <a:avLst/>
          </a:prstGeom>
        </p:spPr>
        <p:txBody>
          <a:bodyPr>
            <a:normAutofit/>
          </a:bodyPr>
          <a:lstStyle>
            <a:lvl1pPr marL="0" indent="0" algn="l">
              <a:buFont typeface="Arial" panose="020B0604020202020204" pitchFamily="34" charset="0"/>
              <a:buNone/>
              <a:defRPr sz="2000" b="0">
                <a:solidFill>
                  <a:schemeClr val="tx2"/>
                </a:solidFill>
              </a:defRPr>
            </a:lvl1pPr>
          </a:lstStyle>
          <a:p>
            <a:pPr lvl="0"/>
            <a:r>
              <a:rPr lang="es-MX"/>
              <a:t>Lorem ipsum dolor sit amet, consectetur edipiscing elit, sed do eiusmod tempor incididunt ut labore et dolore magna aliqua</a:t>
            </a:r>
          </a:p>
        </p:txBody>
      </p:sp>
      <p:sp>
        <p:nvSpPr>
          <p:cNvPr id="11" name="Marcador de texto 13">
            <a:extLst>
              <a:ext uri="{FF2B5EF4-FFF2-40B4-BE49-F238E27FC236}">
                <a16:creationId xmlns:a16="http://schemas.microsoft.com/office/drawing/2014/main" id="{DC51C920-4CC8-14E1-3746-F2578D74C8E1}"/>
              </a:ext>
            </a:extLst>
          </p:cNvPr>
          <p:cNvSpPr>
            <a:spLocks noGrp="1"/>
          </p:cNvSpPr>
          <p:nvPr>
            <p:ph type="body" sz="quarter" idx="14" hasCustomPrompt="1"/>
          </p:nvPr>
        </p:nvSpPr>
        <p:spPr>
          <a:xfrm>
            <a:off x="7825516" y="3002280"/>
            <a:ext cx="3362325" cy="2331487"/>
          </a:xfrm>
          <a:prstGeom prst="rect">
            <a:avLst/>
          </a:prstGeom>
        </p:spPr>
        <p:txBody>
          <a:bodyPr>
            <a:normAutofit/>
          </a:bodyPr>
          <a:lstStyle>
            <a:lvl1pPr marL="0" indent="0" algn="l">
              <a:buFont typeface="Arial" panose="020B0604020202020204" pitchFamily="34" charset="0"/>
              <a:buNone/>
              <a:defRPr sz="2000" b="0">
                <a:solidFill>
                  <a:schemeClr val="tx2"/>
                </a:solidFill>
              </a:defRPr>
            </a:lvl1pPr>
          </a:lstStyle>
          <a:p>
            <a:pPr lvl="0"/>
            <a:r>
              <a:rPr lang="es-MX"/>
              <a:t>Lorem ipsum dolor sit amet, consectetur edipiscing elit, sed do eiusmod tempor incididunt ut labore et dolore magna aliqua</a:t>
            </a:r>
          </a:p>
        </p:txBody>
      </p:sp>
    </p:spTree>
    <p:extLst>
      <p:ext uri="{BB962C8B-B14F-4D97-AF65-F5344CB8AC3E}">
        <p14:creationId xmlns:p14="http://schemas.microsoft.com/office/powerpoint/2010/main" val="132129764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ierre">
    <p:bg>
      <p:bgPr>
        <a:blipFill dpi="0" rotWithShape="0">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6083125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png"/><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1">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781006734"/>
      </p:ext>
    </p:extLst>
  </p:cSld>
  <p:clrMap bg1="lt1" tx1="dk1" bg2="lt2" tx2="dk2" accent1="accent1" accent2="accent2" accent3="accent3" accent4="accent4" accent5="accent5" accent6="accent6" hlink="hlink" folHlink="folHlink"/>
  <p:sldLayoutIdLst>
    <p:sldLayoutId id="2147483713" r:id="rId1"/>
    <p:sldLayoutId id="2147483714" r:id="rId2"/>
    <p:sldLayoutId id="2147483715" r:id="rId3"/>
    <p:sldLayoutId id="2147483716" r:id="rId4"/>
    <p:sldLayoutId id="2147483718" r:id="rId5"/>
    <p:sldLayoutId id="2147483706" r:id="rId6"/>
    <p:sldLayoutId id="2147483708" r:id="rId7"/>
    <p:sldLayoutId id="2147483719" r:id="rId8"/>
    <p:sldLayoutId id="2147483711" r:id="rId9"/>
  </p:sldLayoutIdLst>
  <p:txStyles>
    <p:titleStyle>
      <a:lvl1pPr algn="l" rtl="0" eaLnBrk="1" fontAlgn="base" hangingPunct="1">
        <a:lnSpc>
          <a:spcPct val="90000"/>
        </a:lnSpc>
        <a:spcBef>
          <a:spcPct val="0"/>
        </a:spcBef>
        <a:spcAft>
          <a:spcPct val="0"/>
        </a:spcAft>
        <a:defRPr sz="4400" kern="120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algn="l" rtl="0" eaLnBrk="1" fontAlgn="base" hangingPunct="1">
        <a:lnSpc>
          <a:spcPct val="90000"/>
        </a:lnSpc>
        <a:spcBef>
          <a:spcPct val="0"/>
        </a:spcBef>
        <a:spcAft>
          <a:spcPct val="0"/>
        </a:spcAft>
        <a:defRPr sz="4400">
          <a:solidFill>
            <a:schemeClr val="bg1"/>
          </a:solidFill>
          <a:latin typeface="Verdana" panose="020B0604030504040204" pitchFamily="34" charset="0"/>
          <a:ea typeface="Verdana" panose="020B0604030504040204" pitchFamily="34" charset="0"/>
          <a:cs typeface="Verdana" panose="020B0604030504040204" pitchFamily="34" charset="0"/>
        </a:defRPr>
      </a:lvl2pPr>
      <a:lvl3pPr algn="l" rtl="0" eaLnBrk="1" fontAlgn="base" hangingPunct="1">
        <a:lnSpc>
          <a:spcPct val="90000"/>
        </a:lnSpc>
        <a:spcBef>
          <a:spcPct val="0"/>
        </a:spcBef>
        <a:spcAft>
          <a:spcPct val="0"/>
        </a:spcAft>
        <a:defRPr sz="4400">
          <a:solidFill>
            <a:schemeClr val="bg1"/>
          </a:solidFill>
          <a:latin typeface="Verdana" panose="020B0604030504040204" pitchFamily="34" charset="0"/>
          <a:ea typeface="Verdana" panose="020B0604030504040204" pitchFamily="34" charset="0"/>
          <a:cs typeface="Verdana" panose="020B0604030504040204" pitchFamily="34" charset="0"/>
        </a:defRPr>
      </a:lvl3pPr>
      <a:lvl4pPr algn="l" rtl="0" eaLnBrk="1" fontAlgn="base" hangingPunct="1">
        <a:lnSpc>
          <a:spcPct val="90000"/>
        </a:lnSpc>
        <a:spcBef>
          <a:spcPct val="0"/>
        </a:spcBef>
        <a:spcAft>
          <a:spcPct val="0"/>
        </a:spcAft>
        <a:defRPr sz="4400">
          <a:solidFill>
            <a:schemeClr val="bg1"/>
          </a:solidFill>
          <a:latin typeface="Verdana" panose="020B0604030504040204" pitchFamily="34" charset="0"/>
          <a:ea typeface="Verdana" panose="020B0604030504040204" pitchFamily="34" charset="0"/>
          <a:cs typeface="Verdana" panose="020B0604030504040204" pitchFamily="34" charset="0"/>
        </a:defRPr>
      </a:lvl4pPr>
      <a:lvl5pPr algn="l" rtl="0" eaLnBrk="1" fontAlgn="base" hangingPunct="1">
        <a:lnSpc>
          <a:spcPct val="90000"/>
        </a:lnSpc>
        <a:spcBef>
          <a:spcPct val="0"/>
        </a:spcBef>
        <a:spcAft>
          <a:spcPct val="0"/>
        </a:spcAft>
        <a:defRPr sz="4400">
          <a:solidFill>
            <a:schemeClr val="bg1"/>
          </a:solidFill>
          <a:latin typeface="Verdana" panose="020B0604030504040204" pitchFamily="34" charset="0"/>
          <a:ea typeface="Verdana" panose="020B0604030504040204" pitchFamily="34" charset="0"/>
          <a:cs typeface="Verdana" panose="020B0604030504040204" pitchFamily="34" charset="0"/>
        </a:defRPr>
      </a:lvl5pPr>
      <a:lvl6pPr marL="457200" algn="l" rtl="0" eaLnBrk="1" fontAlgn="base" hangingPunct="1">
        <a:lnSpc>
          <a:spcPct val="90000"/>
        </a:lnSpc>
        <a:spcBef>
          <a:spcPct val="0"/>
        </a:spcBef>
        <a:spcAft>
          <a:spcPct val="0"/>
        </a:spcAft>
        <a:defRPr sz="4400">
          <a:solidFill>
            <a:schemeClr val="bg1"/>
          </a:solidFill>
          <a:latin typeface="Verdana" panose="020B0604030504040204" pitchFamily="34" charset="0"/>
          <a:ea typeface="Verdana" panose="020B0604030504040204" pitchFamily="34" charset="0"/>
          <a:cs typeface="Verdana" panose="020B0604030504040204" pitchFamily="34" charset="0"/>
        </a:defRPr>
      </a:lvl6pPr>
      <a:lvl7pPr marL="914400" algn="l" rtl="0" eaLnBrk="1" fontAlgn="base" hangingPunct="1">
        <a:lnSpc>
          <a:spcPct val="90000"/>
        </a:lnSpc>
        <a:spcBef>
          <a:spcPct val="0"/>
        </a:spcBef>
        <a:spcAft>
          <a:spcPct val="0"/>
        </a:spcAft>
        <a:defRPr sz="4400">
          <a:solidFill>
            <a:schemeClr val="bg1"/>
          </a:solidFill>
          <a:latin typeface="Verdana" panose="020B0604030504040204" pitchFamily="34" charset="0"/>
          <a:ea typeface="Verdana" panose="020B0604030504040204" pitchFamily="34" charset="0"/>
          <a:cs typeface="Verdana" panose="020B0604030504040204" pitchFamily="34" charset="0"/>
        </a:defRPr>
      </a:lvl7pPr>
      <a:lvl8pPr marL="1371600" algn="l" rtl="0" eaLnBrk="1" fontAlgn="base" hangingPunct="1">
        <a:lnSpc>
          <a:spcPct val="90000"/>
        </a:lnSpc>
        <a:spcBef>
          <a:spcPct val="0"/>
        </a:spcBef>
        <a:spcAft>
          <a:spcPct val="0"/>
        </a:spcAft>
        <a:defRPr sz="4400">
          <a:solidFill>
            <a:schemeClr val="bg1"/>
          </a:solidFill>
          <a:latin typeface="Verdana" panose="020B0604030504040204" pitchFamily="34" charset="0"/>
          <a:ea typeface="Verdana" panose="020B0604030504040204" pitchFamily="34" charset="0"/>
          <a:cs typeface="Verdana" panose="020B0604030504040204" pitchFamily="34" charset="0"/>
        </a:defRPr>
      </a:lvl8pPr>
      <a:lvl9pPr marL="1828800" algn="l" rtl="0" eaLnBrk="1" fontAlgn="base" hangingPunct="1">
        <a:lnSpc>
          <a:spcPct val="90000"/>
        </a:lnSpc>
        <a:spcBef>
          <a:spcPct val="0"/>
        </a:spcBef>
        <a:spcAft>
          <a:spcPct val="0"/>
        </a:spcAft>
        <a:defRPr sz="4400">
          <a:solidFill>
            <a:schemeClr val="bg1"/>
          </a:solidFill>
          <a:latin typeface="Verdana" panose="020B0604030504040204" pitchFamily="34" charset="0"/>
          <a:ea typeface="Verdana" panose="020B0604030504040204" pitchFamily="34" charset="0"/>
          <a:cs typeface="Verdana" panose="020B0604030504040204" pitchFamily="34" charset="0"/>
        </a:defRPr>
      </a:lvl9pPr>
    </p:titleStyle>
    <p:bodyStyle>
      <a:lvl1pPr marL="228600" indent="-228600" algn="l" rtl="0" eaLnBrk="1" fontAlgn="base" hangingPunct="1">
        <a:lnSpc>
          <a:spcPct val="90000"/>
        </a:lnSpc>
        <a:spcBef>
          <a:spcPts val="1000"/>
        </a:spcBef>
        <a:spcAft>
          <a:spcPct val="0"/>
        </a:spcAft>
        <a:buFont typeface="Arial" panose="020B0604020202020204" pitchFamily="34" charset="0"/>
        <a:buChar char="•"/>
        <a:defRPr sz="2800" kern="120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685800" indent="-228600" algn="l" rtl="0" eaLnBrk="1" fontAlgn="base" hangingPunct="1">
        <a:lnSpc>
          <a:spcPct val="90000"/>
        </a:lnSpc>
        <a:spcBef>
          <a:spcPts val="500"/>
        </a:spcBef>
        <a:spcAft>
          <a:spcPct val="0"/>
        </a:spcAft>
        <a:buFont typeface="Arial" panose="020B0604020202020204" pitchFamily="34" charset="0"/>
        <a:buChar char="•"/>
        <a:defRPr sz="2400" kern="1200">
          <a:solidFill>
            <a:schemeClr val="bg1"/>
          </a:solidFill>
          <a:latin typeface="Verdana" panose="020B0604030504040204" pitchFamily="34" charset="0"/>
          <a:ea typeface="Verdana" panose="020B0604030504040204" pitchFamily="34" charset="0"/>
          <a:cs typeface="Verdana" panose="020B0604030504040204" pitchFamily="34" charset="0"/>
        </a:defRPr>
      </a:lvl2pPr>
      <a:lvl3pPr marL="1143000" indent="-228600" algn="l" rtl="0" eaLnBrk="1" fontAlgn="base" hangingPunct="1">
        <a:lnSpc>
          <a:spcPct val="90000"/>
        </a:lnSpc>
        <a:spcBef>
          <a:spcPts val="500"/>
        </a:spcBef>
        <a:spcAft>
          <a:spcPct val="0"/>
        </a:spcAft>
        <a:buFont typeface="Arial" panose="020B0604020202020204" pitchFamily="34" charset="0"/>
        <a:buChar char="•"/>
        <a:defRPr sz="2000" kern="1200">
          <a:solidFill>
            <a:schemeClr val="bg1"/>
          </a:solidFill>
          <a:latin typeface="Verdana" panose="020B0604030504040204" pitchFamily="34" charset="0"/>
          <a:ea typeface="Verdana" panose="020B0604030504040204" pitchFamily="34" charset="0"/>
          <a:cs typeface="Verdana" panose="020B0604030504040204" pitchFamily="34" charset="0"/>
        </a:defRPr>
      </a:lvl3pPr>
      <a:lvl4pPr marL="1600200" indent="-228600" algn="l" rtl="0" eaLnBrk="1" fontAlgn="base" hangingPunct="1">
        <a:lnSpc>
          <a:spcPct val="90000"/>
        </a:lnSpc>
        <a:spcBef>
          <a:spcPts val="500"/>
        </a:spcBef>
        <a:spcAft>
          <a:spcPct val="0"/>
        </a:spcAft>
        <a:buFont typeface="Arial" panose="020B0604020202020204" pitchFamily="34" charset="0"/>
        <a:buChar char="•"/>
        <a:defRPr kern="1200">
          <a:solidFill>
            <a:schemeClr val="bg1"/>
          </a:solidFill>
          <a:latin typeface="Verdana" panose="020B0604030504040204" pitchFamily="34" charset="0"/>
          <a:ea typeface="Verdana" panose="020B0604030504040204" pitchFamily="34" charset="0"/>
          <a:cs typeface="Verdana" panose="020B0604030504040204" pitchFamily="34" charset="0"/>
        </a:defRPr>
      </a:lvl4pPr>
      <a:lvl5pPr marL="2057400" indent="-228600" algn="l" rtl="0" eaLnBrk="1" fontAlgn="base" hangingPunct="1">
        <a:lnSpc>
          <a:spcPct val="90000"/>
        </a:lnSpc>
        <a:spcBef>
          <a:spcPts val="500"/>
        </a:spcBef>
        <a:spcAft>
          <a:spcPct val="0"/>
        </a:spcAft>
        <a:buFont typeface="Arial" panose="020B0604020202020204" pitchFamily="34" charset="0"/>
        <a:buChar char="•"/>
        <a:defRPr kern="1200">
          <a:solidFill>
            <a:schemeClr val="bg1"/>
          </a:solidFill>
          <a:latin typeface="Verdana" panose="020B0604030504040204" pitchFamily="34" charset="0"/>
          <a:ea typeface="Verdana" panose="020B0604030504040204" pitchFamily="34" charset="0"/>
          <a:cs typeface="Verdana" panose="020B060403050404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C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7" Type="http://schemas.openxmlformats.org/officeDocument/2006/relationships/image" Target="../media/image8.jpeg"/><Relationship Id="rId2" Type="http://schemas.openxmlformats.org/officeDocument/2006/relationships/diagramData" Target="../diagrams/data1.xml"/><Relationship Id="rId1" Type="http://schemas.openxmlformats.org/officeDocument/2006/relationships/slideLayout" Target="../slideLayouts/slideLayout3.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2.xml"/><Relationship Id="rId7" Type="http://schemas.openxmlformats.org/officeDocument/2006/relationships/image" Target="../media/image9.jpeg"/><Relationship Id="rId2" Type="http://schemas.openxmlformats.org/officeDocument/2006/relationships/diagramData" Target="../diagrams/data2.xml"/><Relationship Id="rId1" Type="http://schemas.openxmlformats.org/officeDocument/2006/relationships/slideLayout" Target="../slideLayouts/slideLayout3.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xml"/><Relationship Id="rId1" Type="http://schemas.openxmlformats.org/officeDocument/2006/relationships/slideLayout" Target="../slideLayouts/slideLayout4.xml"/><Relationship Id="rId4" Type="http://schemas.openxmlformats.org/officeDocument/2006/relationships/image" Target="../media/image12.png"/></Relationships>
</file>

<file path=ppt/slides/_rels/slide6.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2">
            <a:lum/>
          </a:blip>
          <a:srcRect/>
          <a:stretch>
            <a:fillRect/>
          </a:stretch>
        </a:blipFill>
        <a:effectLst/>
      </p:bgPr>
    </p:bg>
    <p:spTree>
      <p:nvGrpSpPr>
        <p:cNvPr id="1" name="">
          <a:extLst>
            <a:ext uri="{FF2B5EF4-FFF2-40B4-BE49-F238E27FC236}">
              <a16:creationId xmlns:a16="http://schemas.microsoft.com/office/drawing/2014/main" id="{45D52EBC-A0D9-4A17-FD87-E23D4E54B3B3}"/>
            </a:ext>
          </a:extLst>
        </p:cNvPr>
        <p:cNvGrpSpPr/>
        <p:nvPr/>
      </p:nvGrpSpPr>
      <p:grpSpPr>
        <a:xfrm>
          <a:off x="0" y="0"/>
          <a:ext cx="0" cy="0"/>
          <a:chOff x="0" y="0"/>
          <a:chExt cx="0" cy="0"/>
        </a:xfrm>
      </p:grpSpPr>
      <p:sp>
        <p:nvSpPr>
          <p:cNvPr id="6" name="Marcador de texto 2">
            <a:extLst>
              <a:ext uri="{FF2B5EF4-FFF2-40B4-BE49-F238E27FC236}">
                <a16:creationId xmlns:a16="http://schemas.microsoft.com/office/drawing/2014/main" id="{263DBA52-A12D-DCEB-2D4F-565E08A2F1E6}"/>
              </a:ext>
            </a:extLst>
          </p:cNvPr>
          <p:cNvSpPr>
            <a:spLocks noGrp="1"/>
          </p:cNvSpPr>
          <p:nvPr>
            <p:ph type="body" sz="quarter" idx="4294967295"/>
          </p:nvPr>
        </p:nvSpPr>
        <p:spPr>
          <a:xfrm>
            <a:off x="1440090" y="2630446"/>
            <a:ext cx="9048808" cy="2952730"/>
          </a:xfrm>
          <a:prstGeom prst="rect">
            <a:avLst/>
          </a:prstGeom>
        </p:spPr>
        <p:txBody>
          <a:bodyPr lIns="91440" tIns="45720" rIns="91440" bIns="45720" rtlCol="0" anchor="t">
            <a:normAutofit/>
          </a:bodyPr>
          <a:lstStyle/>
          <a:p>
            <a:pPr marL="0" indent="0" algn="ctr" fontAlgn="auto">
              <a:spcAft>
                <a:spcPts val="0"/>
              </a:spcAft>
              <a:buNone/>
              <a:defRPr/>
            </a:pPr>
            <a:r>
              <a:rPr lang="es-ES" b="1" dirty="0">
                <a:latin typeface="Verdana"/>
                <a:ea typeface="Verdana"/>
              </a:rPr>
              <a:t>DESARROLLO PROFESIONAL DOCENTE EN LA ESCUELA   </a:t>
            </a:r>
          </a:p>
          <a:p>
            <a:pPr marL="0" indent="0" algn="ctr" fontAlgn="auto">
              <a:spcAft>
                <a:spcPts val="0"/>
              </a:spcAft>
              <a:buNone/>
              <a:defRPr/>
            </a:pPr>
            <a:endParaRPr lang="es-ES" b="1" dirty="0">
              <a:latin typeface="Verdana"/>
              <a:ea typeface="Verdana"/>
            </a:endParaRPr>
          </a:p>
          <a:p>
            <a:pPr marL="0" indent="0" algn="ctr" fontAlgn="auto">
              <a:spcAft>
                <a:spcPts val="0"/>
              </a:spcAft>
              <a:buNone/>
              <a:defRPr/>
            </a:pPr>
            <a:r>
              <a:rPr lang="es-ES" b="1" dirty="0">
                <a:latin typeface="Verdana"/>
                <a:ea typeface="Verdana"/>
              </a:rPr>
              <a:t>ESCUELA GRENOBLE</a:t>
            </a:r>
          </a:p>
          <a:p>
            <a:pPr marL="0" indent="0" algn="ctr" fontAlgn="auto">
              <a:spcAft>
                <a:spcPts val="0"/>
              </a:spcAft>
              <a:buNone/>
              <a:defRPr/>
            </a:pPr>
            <a:r>
              <a:rPr lang="es-ES" b="1" dirty="0">
                <a:latin typeface="Verdana"/>
                <a:ea typeface="Verdana"/>
              </a:rPr>
              <a:t>QUINTA NORMAL  </a:t>
            </a:r>
            <a:endParaRPr lang="es-ES" dirty="0"/>
          </a:p>
        </p:txBody>
      </p:sp>
      <p:pic>
        <p:nvPicPr>
          <p:cNvPr id="3" name="Imagen 2">
            <a:extLst>
              <a:ext uri="{FF2B5EF4-FFF2-40B4-BE49-F238E27FC236}">
                <a16:creationId xmlns:a16="http://schemas.microsoft.com/office/drawing/2014/main" id="{E504DA94-B371-376F-2692-15EE4E465FF3}"/>
              </a:ext>
            </a:extLst>
          </p:cNvPr>
          <p:cNvPicPr>
            <a:picLocks noChangeAspect="1"/>
          </p:cNvPicPr>
          <p:nvPr/>
        </p:nvPicPr>
        <p:blipFill>
          <a:blip r:embed="rId3"/>
          <a:stretch>
            <a:fillRect/>
          </a:stretch>
        </p:blipFill>
        <p:spPr>
          <a:xfrm>
            <a:off x="2069690" y="551220"/>
            <a:ext cx="8052619" cy="1897012"/>
          </a:xfrm>
          <a:prstGeom prst="rect">
            <a:avLst/>
          </a:prstGeom>
        </p:spPr>
      </p:pic>
    </p:spTree>
    <p:extLst>
      <p:ext uri="{BB962C8B-B14F-4D97-AF65-F5344CB8AC3E}">
        <p14:creationId xmlns:p14="http://schemas.microsoft.com/office/powerpoint/2010/main" val="805140776"/>
      </p:ext>
    </p:extLst>
  </p:cSld>
  <p:clrMapOvr>
    <a:overrideClrMapping bg1="lt1" tx1="dk1" bg2="lt2" tx2="dk2" accent1="accent1" accent2="accent2" accent3="accent3" accent4="accent4" accent5="accent5" accent6="accent6" hlink="hlink" folHlink="folHlink"/>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Marcador de texto 1">
            <a:extLst>
              <a:ext uri="{FF2B5EF4-FFF2-40B4-BE49-F238E27FC236}">
                <a16:creationId xmlns:a16="http://schemas.microsoft.com/office/drawing/2014/main" id="{5C5916E6-9D12-DF27-D4A6-383B16AD97DC}"/>
              </a:ext>
            </a:extLst>
          </p:cNvPr>
          <p:cNvSpPr>
            <a:spLocks noGrp="1"/>
          </p:cNvSpPr>
          <p:nvPr>
            <p:ph type="body" idx="12"/>
          </p:nvPr>
        </p:nvSpPr>
        <p:spPr>
          <a:xfrm>
            <a:off x="913130" y="480829"/>
            <a:ext cx="9585138" cy="1085472"/>
          </a:xfrm>
        </p:spPr>
        <p:txBody>
          <a:bodyPr>
            <a:normAutofit/>
          </a:bodyPr>
          <a:lstStyle/>
          <a:p>
            <a:pPr algn="ctr"/>
            <a:r>
              <a:rPr lang="es-ES" dirty="0"/>
              <a:t>DESAFIOS  </a:t>
            </a:r>
            <a:endParaRPr lang="es-CL" sz="2400" b="0" dirty="0"/>
          </a:p>
        </p:txBody>
      </p:sp>
      <p:graphicFrame>
        <p:nvGraphicFramePr>
          <p:cNvPr id="7" name="Diagrama 6">
            <a:extLst>
              <a:ext uri="{FF2B5EF4-FFF2-40B4-BE49-F238E27FC236}">
                <a16:creationId xmlns:a16="http://schemas.microsoft.com/office/drawing/2014/main" id="{33B3BD21-E50B-B9E1-1B32-04A46160F248}"/>
              </a:ext>
            </a:extLst>
          </p:cNvPr>
          <p:cNvGraphicFramePr/>
          <p:nvPr>
            <p:extLst>
              <p:ext uri="{D42A27DB-BD31-4B8C-83A1-F6EECF244321}">
                <p14:modId xmlns:p14="http://schemas.microsoft.com/office/powerpoint/2010/main" val="1524287404"/>
              </p:ext>
            </p:extLst>
          </p:nvPr>
        </p:nvGraphicFramePr>
        <p:xfrm>
          <a:off x="4829736" y="1307072"/>
          <a:ext cx="6646955" cy="392451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Rectángulo 2">
            <a:extLst>
              <a:ext uri="{FF2B5EF4-FFF2-40B4-BE49-F238E27FC236}">
                <a16:creationId xmlns:a16="http://schemas.microsoft.com/office/drawing/2014/main" id="{DAEFFE1A-D0D1-4018-AF81-F334EDD8FEC1}"/>
              </a:ext>
            </a:extLst>
          </p:cNvPr>
          <p:cNvSpPr/>
          <p:nvPr/>
        </p:nvSpPr>
        <p:spPr>
          <a:xfrm>
            <a:off x="577048" y="5197625"/>
            <a:ext cx="10899643" cy="923330"/>
          </a:xfrm>
          <a:prstGeom prst="rect">
            <a:avLst/>
          </a:prstGeom>
        </p:spPr>
        <p:txBody>
          <a:bodyPr wrap="square">
            <a:spAutoFit/>
          </a:bodyPr>
          <a:lstStyle/>
          <a:p>
            <a:pPr algn="just"/>
            <a:r>
              <a:rPr lang="es-CL" i="1" dirty="0">
                <a:ea typeface="Calibri" panose="020F0502020204030204" pitchFamily="34" charset="0"/>
                <a:cs typeface="Times New Roman" panose="02020603050405020304" pitchFamily="18" charset="0"/>
              </a:rPr>
              <a:t>Es fundamental que los equipos directivos promuevan y mantengan un equipo docente actualizado en sus conocimientos y faciliten espacios en que puedan aprender acerca de sus propias prácticas, de manera de profesionalizar el rol docente.</a:t>
            </a:r>
            <a:endParaRPr lang="es-CL" i="1" dirty="0"/>
          </a:p>
        </p:txBody>
      </p:sp>
      <p:pic>
        <p:nvPicPr>
          <p:cNvPr id="11" name="Picture 4" descr="Escuela de Graduados de UTESA: Los retos docentes de cara al porvenir">
            <a:extLst>
              <a:ext uri="{FF2B5EF4-FFF2-40B4-BE49-F238E27FC236}">
                <a16:creationId xmlns:a16="http://schemas.microsoft.com/office/drawing/2014/main" id="{4451ED64-42D7-4CD9-A3DE-758F0F48EC12}"/>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913130" y="1660375"/>
            <a:ext cx="3612841" cy="296316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3431962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Diagrama 6">
            <a:extLst>
              <a:ext uri="{FF2B5EF4-FFF2-40B4-BE49-F238E27FC236}">
                <a16:creationId xmlns:a16="http://schemas.microsoft.com/office/drawing/2014/main" id="{33B3BD21-E50B-B9E1-1B32-04A46160F248}"/>
              </a:ext>
            </a:extLst>
          </p:cNvPr>
          <p:cNvGraphicFramePr/>
          <p:nvPr>
            <p:extLst>
              <p:ext uri="{D42A27DB-BD31-4B8C-83A1-F6EECF244321}">
                <p14:modId xmlns:p14="http://schemas.microsoft.com/office/powerpoint/2010/main" val="2993686636"/>
              </p:ext>
            </p:extLst>
          </p:nvPr>
        </p:nvGraphicFramePr>
        <p:xfrm>
          <a:off x="4829736" y="1307072"/>
          <a:ext cx="6646955" cy="392451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8" name="Marcador de texto 2">
            <a:extLst>
              <a:ext uri="{FF2B5EF4-FFF2-40B4-BE49-F238E27FC236}">
                <a16:creationId xmlns:a16="http://schemas.microsoft.com/office/drawing/2014/main" id="{6C70CEB1-6174-4900-8B87-1C8A21BB1EC3}"/>
              </a:ext>
            </a:extLst>
          </p:cNvPr>
          <p:cNvSpPr>
            <a:spLocks noGrp="1"/>
          </p:cNvSpPr>
          <p:nvPr>
            <p:ph type="body" sz="quarter" idx="11"/>
          </p:nvPr>
        </p:nvSpPr>
        <p:spPr>
          <a:xfrm>
            <a:off x="686516" y="5401112"/>
            <a:ext cx="10818967" cy="841239"/>
          </a:xfrm>
        </p:spPr>
        <p:txBody>
          <a:bodyPr>
            <a:normAutofit fontScale="77500" lnSpcReduction="20000"/>
          </a:bodyPr>
          <a:lstStyle/>
          <a:p>
            <a:pPr>
              <a:lnSpc>
                <a:spcPct val="120000"/>
              </a:lnSpc>
            </a:pPr>
            <a:r>
              <a:rPr lang="es-MX" i="1" dirty="0"/>
              <a:t>Muchos factores pueden contribuir a la mejora escolar, pero el liderazgo es el catalizador que permite que todos los elementos del sistema se combinen produciendo efectos que no serían posible sin su presencia (Anderson, 2010). </a:t>
            </a:r>
            <a:endParaRPr lang="es-ES" b="1" i="1" dirty="0"/>
          </a:p>
        </p:txBody>
      </p:sp>
      <p:sp>
        <p:nvSpPr>
          <p:cNvPr id="9" name="Marcador de texto 2">
            <a:extLst>
              <a:ext uri="{FF2B5EF4-FFF2-40B4-BE49-F238E27FC236}">
                <a16:creationId xmlns:a16="http://schemas.microsoft.com/office/drawing/2014/main" id="{DF68594B-23D8-46ED-BA55-A2B4A5870BCF}"/>
              </a:ext>
            </a:extLst>
          </p:cNvPr>
          <p:cNvSpPr txBox="1">
            <a:spLocks noGrp="1"/>
          </p:cNvSpPr>
          <p:nvPr>
            <p:ph type="body" idx="12"/>
          </p:nvPr>
        </p:nvSpPr>
        <p:spPr>
          <a:xfrm>
            <a:off x="995323" y="897254"/>
            <a:ext cx="10609072" cy="1084263"/>
          </a:xfrm>
          <a:prstGeom prst="rect">
            <a:avLst/>
          </a:prstGeom>
        </p:spPr>
        <p:txBody>
          <a:bodyPr>
            <a:normAutofit/>
          </a:bodyPr>
          <a:lstStyle>
            <a:lvl1pPr marL="0" indent="0" algn="l" rtl="0" eaLnBrk="1" fontAlgn="base" hangingPunct="1">
              <a:lnSpc>
                <a:spcPct val="90000"/>
              </a:lnSpc>
              <a:spcBef>
                <a:spcPts val="1000"/>
              </a:spcBef>
              <a:spcAft>
                <a:spcPct val="0"/>
              </a:spcAft>
              <a:buFont typeface="Arial" panose="020B0604020202020204" pitchFamily="34" charset="0"/>
              <a:buNone/>
              <a:defRPr sz="2000" b="0" kern="120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685800" indent="-228600" algn="l" rtl="0" eaLnBrk="1" fontAlgn="base" hangingPunct="1">
              <a:lnSpc>
                <a:spcPct val="90000"/>
              </a:lnSpc>
              <a:spcBef>
                <a:spcPts val="500"/>
              </a:spcBef>
              <a:spcAft>
                <a:spcPct val="0"/>
              </a:spcAft>
              <a:buFont typeface="Arial" panose="020B0604020202020204" pitchFamily="34" charset="0"/>
              <a:buChar char="•"/>
              <a:defRPr sz="2400" kern="1200">
                <a:solidFill>
                  <a:schemeClr val="bg1"/>
                </a:solidFill>
                <a:latin typeface="Verdana" panose="020B0604030504040204" pitchFamily="34" charset="0"/>
                <a:ea typeface="Verdana" panose="020B0604030504040204" pitchFamily="34" charset="0"/>
                <a:cs typeface="Verdana" panose="020B0604030504040204" pitchFamily="34" charset="0"/>
              </a:defRPr>
            </a:lvl2pPr>
            <a:lvl3pPr marL="1143000" indent="-228600" algn="l" rtl="0" eaLnBrk="1" fontAlgn="base" hangingPunct="1">
              <a:lnSpc>
                <a:spcPct val="90000"/>
              </a:lnSpc>
              <a:spcBef>
                <a:spcPts val="500"/>
              </a:spcBef>
              <a:spcAft>
                <a:spcPct val="0"/>
              </a:spcAft>
              <a:buFont typeface="Arial" panose="020B0604020202020204" pitchFamily="34" charset="0"/>
              <a:buChar char="•"/>
              <a:defRPr sz="2000" kern="1200">
                <a:solidFill>
                  <a:schemeClr val="bg1"/>
                </a:solidFill>
                <a:latin typeface="Verdana" panose="020B0604030504040204" pitchFamily="34" charset="0"/>
                <a:ea typeface="Verdana" panose="020B0604030504040204" pitchFamily="34" charset="0"/>
                <a:cs typeface="Verdana" panose="020B0604030504040204" pitchFamily="34" charset="0"/>
              </a:defRPr>
            </a:lvl3pPr>
            <a:lvl4pPr marL="1600200" indent="-228600" algn="l" rtl="0" eaLnBrk="1" fontAlgn="base" hangingPunct="1">
              <a:lnSpc>
                <a:spcPct val="90000"/>
              </a:lnSpc>
              <a:spcBef>
                <a:spcPts val="500"/>
              </a:spcBef>
              <a:spcAft>
                <a:spcPct val="0"/>
              </a:spcAft>
              <a:buFont typeface="Arial" panose="020B0604020202020204" pitchFamily="34" charset="0"/>
              <a:buChar char="•"/>
              <a:defRPr kern="1200">
                <a:solidFill>
                  <a:schemeClr val="bg1"/>
                </a:solidFill>
                <a:latin typeface="Verdana" panose="020B0604030504040204" pitchFamily="34" charset="0"/>
                <a:ea typeface="Verdana" panose="020B0604030504040204" pitchFamily="34" charset="0"/>
                <a:cs typeface="Verdana" panose="020B0604030504040204" pitchFamily="34" charset="0"/>
              </a:defRPr>
            </a:lvl4pPr>
            <a:lvl5pPr marL="2057400" indent="-228600" algn="l" rtl="0" eaLnBrk="1" fontAlgn="base" hangingPunct="1">
              <a:lnSpc>
                <a:spcPct val="90000"/>
              </a:lnSpc>
              <a:spcBef>
                <a:spcPts val="500"/>
              </a:spcBef>
              <a:spcAft>
                <a:spcPct val="0"/>
              </a:spcAft>
              <a:buFont typeface="Arial" panose="020B0604020202020204" pitchFamily="34" charset="0"/>
              <a:buChar char="•"/>
              <a:defRPr kern="1200">
                <a:solidFill>
                  <a:schemeClr val="bg1"/>
                </a:solidFill>
                <a:latin typeface="Verdana" panose="020B0604030504040204" pitchFamily="34" charset="0"/>
                <a:ea typeface="Verdana" panose="020B0604030504040204" pitchFamily="34" charset="0"/>
                <a:cs typeface="Verdana" panose="020B060403050404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20000"/>
              </a:lnSpc>
            </a:pPr>
            <a:r>
              <a:rPr lang="es-MX" b="1" dirty="0"/>
              <a:t>FACTORES QUE CONTRIBUYEN AL DESARROLLO PROFESIONAL DOCENTE CONTINUO </a:t>
            </a:r>
            <a:endParaRPr lang="es-ES" b="1" dirty="0"/>
          </a:p>
        </p:txBody>
      </p:sp>
      <p:pic>
        <p:nvPicPr>
          <p:cNvPr id="2054" name="Picture 6" descr="Desarrollo profesional docente del siglo XXI - PE Scholar">
            <a:extLst>
              <a:ext uri="{FF2B5EF4-FFF2-40B4-BE49-F238E27FC236}">
                <a16:creationId xmlns:a16="http://schemas.microsoft.com/office/drawing/2014/main" id="{E6197881-A440-4634-8754-D15F3BADA9A9}"/>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75896" y="1916086"/>
            <a:ext cx="4069471" cy="267212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3143433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72F1154-5D58-65FD-6214-2ECE3B41277B}"/>
            </a:ext>
          </a:extLst>
        </p:cNvPr>
        <p:cNvGrpSpPr/>
        <p:nvPr/>
      </p:nvGrpSpPr>
      <p:grpSpPr>
        <a:xfrm>
          <a:off x="0" y="0"/>
          <a:ext cx="0" cy="0"/>
          <a:chOff x="0" y="0"/>
          <a:chExt cx="0" cy="0"/>
        </a:xfrm>
      </p:grpSpPr>
      <p:sp>
        <p:nvSpPr>
          <p:cNvPr id="3" name="Marcador de texto 2">
            <a:extLst>
              <a:ext uri="{FF2B5EF4-FFF2-40B4-BE49-F238E27FC236}">
                <a16:creationId xmlns:a16="http://schemas.microsoft.com/office/drawing/2014/main" id="{6F45E6B4-103C-5C80-44AA-1F6EA8C6CE81}"/>
              </a:ext>
            </a:extLst>
          </p:cNvPr>
          <p:cNvSpPr>
            <a:spLocks noGrp="1"/>
          </p:cNvSpPr>
          <p:nvPr>
            <p:ph type="body" sz="quarter" idx="11"/>
          </p:nvPr>
        </p:nvSpPr>
        <p:spPr>
          <a:xfrm>
            <a:off x="713170" y="5331635"/>
            <a:ext cx="10818967" cy="841239"/>
          </a:xfrm>
        </p:spPr>
        <p:txBody>
          <a:bodyPr>
            <a:normAutofit/>
          </a:bodyPr>
          <a:lstStyle/>
          <a:p>
            <a:pPr marL="342900" indent="-342900">
              <a:lnSpc>
                <a:spcPct val="120000"/>
              </a:lnSpc>
              <a:buFont typeface="Wingdings" panose="05000000000000000000" pitchFamily="2" charset="2"/>
              <a:buChar char="Ø"/>
            </a:pPr>
            <a:r>
              <a:rPr lang="es-MX" dirty="0"/>
              <a:t>Marco para Buena Dirección y el Liderazgo, (MINEDUC, 2015: 23)</a:t>
            </a:r>
          </a:p>
          <a:p>
            <a:pPr marL="342900" indent="-342900">
              <a:lnSpc>
                <a:spcPct val="120000"/>
              </a:lnSpc>
              <a:buFont typeface="Wingdings" panose="05000000000000000000" pitchFamily="2" charset="2"/>
              <a:buChar char="Ø"/>
            </a:pPr>
            <a:endParaRPr lang="es-ES" b="1" dirty="0"/>
          </a:p>
        </p:txBody>
      </p:sp>
      <p:sp>
        <p:nvSpPr>
          <p:cNvPr id="6" name="Marcador de texto 1">
            <a:extLst>
              <a:ext uri="{FF2B5EF4-FFF2-40B4-BE49-F238E27FC236}">
                <a16:creationId xmlns:a16="http://schemas.microsoft.com/office/drawing/2014/main" id="{4AB6A92D-6B55-3472-129E-5CA00BA4DB4C}"/>
              </a:ext>
            </a:extLst>
          </p:cNvPr>
          <p:cNvSpPr>
            <a:spLocks noGrp="1"/>
          </p:cNvSpPr>
          <p:nvPr>
            <p:ph type="body" idx="12"/>
          </p:nvPr>
        </p:nvSpPr>
        <p:spPr>
          <a:xfrm>
            <a:off x="297315" y="596349"/>
            <a:ext cx="10656333" cy="595313"/>
          </a:xfrm>
        </p:spPr>
        <p:txBody>
          <a:bodyPr>
            <a:normAutofit fontScale="25000" lnSpcReduction="20000"/>
          </a:bodyPr>
          <a:lstStyle/>
          <a:p>
            <a:pPr algn="ctr"/>
            <a:r>
              <a:rPr lang="es-ES" sz="12800" dirty="0"/>
              <a:t>Líderes en el procesos de enseñanza </a:t>
            </a:r>
          </a:p>
          <a:p>
            <a:pPr algn="ctr"/>
            <a:r>
              <a:rPr lang="es-MX" sz="7200" i="1" dirty="0">
                <a:solidFill>
                  <a:schemeClr val="tx1">
                    <a:lumMod val="75000"/>
                  </a:schemeClr>
                </a:solidFill>
                <a:latin typeface="Steelfish"/>
              </a:rPr>
              <a:t>El desafío de observar y retroalimentar </a:t>
            </a:r>
            <a:r>
              <a:rPr lang="es-CL" sz="7200" i="1" dirty="0">
                <a:solidFill>
                  <a:schemeClr val="tx1">
                    <a:lumMod val="75000"/>
                  </a:schemeClr>
                </a:solidFill>
                <a:latin typeface="Steelfish"/>
              </a:rPr>
              <a:t>los procesos de aula </a:t>
            </a:r>
          </a:p>
          <a:p>
            <a:pPr algn="ctr"/>
            <a:endParaRPr lang="es-CL" sz="2400" b="0" dirty="0"/>
          </a:p>
        </p:txBody>
      </p:sp>
      <p:sp>
        <p:nvSpPr>
          <p:cNvPr id="2" name="Rectángulo 1">
            <a:extLst>
              <a:ext uri="{FF2B5EF4-FFF2-40B4-BE49-F238E27FC236}">
                <a16:creationId xmlns:a16="http://schemas.microsoft.com/office/drawing/2014/main" id="{1FB54A32-88CA-4502-8932-249C68AA6F90}"/>
              </a:ext>
            </a:extLst>
          </p:cNvPr>
          <p:cNvSpPr/>
          <p:nvPr/>
        </p:nvSpPr>
        <p:spPr>
          <a:xfrm>
            <a:off x="713170" y="1625828"/>
            <a:ext cx="9824621" cy="3139321"/>
          </a:xfrm>
          <a:prstGeom prst="rect">
            <a:avLst/>
          </a:prstGeom>
        </p:spPr>
        <p:txBody>
          <a:bodyPr wrap="square">
            <a:spAutoFit/>
          </a:bodyPr>
          <a:lstStyle/>
          <a:p>
            <a:pPr algn="just"/>
            <a:r>
              <a:rPr lang="es-MX" dirty="0">
                <a:solidFill>
                  <a:srgbClr val="000000"/>
                </a:solidFill>
                <a:latin typeface="Myriad Pro"/>
              </a:rPr>
              <a:t>Desarrollando las capacidades profesionales, </a:t>
            </a:r>
            <a:r>
              <a:rPr lang="es-MX" u="sng" dirty="0">
                <a:solidFill>
                  <a:srgbClr val="000000"/>
                </a:solidFill>
                <a:latin typeface="Myriad Pro"/>
              </a:rPr>
              <a:t>principales prácticas: </a:t>
            </a:r>
          </a:p>
          <a:p>
            <a:pPr algn="just"/>
            <a:endParaRPr lang="es-MX" dirty="0">
              <a:solidFill>
                <a:srgbClr val="000000"/>
              </a:solidFill>
              <a:latin typeface="Myriad Pro"/>
            </a:endParaRPr>
          </a:p>
          <a:p>
            <a:pPr algn="just"/>
            <a:r>
              <a:rPr lang="es-MX" dirty="0">
                <a:solidFill>
                  <a:srgbClr val="000000"/>
                </a:solidFill>
                <a:latin typeface="Myriad Pro"/>
              </a:rPr>
              <a:t>• Identificar y priorizar las necesidades de fortalecimiento</a:t>
            </a:r>
          </a:p>
          <a:p>
            <a:pPr algn="just"/>
            <a:r>
              <a:rPr lang="es-MX" dirty="0">
                <a:solidFill>
                  <a:srgbClr val="000000"/>
                </a:solidFill>
                <a:latin typeface="Myriad Pro"/>
              </a:rPr>
              <a:t>• Apoyar las necesidades y el bienestar personal </a:t>
            </a:r>
          </a:p>
          <a:p>
            <a:pPr algn="just"/>
            <a:r>
              <a:rPr lang="es-MX" dirty="0">
                <a:solidFill>
                  <a:srgbClr val="000000"/>
                </a:solidFill>
                <a:latin typeface="Myriad Pro"/>
              </a:rPr>
              <a:t>• Demostrar confianza en las capacidades de las personas </a:t>
            </a:r>
          </a:p>
          <a:p>
            <a:pPr algn="just"/>
            <a:r>
              <a:rPr lang="es-MX" dirty="0">
                <a:solidFill>
                  <a:srgbClr val="000000"/>
                </a:solidFill>
                <a:latin typeface="Myriad Pro"/>
              </a:rPr>
              <a:t>•Generar condiciones y espacios de reflexión </a:t>
            </a:r>
          </a:p>
          <a:p>
            <a:pPr algn="just"/>
            <a:endParaRPr lang="es-MX" dirty="0">
              <a:solidFill>
                <a:srgbClr val="000000"/>
              </a:solidFill>
              <a:latin typeface="Myriad Pro"/>
            </a:endParaRPr>
          </a:p>
          <a:p>
            <a:pPr algn="just"/>
            <a:r>
              <a:rPr lang="es-MX" dirty="0">
                <a:solidFill>
                  <a:srgbClr val="000000"/>
                </a:solidFill>
                <a:latin typeface="Myriad Pro"/>
              </a:rPr>
              <a:t>Liderando los procesos de enseñanza y aprendizaje</a:t>
            </a:r>
          </a:p>
          <a:p>
            <a:pPr algn="just"/>
            <a:r>
              <a:rPr lang="es-MX" dirty="0">
                <a:solidFill>
                  <a:srgbClr val="000000"/>
                </a:solidFill>
                <a:latin typeface="Myriad Pro"/>
              </a:rPr>
              <a:t>• Acompañar, evaluar y retroalimentar sistemáticamente las prácticas de enseñanza y evaluación de los docentes.</a:t>
            </a:r>
          </a:p>
          <a:p>
            <a:pPr algn="just"/>
            <a:r>
              <a:rPr lang="es-MX" dirty="0">
                <a:solidFill>
                  <a:srgbClr val="000000"/>
                </a:solidFill>
                <a:latin typeface="Myriad Pro"/>
              </a:rPr>
              <a:t>• Identificar las fortalezas y debilidades de cada docente para alcanzar su mejor desempeño. </a:t>
            </a:r>
            <a:endParaRPr lang="es-CL" dirty="0"/>
          </a:p>
        </p:txBody>
      </p:sp>
      <p:sp>
        <p:nvSpPr>
          <p:cNvPr id="5" name="Rectangle 3">
            <a:extLst>
              <a:ext uri="{FF2B5EF4-FFF2-40B4-BE49-F238E27FC236}">
                <a16:creationId xmlns:a16="http://schemas.microsoft.com/office/drawing/2014/main" id="{4CCEF090-88B4-4C3D-BCF7-884BDCA3F6AA}"/>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CL"/>
          </a:p>
        </p:txBody>
      </p:sp>
      <p:pic>
        <p:nvPicPr>
          <p:cNvPr id="1030" name="Picture 6" descr="https://liderazgoeducativo.mineduc.cl/wp-content/uploads/sites/55/2016/04/marco_23_03_2016-660x390.png">
            <a:extLst>
              <a:ext uri="{FF2B5EF4-FFF2-40B4-BE49-F238E27FC236}">
                <a16:creationId xmlns:a16="http://schemas.microsoft.com/office/drawing/2014/main" id="{2B56A334-9D08-498A-B48D-E96572FD7420}"/>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25475" t="11096" r="30888" b="17557"/>
          <a:stretch/>
        </p:blipFill>
        <p:spPr bwMode="auto">
          <a:xfrm>
            <a:off x="8371642" y="1377253"/>
            <a:ext cx="2361457" cy="228150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5700455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0">
          <a:blip r:embed="rId3">
            <a:lum/>
          </a:blip>
          <a:srcRect/>
          <a:stretch>
            <a:fillRect/>
          </a:stretch>
        </a:blipFill>
        <a:effectLst/>
      </p:bgPr>
    </p:bg>
    <p:spTree>
      <p:nvGrpSpPr>
        <p:cNvPr id="1" name="">
          <a:extLst>
            <a:ext uri="{FF2B5EF4-FFF2-40B4-BE49-F238E27FC236}">
              <a16:creationId xmlns:a16="http://schemas.microsoft.com/office/drawing/2014/main" id="{9AADF413-C48E-E635-3455-F14F01B2E6D5}"/>
            </a:ext>
          </a:extLst>
        </p:cNvPr>
        <p:cNvGrpSpPr/>
        <p:nvPr/>
      </p:nvGrpSpPr>
      <p:grpSpPr>
        <a:xfrm>
          <a:off x="0" y="0"/>
          <a:ext cx="0" cy="0"/>
          <a:chOff x="0" y="0"/>
          <a:chExt cx="0" cy="0"/>
        </a:xfrm>
      </p:grpSpPr>
      <p:sp>
        <p:nvSpPr>
          <p:cNvPr id="3" name="Marcador de texto 1">
            <a:extLst>
              <a:ext uri="{FF2B5EF4-FFF2-40B4-BE49-F238E27FC236}">
                <a16:creationId xmlns:a16="http://schemas.microsoft.com/office/drawing/2014/main" id="{6075010E-6CE0-DC2A-1AD3-CF0E935014FF}"/>
              </a:ext>
            </a:extLst>
          </p:cNvPr>
          <p:cNvSpPr txBox="1">
            <a:spLocks/>
          </p:cNvSpPr>
          <p:nvPr/>
        </p:nvSpPr>
        <p:spPr>
          <a:xfrm>
            <a:off x="715309" y="900983"/>
            <a:ext cx="9585138" cy="1085472"/>
          </a:xfrm>
          <a:prstGeom prst="rect">
            <a:avLst/>
          </a:prstGeom>
        </p:spPr>
        <p:txBody>
          <a:bodyPr>
            <a:normAutofit/>
          </a:bodyPr>
          <a:lstStyle>
            <a:lvl1pPr marL="0" indent="0" algn="l" rtl="0" eaLnBrk="1" fontAlgn="base" hangingPunct="1">
              <a:lnSpc>
                <a:spcPct val="90000"/>
              </a:lnSpc>
              <a:spcBef>
                <a:spcPts val="1000"/>
              </a:spcBef>
              <a:spcAft>
                <a:spcPct val="0"/>
              </a:spcAft>
              <a:buFont typeface="Arial" panose="020B0604020202020204" pitchFamily="34" charset="0"/>
              <a:buNone/>
              <a:defRPr sz="2800" b="1" i="0" kern="120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457200" indent="0" algn="l" rtl="0" eaLnBrk="1" fontAlgn="base" hangingPunct="1">
              <a:lnSpc>
                <a:spcPct val="90000"/>
              </a:lnSpc>
              <a:spcBef>
                <a:spcPts val="500"/>
              </a:spcBef>
              <a:spcAft>
                <a:spcPct val="0"/>
              </a:spcAft>
              <a:buFont typeface="Arial" panose="020B0604020202020204" pitchFamily="34" charset="0"/>
              <a:buNone/>
              <a:defRPr sz="2000" kern="1200">
                <a:solidFill>
                  <a:schemeClr val="tx1">
                    <a:tint val="75000"/>
                  </a:schemeClr>
                </a:solidFill>
                <a:latin typeface="Verdana" panose="020B0604030504040204" pitchFamily="34" charset="0"/>
                <a:ea typeface="Verdana" panose="020B0604030504040204" pitchFamily="34" charset="0"/>
                <a:cs typeface="Verdana" panose="020B0604030504040204" pitchFamily="34" charset="0"/>
              </a:defRPr>
            </a:lvl2pPr>
            <a:lvl3pPr marL="914400" indent="0" algn="l" rtl="0" eaLnBrk="1" fontAlgn="base" hangingPunct="1">
              <a:lnSpc>
                <a:spcPct val="90000"/>
              </a:lnSpc>
              <a:spcBef>
                <a:spcPts val="500"/>
              </a:spcBef>
              <a:spcAft>
                <a:spcPct val="0"/>
              </a:spcAft>
              <a:buFont typeface="Arial" panose="020B0604020202020204" pitchFamily="34" charset="0"/>
              <a:buNone/>
              <a:defRPr sz="1800" kern="1200">
                <a:solidFill>
                  <a:schemeClr val="tx1">
                    <a:tint val="75000"/>
                  </a:schemeClr>
                </a:solidFill>
                <a:latin typeface="Verdana" panose="020B0604030504040204" pitchFamily="34" charset="0"/>
                <a:ea typeface="Verdana" panose="020B0604030504040204" pitchFamily="34" charset="0"/>
                <a:cs typeface="Verdana" panose="020B0604030504040204" pitchFamily="34" charset="0"/>
              </a:defRPr>
            </a:lvl3pPr>
            <a:lvl4pPr marL="1371600" indent="0" algn="l" rtl="0" eaLnBrk="1" fontAlgn="base" hangingPunct="1">
              <a:lnSpc>
                <a:spcPct val="90000"/>
              </a:lnSpc>
              <a:spcBef>
                <a:spcPts val="500"/>
              </a:spcBef>
              <a:spcAft>
                <a:spcPct val="0"/>
              </a:spcAft>
              <a:buFont typeface="Arial" panose="020B0604020202020204" pitchFamily="34" charset="0"/>
              <a:buNone/>
              <a:defRPr sz="1600" kern="1200">
                <a:solidFill>
                  <a:schemeClr val="tx1">
                    <a:tint val="75000"/>
                  </a:schemeClr>
                </a:solidFill>
                <a:latin typeface="Verdana" panose="020B0604030504040204" pitchFamily="34" charset="0"/>
                <a:ea typeface="Verdana" panose="020B0604030504040204" pitchFamily="34" charset="0"/>
                <a:cs typeface="Verdana" panose="020B0604030504040204" pitchFamily="34" charset="0"/>
              </a:defRPr>
            </a:lvl4pPr>
            <a:lvl5pPr marL="1828800" indent="0" algn="l" rtl="0" eaLnBrk="1" fontAlgn="base" hangingPunct="1">
              <a:lnSpc>
                <a:spcPct val="90000"/>
              </a:lnSpc>
              <a:spcBef>
                <a:spcPts val="500"/>
              </a:spcBef>
              <a:spcAft>
                <a:spcPct val="0"/>
              </a:spcAft>
              <a:buFont typeface="Arial" panose="020B0604020202020204" pitchFamily="34" charset="0"/>
              <a:buNone/>
              <a:defRPr sz="1600" kern="1200">
                <a:solidFill>
                  <a:schemeClr val="tx1">
                    <a:tint val="75000"/>
                  </a:schemeClr>
                </a:solidFill>
                <a:latin typeface="Verdana" panose="020B0604030504040204" pitchFamily="34" charset="0"/>
                <a:ea typeface="Verdana" panose="020B0604030504040204" pitchFamily="34" charset="0"/>
                <a:cs typeface="Verdana" panose="020B0604030504040204" pitchFamily="34" charset="0"/>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endParaRPr lang="es-CL" sz="2400" b="0" dirty="0"/>
          </a:p>
        </p:txBody>
      </p:sp>
      <p:sp>
        <p:nvSpPr>
          <p:cNvPr id="5" name="Rectángulo 4">
            <a:extLst>
              <a:ext uri="{FF2B5EF4-FFF2-40B4-BE49-F238E27FC236}">
                <a16:creationId xmlns:a16="http://schemas.microsoft.com/office/drawing/2014/main" id="{5C56D499-510F-4EBE-AF2D-74A784B663B1}"/>
              </a:ext>
            </a:extLst>
          </p:cNvPr>
          <p:cNvSpPr/>
          <p:nvPr/>
        </p:nvSpPr>
        <p:spPr>
          <a:xfrm>
            <a:off x="227038" y="472754"/>
            <a:ext cx="10869227" cy="646331"/>
          </a:xfrm>
          <a:prstGeom prst="rect">
            <a:avLst/>
          </a:prstGeom>
        </p:spPr>
        <p:txBody>
          <a:bodyPr wrap="square">
            <a:spAutoFit/>
          </a:bodyPr>
          <a:lstStyle/>
          <a:p>
            <a:pPr algn="ctr"/>
            <a:r>
              <a:rPr lang="es-MX" sz="3600" dirty="0"/>
              <a:t>COMUNIDADES DE APRENDIZAJE </a:t>
            </a:r>
            <a:endParaRPr lang="es-CL" sz="3600" dirty="0"/>
          </a:p>
        </p:txBody>
      </p:sp>
      <p:pic>
        <p:nvPicPr>
          <p:cNvPr id="6" name="Imagen 5">
            <a:extLst>
              <a:ext uri="{FF2B5EF4-FFF2-40B4-BE49-F238E27FC236}">
                <a16:creationId xmlns:a16="http://schemas.microsoft.com/office/drawing/2014/main" id="{F38578F7-EA87-4F9F-802C-25644619FB57}"/>
              </a:ext>
            </a:extLst>
          </p:cNvPr>
          <p:cNvPicPr>
            <a:picLocks noChangeAspect="1"/>
          </p:cNvPicPr>
          <p:nvPr/>
        </p:nvPicPr>
        <p:blipFill rotWithShape="1">
          <a:blip r:embed="rId4"/>
          <a:srcRect l="42597" t="35858" r="19466" b="28965"/>
          <a:stretch/>
        </p:blipFill>
        <p:spPr>
          <a:xfrm>
            <a:off x="2172069" y="1119085"/>
            <a:ext cx="7691022" cy="4011458"/>
          </a:xfrm>
          <a:prstGeom prst="rect">
            <a:avLst/>
          </a:prstGeom>
        </p:spPr>
      </p:pic>
      <p:sp>
        <p:nvSpPr>
          <p:cNvPr id="7" name="Rectángulo 6">
            <a:extLst>
              <a:ext uri="{FF2B5EF4-FFF2-40B4-BE49-F238E27FC236}">
                <a16:creationId xmlns:a16="http://schemas.microsoft.com/office/drawing/2014/main" id="{E360A860-7ED8-414B-ADE4-F48EF42C9FE7}"/>
              </a:ext>
            </a:extLst>
          </p:cNvPr>
          <p:cNvSpPr/>
          <p:nvPr/>
        </p:nvSpPr>
        <p:spPr>
          <a:xfrm>
            <a:off x="715309" y="5348645"/>
            <a:ext cx="10949431" cy="923330"/>
          </a:xfrm>
          <a:prstGeom prst="rect">
            <a:avLst/>
          </a:prstGeom>
        </p:spPr>
        <p:txBody>
          <a:bodyPr wrap="square">
            <a:spAutoFit/>
          </a:bodyPr>
          <a:lstStyle/>
          <a:p>
            <a:r>
              <a:rPr lang="es-MX" i="1" dirty="0"/>
              <a:t>El trabajo colaborativo es una de las tendencias actuales cuando se habla de estrategias de desarrollo profesional docente. Sin embargo, existen distintas modalidades para implementarlo en la escuela, destacando entre ellas, las Comunidades de Aprendizaje Profesional. </a:t>
            </a:r>
            <a:endParaRPr lang="es-CL" i="1" dirty="0"/>
          </a:p>
        </p:txBody>
      </p:sp>
    </p:spTree>
    <p:extLst>
      <p:ext uri="{BB962C8B-B14F-4D97-AF65-F5344CB8AC3E}">
        <p14:creationId xmlns:p14="http://schemas.microsoft.com/office/powerpoint/2010/main" val="296729263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7858FE4-71C1-F5C6-861C-FE1D733AD93B}"/>
            </a:ext>
          </a:extLst>
        </p:cNvPr>
        <p:cNvGrpSpPr/>
        <p:nvPr/>
      </p:nvGrpSpPr>
      <p:grpSpPr>
        <a:xfrm>
          <a:off x="0" y="0"/>
          <a:ext cx="0" cy="0"/>
          <a:chOff x="0" y="0"/>
          <a:chExt cx="0" cy="0"/>
        </a:xfrm>
      </p:grpSpPr>
      <p:pic>
        <p:nvPicPr>
          <p:cNvPr id="4" name="Imagen 3">
            <a:extLst>
              <a:ext uri="{FF2B5EF4-FFF2-40B4-BE49-F238E27FC236}">
                <a16:creationId xmlns:a16="http://schemas.microsoft.com/office/drawing/2014/main" id="{AC062206-0FF0-437F-8E2F-9AE45A5B8D27}"/>
              </a:ext>
            </a:extLst>
          </p:cNvPr>
          <p:cNvPicPr>
            <a:picLocks noChangeAspect="1"/>
          </p:cNvPicPr>
          <p:nvPr/>
        </p:nvPicPr>
        <p:blipFill rotWithShape="1">
          <a:blip r:embed="rId2"/>
          <a:srcRect l="46310" t="52686" r="23180" b="19094"/>
          <a:stretch/>
        </p:blipFill>
        <p:spPr>
          <a:xfrm>
            <a:off x="1406865" y="355107"/>
            <a:ext cx="8901523" cy="5965794"/>
          </a:xfrm>
          <a:prstGeom prst="rect">
            <a:avLst/>
          </a:prstGeom>
        </p:spPr>
      </p:pic>
    </p:spTree>
    <p:extLst>
      <p:ext uri="{BB962C8B-B14F-4D97-AF65-F5344CB8AC3E}">
        <p14:creationId xmlns:p14="http://schemas.microsoft.com/office/powerpoint/2010/main" val="72491729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0">
          <a:blip r:embed="rId2">
            <a:lum/>
          </a:blip>
          <a:srcRect/>
          <a:stretch>
            <a:fillRect/>
          </a:stretch>
        </a:blipFill>
        <a:effectLst/>
      </p:bgPr>
    </p:bg>
    <p:spTree>
      <p:nvGrpSpPr>
        <p:cNvPr id="1" name=""/>
        <p:cNvGrpSpPr/>
        <p:nvPr/>
      </p:nvGrpSpPr>
      <p:grpSpPr>
        <a:xfrm>
          <a:off x="0" y="0"/>
          <a:ext cx="0" cy="0"/>
          <a:chOff x="0" y="0"/>
          <a:chExt cx="0" cy="0"/>
        </a:xfrm>
      </p:grpSpPr>
      <p:pic>
        <p:nvPicPr>
          <p:cNvPr id="10242" name="Imagen 2">
            <a:extLst>
              <a:ext uri="{FF2B5EF4-FFF2-40B4-BE49-F238E27FC236}">
                <a16:creationId xmlns:a16="http://schemas.microsoft.com/office/drawing/2014/main" id="{4F404E1E-C2F7-A9DF-85B9-1C9E4020505E}"/>
              </a:ext>
            </a:extLst>
          </p:cNvPr>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2409825" y="704850"/>
            <a:ext cx="7772400" cy="4984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overrideClrMapping bg1="lt1" tx1="dk1" bg2="lt2" tx2="dk2" accent1="accent1" accent2="accent2" accent3="accent3" accent4="accent4" accent5="accent5" accent6="accent6" hlink="hlink" folHlink="folHlink"/>
  </p:clrMapOvr>
</p:sld>
</file>

<file path=ppt/theme/theme1.xml><?xml version="1.0" encoding="utf-8"?>
<a:theme xmlns:a="http://schemas.openxmlformats.org/drawingml/2006/main" name="TemaGob2024">
  <a:themeElements>
    <a:clrScheme name="GOBIERNO DE CHILE 2024">
      <a:dk1>
        <a:srgbClr val="1B4389"/>
      </a:dk1>
      <a:lt1>
        <a:srgbClr val="FFFFFF"/>
      </a:lt1>
      <a:dk2>
        <a:srgbClr val="2259CC"/>
      </a:dk2>
      <a:lt2>
        <a:srgbClr val="DBEDF9"/>
      </a:lt2>
      <a:accent1>
        <a:srgbClr val="0C69B2"/>
      </a:accent1>
      <a:accent2>
        <a:srgbClr val="E5385F"/>
      </a:accent2>
      <a:accent3>
        <a:srgbClr val="2259CC"/>
      </a:accent3>
      <a:accent4>
        <a:srgbClr val="3CB7F5"/>
      </a:accent4>
      <a:accent5>
        <a:srgbClr val="E87982"/>
      </a:accent5>
      <a:accent6>
        <a:srgbClr val="70AD47"/>
      </a:accent6>
      <a:hlink>
        <a:srgbClr val="0563C1"/>
      </a:hlink>
      <a:folHlink>
        <a:srgbClr val="E39509"/>
      </a:folHlink>
    </a:clrScheme>
    <a:fontScheme name="Consolas-Verdana">
      <a:majorFont>
        <a:latin typeface="Consolas" panose="020B0609020204030204"/>
        <a:ea typeface=""/>
        <a:cs typeface=""/>
        <a:font script="Jpan" typeface="HG丸ｺﾞｼｯｸM-PRO"/>
        <a:font script="Hang" typeface="HY중고딕"/>
        <a:font script="Hans" typeface="华文楷体"/>
        <a:font script="Hant" typeface="新細明體"/>
        <a:font script="Arab" typeface="Tahoma"/>
        <a:font script="Hebr" typeface="Levenim MT"/>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Verdana" panose="020B0604030504040204"/>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TemaGob2024" id="{2F5F9722-0B10-344F-8C82-9BE0849341A2}" vid="{698E2328-B6BA-674D-B63D-49A7BA757595}"/>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3.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lcf76f155ced4ddcb4097134ff3c332f xmlns="c592c685-9940-4c45-8f64-c72857a99887">
      <Terms xmlns="http://schemas.microsoft.com/office/infopath/2007/PartnerControls"/>
    </lcf76f155ced4ddcb4097134ff3c332f>
    <TaxCatchAll xmlns="ae046da2-873d-4a68-941a-4b9e7884cef1" xsi:nil="true"/>
  </documentManagement>
</p:properties>
</file>

<file path=customXml/item3.xml><?xml version="1.0" encoding="utf-8"?>
<ct:contentTypeSchema xmlns:ct="http://schemas.microsoft.com/office/2006/metadata/contentType" xmlns:ma="http://schemas.microsoft.com/office/2006/metadata/properties/metaAttributes" ct:_="" ma:_="" ma:contentTypeName="Documento" ma:contentTypeID="0x0101002E0D245868E2ED46AF168DD55FA2B5FC" ma:contentTypeVersion="18" ma:contentTypeDescription="Crear nuevo documento." ma:contentTypeScope="" ma:versionID="1de1062dec0e60e33f936a2942d3cf63">
  <xsd:schema xmlns:xsd="http://www.w3.org/2001/XMLSchema" xmlns:xs="http://www.w3.org/2001/XMLSchema" xmlns:p="http://schemas.microsoft.com/office/2006/metadata/properties" xmlns:ns2="ae046da2-873d-4a68-941a-4b9e7884cef1" xmlns:ns3="c592c685-9940-4c45-8f64-c72857a99887" targetNamespace="http://schemas.microsoft.com/office/2006/metadata/properties" ma:root="true" ma:fieldsID="dd1a2d3c2c94f76207aa0465a49fc55b" ns2:_="" ns3:_="">
    <xsd:import namespace="ae046da2-873d-4a68-941a-4b9e7884cef1"/>
    <xsd:import namespace="c592c685-9940-4c45-8f64-c72857a99887"/>
    <xsd:element name="properties">
      <xsd:complexType>
        <xsd:sequence>
          <xsd:element name="documentManagement">
            <xsd:complexType>
              <xsd:all>
                <xsd:element ref="ns2:SharedWithUsers" minOccurs="0"/>
                <xsd:element ref="ns2:SharedWithDetails" minOccurs="0"/>
                <xsd:element ref="ns3:MediaServiceMetadata" minOccurs="0"/>
                <xsd:element ref="ns3:MediaServiceFastMetadata" minOccurs="0"/>
                <xsd:element ref="ns3:MediaServiceAutoTags" minOccurs="0"/>
                <xsd:element ref="ns3:MediaServiceOCR" minOccurs="0"/>
                <xsd:element ref="ns3:MediaServiceGenerationTime" minOccurs="0"/>
                <xsd:element ref="ns3:MediaServiceEventHashCode" minOccurs="0"/>
                <xsd:element ref="ns3:lcf76f155ced4ddcb4097134ff3c332f" minOccurs="0"/>
                <xsd:element ref="ns2:TaxCatchAll" minOccurs="0"/>
                <xsd:element ref="ns3:MediaServiceAutoKeyPoints" minOccurs="0"/>
                <xsd:element ref="ns3:MediaServiceKeyPoints" minOccurs="0"/>
                <xsd:element ref="ns3:MediaServiceSearchProperties" minOccurs="0"/>
                <xsd:element ref="ns3:MediaServiceObjectDetectorVersions" minOccurs="0"/>
                <xsd:element ref="ns3:MediaServiceDateTaken" minOccurs="0"/>
                <xsd:element ref="ns3:MediaLengthInSeconds" minOccurs="0"/>
                <xsd:element ref="ns3:MediaServiceLocat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ae046da2-873d-4a68-941a-4b9e7884cef1" elementFormDefault="qualified">
    <xsd:import namespace="http://schemas.microsoft.com/office/2006/documentManagement/types"/>
    <xsd:import namespace="http://schemas.microsoft.com/office/infopath/2007/PartnerControls"/>
    <xsd:element name="SharedWithUsers" ma:index="8" nillable="true" ma:displayName="Compartido c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Detalles de uso compartido" ma:internalName="SharedWithDetails" ma:readOnly="true">
      <xsd:simpleType>
        <xsd:restriction base="dms:Note">
          <xsd:maxLength value="255"/>
        </xsd:restriction>
      </xsd:simpleType>
    </xsd:element>
    <xsd:element name="TaxCatchAll" ma:index="18" nillable="true" ma:displayName="Taxonomy Catch All Column" ma:hidden="true" ma:list="{d8d0b382-19c3-4c82-9462-9affb45c1b43}" ma:internalName="TaxCatchAll" ma:showField="CatchAllData" ma:web="ae046da2-873d-4a68-941a-4b9e7884cef1">
      <xsd:complexType>
        <xsd:complexContent>
          <xsd:extension base="dms:MultiChoiceLookup">
            <xsd:sequence>
              <xsd:element name="Value" type="dms:Lookup" maxOccurs="unbounded" minOccurs="0" nillable="true"/>
            </xsd:sequence>
          </xsd:extension>
        </xsd:complexContent>
      </xsd:complexType>
    </xsd:element>
  </xsd:schema>
  <xsd:schema xmlns:xsd="http://www.w3.org/2001/XMLSchema" xmlns:xs="http://www.w3.org/2001/XMLSchema" xmlns:dms="http://schemas.microsoft.com/office/2006/documentManagement/types" xmlns:pc="http://schemas.microsoft.com/office/infopath/2007/PartnerControls" targetNamespace="c592c685-9940-4c45-8f64-c72857a99887" elementFormDefault="qualified">
    <xsd:import namespace="http://schemas.microsoft.com/office/2006/documentManagement/types"/>
    <xsd:import namespace="http://schemas.microsoft.com/office/infopath/2007/PartnerControls"/>
    <xsd:element name="MediaServiceMetadata" ma:index="10" nillable="true" ma:displayName="MediaServiceMetadata" ma:hidden="true" ma:internalName="MediaServiceMetadata" ma:readOnly="true">
      <xsd:simpleType>
        <xsd:restriction base="dms:Note"/>
      </xsd:simpleType>
    </xsd:element>
    <xsd:element name="MediaServiceFastMetadata" ma:index="11" nillable="true" ma:displayName="MediaServiceFastMetadata" ma:hidden="true" ma:internalName="MediaServiceFastMetadata" ma:readOnly="true">
      <xsd:simpleType>
        <xsd:restriction base="dms:Note"/>
      </xsd:simpleType>
    </xsd:element>
    <xsd:element name="MediaServiceAutoTags" ma:index="12" nillable="true" ma:displayName="Tags" ma:internalName="MediaServiceAutoTags"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lcf76f155ced4ddcb4097134ff3c332f" ma:index="17" nillable="true" ma:taxonomy="true" ma:internalName="lcf76f155ced4ddcb4097134ff3c332f" ma:taxonomyFieldName="MediaServiceImageTags" ma:displayName="Etiquetas de imagen" ma:readOnly="false" ma:fieldId="{5cf76f15-5ced-4ddc-b409-7134ff3c332f}" ma:taxonomyMulti="true" ma:sspId="83aa49dc-0840-4df2-9988-4c28c04889ec" ma:termSetId="09814cd3-568e-fe90-9814-8d621ff8fb84" ma:anchorId="fba54fb3-c3e1-fe81-a776-ca4b69148c4d" ma:open="true" ma:isKeyword="false">
      <xsd:complexType>
        <xsd:sequence>
          <xsd:element ref="pc:Terms" minOccurs="0" maxOccurs="1"/>
        </xsd:sequence>
      </xsd:complexType>
    </xsd:element>
    <xsd:element name="MediaServiceAutoKeyPoints" ma:index="19" nillable="true" ma:displayName="MediaServiceAutoKeyPoints" ma:hidden="true" ma:internalName="MediaServiceAutoKeyPoints" ma:readOnly="true">
      <xsd:simpleType>
        <xsd:restriction base="dms:Note"/>
      </xsd:simpleType>
    </xsd:element>
    <xsd:element name="MediaServiceKeyPoints" ma:index="20" nillable="true" ma:displayName="KeyPoints" ma:internalName="MediaServiceKeyPoints" ma:readOnly="true">
      <xsd:simpleType>
        <xsd:restriction base="dms:Note">
          <xsd:maxLength value="255"/>
        </xsd:restriction>
      </xsd:simpleType>
    </xsd:element>
    <xsd:element name="MediaServiceSearchProperties" ma:index="21" nillable="true" ma:displayName="MediaServiceSearchProperties" ma:hidden="true" ma:internalName="MediaServiceSearchProperties" ma:readOnly="true">
      <xsd:simpleType>
        <xsd:restriction base="dms:Note"/>
      </xsd:simpleType>
    </xsd:element>
    <xsd:element name="MediaServiceObjectDetectorVersions" ma:index="22" nillable="true" ma:displayName="MediaServiceObjectDetectorVersions" ma:description="" ma:hidden="true" ma:indexed="true" ma:internalName="MediaServiceObjectDetectorVersions" ma:readOnly="true">
      <xsd:simpleType>
        <xsd:restriction base="dms:Text"/>
      </xsd:simpleType>
    </xsd:element>
    <xsd:element name="MediaServiceDateTaken" ma:index="23" nillable="true" ma:displayName="MediaServiceDateTaken" ma:description="" ma:hidden="true" ma:indexed="true" ma:internalName="MediaServiceDateTaken" ma:readOnly="true">
      <xsd:simpleType>
        <xsd:restriction base="dms:Text"/>
      </xsd:simpleType>
    </xsd:element>
    <xsd:element name="MediaLengthInSeconds" ma:index="24" nillable="true" ma:displayName="MediaLengthInSeconds" ma:hidden="true" ma:internalName="MediaLengthInSeconds" ma:readOnly="true">
      <xsd:simpleType>
        <xsd:restriction base="dms:Unknown"/>
      </xsd:simpleType>
    </xsd:element>
    <xsd:element name="MediaServiceLocation" ma:index="25" nillable="true" ma:displayName="Location" ma:description="" ma:indexed="true" ma:internalName="MediaServiceLocation"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ipo de contenido"/>
        <xsd:element ref="dc:title" minOccurs="0" maxOccurs="1" ma:index="4" ma:displayName="Título"/>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B1F49561-84B0-4F75-B3C5-8200AA565B22}">
  <ds:schemaRefs>
    <ds:schemaRef ds:uri="http://schemas.microsoft.com/sharepoint/v3/contenttype/forms"/>
  </ds:schemaRefs>
</ds:datastoreItem>
</file>

<file path=customXml/itemProps2.xml><?xml version="1.0" encoding="utf-8"?>
<ds:datastoreItem xmlns:ds="http://schemas.openxmlformats.org/officeDocument/2006/customXml" ds:itemID="{80551FAC-D4BE-43AE-B3BA-C747822BDBD1}">
  <ds:schemaRefs>
    <ds:schemaRef ds:uri="ae046da2-873d-4a68-941a-4b9e7884cef1"/>
    <ds:schemaRef ds:uri="http://purl.org/dc/dcmitype/"/>
    <ds:schemaRef ds:uri="http://purl.org/dc/elements/1.1/"/>
    <ds:schemaRef ds:uri="c592c685-9940-4c45-8f64-c72857a99887"/>
    <ds:schemaRef ds:uri="http://purl.org/dc/terms/"/>
    <ds:schemaRef ds:uri="http://schemas.microsoft.com/office/2006/documentManagement/types"/>
    <ds:schemaRef ds:uri="http://www.w3.org/XML/1998/namespace"/>
    <ds:schemaRef ds:uri="http://schemas.microsoft.com/office/infopath/2007/PartnerControls"/>
    <ds:schemaRef ds:uri="http://schemas.openxmlformats.org/package/2006/metadata/core-properties"/>
    <ds:schemaRef ds:uri="http://schemas.microsoft.com/office/2006/metadata/properties"/>
  </ds:schemaRefs>
</ds:datastoreItem>
</file>

<file path=customXml/itemProps3.xml><?xml version="1.0" encoding="utf-8"?>
<ds:datastoreItem xmlns:ds="http://schemas.openxmlformats.org/officeDocument/2006/customXml" ds:itemID="{3784D945-BC77-478D-A3F4-358694A5FB03}">
  <ds:schemaRefs>
    <ds:schemaRef ds:uri="ae046da2-873d-4a68-941a-4b9e7884cef1"/>
    <ds:schemaRef ds:uri="c592c685-9940-4c45-8f64-c72857a99887"/>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docProps/app.xml><?xml version="1.0" encoding="utf-8"?>
<Properties xmlns="http://schemas.openxmlformats.org/officeDocument/2006/extended-properties" xmlns:vt="http://schemas.openxmlformats.org/officeDocument/2006/docPropsVTypes">
  <Template/>
  <TotalTime>543</TotalTime>
  <Words>285</Words>
  <Application>Microsoft Office PowerPoint</Application>
  <PresentationFormat>Panorámica</PresentationFormat>
  <Paragraphs>37</Paragraphs>
  <Slides>7</Slides>
  <Notes>1</Notes>
  <HiddenSlides>0</HiddenSlides>
  <MMClips>0</MMClips>
  <ScaleCrop>false</ScaleCrop>
  <HeadingPairs>
    <vt:vector size="6" baseType="variant">
      <vt:variant>
        <vt:lpstr>Fuentes usadas</vt:lpstr>
      </vt:variant>
      <vt:variant>
        <vt:i4>7</vt:i4>
      </vt:variant>
      <vt:variant>
        <vt:lpstr>Tema</vt:lpstr>
      </vt:variant>
      <vt:variant>
        <vt:i4>1</vt:i4>
      </vt:variant>
      <vt:variant>
        <vt:lpstr>Títulos de diapositiva</vt:lpstr>
      </vt:variant>
      <vt:variant>
        <vt:i4>7</vt:i4>
      </vt:variant>
    </vt:vector>
  </HeadingPairs>
  <TitlesOfParts>
    <vt:vector size="15" baseType="lpstr">
      <vt:lpstr>Wingdings</vt:lpstr>
      <vt:lpstr>Steelfish</vt:lpstr>
      <vt:lpstr>Verdana</vt:lpstr>
      <vt:lpstr>Arial</vt:lpstr>
      <vt:lpstr>Calibri</vt:lpstr>
      <vt:lpstr>Myriad Pro</vt:lpstr>
      <vt:lpstr>Aptos</vt:lpstr>
      <vt:lpstr>TemaGob2024</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Microsoft Office User</dc:creator>
  <cp:lastModifiedBy>Benavides Benavides, Mariana</cp:lastModifiedBy>
  <cp:revision>24</cp:revision>
  <cp:lastPrinted>2025-07-31T15:37:30Z</cp:lastPrinted>
  <dcterms:created xsi:type="dcterms:W3CDTF">2022-09-08T19:25:06Z</dcterms:created>
  <dcterms:modified xsi:type="dcterms:W3CDTF">2025-10-08T22:26:42Z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0x0101002E0D245868E2ED46AF168DD55FA2B5FC</vt:lpwstr>
  </property>
  <property fmtid="{D5CDD505-2E9C-101B-9397-08002B2CF9AE}" pid="3" name="MediaServiceImageTags">
    <vt:lpwstr/>
  </property>
</Properties>
</file>