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4"/>
  </p:notesMasterIdLst>
  <p:handoutMasterIdLst>
    <p:handoutMasterId r:id="rId15"/>
  </p:handoutMasterIdLst>
  <p:sldIdLst>
    <p:sldId id="467" r:id="rId5"/>
    <p:sldId id="504" r:id="rId6"/>
    <p:sldId id="501" r:id="rId7"/>
    <p:sldId id="502" r:id="rId8"/>
    <p:sldId id="510" r:id="rId9"/>
    <p:sldId id="493" r:id="rId10"/>
    <p:sldId id="532" r:id="rId11"/>
    <p:sldId id="497" r:id="rId12"/>
    <p:sldId id="277" r:id="rId13"/>
  </p:sldIdLst>
  <p:sldSz cx="12192000" cy="6858000"/>
  <p:notesSz cx="7010400" cy="11125200"/>
  <p:embeddedFontLst>
    <p:embeddedFont>
      <p:font typeface="Montserrat" panose="02000505000000020004" pitchFamily="2" charset="0"/>
      <p:regular r:id="rId16"/>
      <p:bold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E4D79A-7C7B-4A86-B9DC-056B5B2388DB}" v="96" dt="2025-10-08T14:42:47.541"/>
    <p1510:client id="{D4AFC558-5BAC-4E77-9C9B-F6F0E3AC4498}" v="326" dt="2025-10-08T11:39:10.40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2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Miguel Riquelme Villarroel" userId="c7614ffe-0ef8-460c-9fdc-da2dad817730" providerId="ADAL" clId="{D11F4EE8-2009-456D-A4EB-DA11F04A9B91}"/>
    <pc:docChg chg="undo redo custSel addSld delSld modSld sldOrd">
      <pc:chgData name="Jose Miguel Riquelme Villarroel" userId="c7614ffe-0ef8-460c-9fdc-da2dad817730" providerId="ADAL" clId="{D11F4EE8-2009-456D-A4EB-DA11F04A9B91}" dt="2025-10-08T14:44:32.450" v="1643" actId="47"/>
      <pc:docMkLst>
        <pc:docMk/>
      </pc:docMkLst>
      <pc:sldChg chg="addSp delSp modSp del mod">
        <pc:chgData name="Jose Miguel Riquelme Villarroel" userId="c7614ffe-0ef8-460c-9fdc-da2dad817730" providerId="ADAL" clId="{D11F4EE8-2009-456D-A4EB-DA11F04A9B91}" dt="2025-10-08T11:16:34.267" v="641" actId="47"/>
        <pc:sldMkLst>
          <pc:docMk/>
          <pc:sldMk cId="1646477024" sldId="437"/>
        </pc:sldMkLst>
        <pc:spChg chg="del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2" creationId="{4ED1141A-8852-1445-68A9-39B8A2955590}"/>
          </ac:spMkLst>
        </pc:spChg>
        <pc:spChg chg="del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3" creationId="{DC159306-5953-A5A7-258A-E7E4A8D2BF17}"/>
          </ac:spMkLst>
        </pc:spChg>
        <pc:spChg chg="add mod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5" creationId="{374805B7-E7E3-6F54-1E85-6639DE6E0D41}"/>
          </ac:spMkLst>
        </pc:spChg>
        <pc:spChg chg="add mod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7" creationId="{9D1F2813-16BE-27B1-D4E7-88B9A011816B}"/>
          </ac:spMkLst>
        </pc:spChg>
        <pc:picChg chg="del mod">
          <ac:chgData name="Jose Miguel Riquelme Villarroel" userId="c7614ffe-0ef8-460c-9fdc-da2dad817730" providerId="ADAL" clId="{D11F4EE8-2009-456D-A4EB-DA11F04A9B91}" dt="2025-10-08T11:15:21.911" v="599" actId="21"/>
          <ac:picMkLst>
            <pc:docMk/>
            <pc:sldMk cId="1646477024" sldId="437"/>
            <ac:picMk id="2050" creationId="{EAA4E9CF-E2AB-9536-CE43-561639A3EF8C}"/>
          </ac:picMkLst>
        </pc:picChg>
      </pc:sldChg>
      <pc:sldChg chg="addSp delSp mod">
        <pc:chgData name="Jose Miguel Riquelme Villarroel" userId="c7614ffe-0ef8-460c-9fdc-da2dad817730" providerId="ADAL" clId="{D11F4EE8-2009-456D-A4EB-DA11F04A9B91}" dt="2025-10-08T01:29:13.245" v="104" actId="478"/>
        <pc:sldMkLst>
          <pc:docMk/>
          <pc:sldMk cId="2012697040" sldId="467"/>
        </pc:sldMkLst>
        <pc:spChg chg="add del">
          <ac:chgData name="Jose Miguel Riquelme Villarroel" userId="c7614ffe-0ef8-460c-9fdc-da2dad817730" providerId="ADAL" clId="{D11F4EE8-2009-456D-A4EB-DA11F04A9B91}" dt="2025-10-08T01:29:13.245" v="104" actId="478"/>
          <ac:spMkLst>
            <pc:docMk/>
            <pc:sldMk cId="2012697040" sldId="467"/>
            <ac:spMk id="9" creationId="{D4101B35-7BBD-369A-13BD-0D3EAFA38767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18:29.615" v="684" actId="47"/>
        <pc:sldMkLst>
          <pc:docMk/>
          <pc:sldMk cId="3477359953" sldId="468"/>
        </pc:sldMkLst>
        <pc:spChg chg="del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2" creationId="{470C2DE5-2471-FE28-B397-6EA9B4821170}"/>
          </ac:spMkLst>
        </pc:spChg>
        <pc:spChg chg="del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3" creationId="{2AC95AE0-448D-B5BE-0935-CAB17484FE67}"/>
          </ac:spMkLst>
        </pc:spChg>
        <pc:spChg chg="add mod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5" creationId="{B5F2E97D-971B-DD21-7D7F-CC6D713AFB84}"/>
          </ac:spMkLst>
        </pc:spChg>
        <pc:spChg chg="add mod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7" creationId="{72A7A8D4-4A78-AE7B-A03C-F43761B17A7B}"/>
          </ac:spMkLst>
        </pc:spChg>
        <pc:picChg chg="del mod">
          <ac:chgData name="Jose Miguel Riquelme Villarroel" userId="c7614ffe-0ef8-460c-9fdc-da2dad817730" providerId="ADAL" clId="{D11F4EE8-2009-456D-A4EB-DA11F04A9B91}" dt="2025-10-08T11:17:33.694" v="662" actId="21"/>
          <ac:picMkLst>
            <pc:docMk/>
            <pc:sldMk cId="3477359953" sldId="468"/>
            <ac:picMk id="4098" creationId="{C3320382-386A-F559-3DB9-D289F9927A6B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4:44:25.376" v="1642" actId="47"/>
        <pc:sldMkLst>
          <pc:docMk/>
          <pc:sldMk cId="816434428" sldId="470"/>
        </pc:sldMkLst>
        <pc:spChg chg="mod">
          <ac:chgData name="Jose Miguel Riquelme Villarroel" userId="c7614ffe-0ef8-460c-9fdc-da2dad817730" providerId="ADAL" clId="{D11F4EE8-2009-456D-A4EB-DA11F04A9B91}" dt="2025-10-08T12:03:56.855" v="1076" actId="403"/>
          <ac:spMkLst>
            <pc:docMk/>
            <pc:sldMk cId="816434428" sldId="470"/>
            <ac:spMk id="2" creationId="{7FE9A7CE-4B34-C2C1-F22E-DBC712768C91}"/>
          </ac:spMkLst>
        </pc:spChg>
        <pc:picChg chg="mod">
          <ac:chgData name="Jose Miguel Riquelme Villarroel" userId="c7614ffe-0ef8-460c-9fdc-da2dad817730" providerId="ADAL" clId="{D11F4EE8-2009-456D-A4EB-DA11F04A9B91}" dt="2025-10-08T12:03:20.895" v="1058" actId="14100"/>
          <ac:picMkLst>
            <pc:docMk/>
            <pc:sldMk cId="816434428" sldId="470"/>
            <ac:picMk id="4" creationId="{6D29130E-CD37-48A8-B3CB-4CE667AA49F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7:22.716" v="661" actId="47"/>
        <pc:sldMkLst>
          <pc:docMk/>
          <pc:sldMk cId="1187244996" sldId="471"/>
        </pc:sldMkLst>
        <pc:spChg chg="del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2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5" creationId="{634E7E6C-E9BD-3E90-85E3-5A1A2B194D04}"/>
          </ac:spMkLst>
        </pc:spChg>
        <pc:spChg chg="add mod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7" creationId="{FF3FC931-45F8-0E04-8282-4695FB18C1F1}"/>
          </ac:spMkLst>
        </pc:spChg>
        <pc:picChg chg="del mod">
          <ac:chgData name="Jose Miguel Riquelme Villarroel" userId="c7614ffe-0ef8-460c-9fdc-da2dad817730" providerId="ADAL" clId="{D11F4EE8-2009-456D-A4EB-DA11F04A9B91}" dt="2025-10-08T11:16:52.885" v="648" actId="478"/>
          <ac:picMkLst>
            <pc:docMk/>
            <pc:sldMk cId="1187244996" sldId="471"/>
            <ac:picMk id="3074" creationId="{EEBA139B-716D-2134-86A1-5B884EC36618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41242287" sldId="472"/>
        </pc:sldMkLst>
        <pc:spChg chg="mod">
          <ac:chgData name="Jose Miguel Riquelme Villarroel" userId="c7614ffe-0ef8-460c-9fdc-da2dad817730" providerId="ADAL" clId="{D11F4EE8-2009-456D-A4EB-DA11F04A9B91}" dt="2025-10-08T11:21:41.348" v="742" actId="113"/>
          <ac:spMkLst>
            <pc:docMk/>
            <pc:sldMk cId="3941242287" sldId="472"/>
            <ac:spMk id="2" creationId="{8D47E427-5FC9-66C1-3412-6FD6471740CE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22:35.168" v="767" actId="47"/>
        <pc:sldMkLst>
          <pc:docMk/>
          <pc:sldMk cId="1983578120" sldId="473"/>
        </pc:sldMkLst>
        <pc:spChg chg="del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2" creationId="{CA77AE47-D446-2744-CCE0-260F668BE3B2}"/>
          </ac:spMkLst>
        </pc:spChg>
        <pc:spChg chg="del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3" creationId="{224FEF4B-4753-6290-F30F-4C667830278B}"/>
          </ac:spMkLst>
        </pc:spChg>
        <pc:spChg chg="add mod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5" creationId="{605A7437-A24B-A3E5-7975-CC95B618B395}"/>
          </ac:spMkLst>
        </pc:spChg>
        <pc:spChg chg="add mod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7" creationId="{342C4EC4-9FAA-6C1C-FFA7-0DC507A80F98}"/>
          </ac:spMkLst>
        </pc:spChg>
        <pc:picChg chg="del mod">
          <ac:chgData name="Jose Miguel Riquelme Villarroel" userId="c7614ffe-0ef8-460c-9fdc-da2dad817730" providerId="ADAL" clId="{D11F4EE8-2009-456D-A4EB-DA11F04A9B91}" dt="2025-10-08T11:21:48.569" v="743" actId="21"/>
          <ac:picMkLst>
            <pc:docMk/>
            <pc:sldMk cId="1983578120" sldId="473"/>
            <ac:picMk id="5124" creationId="{2AE4DDCF-E0C4-339F-C541-76A7D327F27B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3:50.864" v="793" actId="47"/>
        <pc:sldMkLst>
          <pc:docMk/>
          <pc:sldMk cId="3508905025" sldId="474"/>
        </pc:sldMkLst>
        <pc:spChg chg="del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2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5" creationId="{9E12131D-9A72-86D6-312C-EB946DF59357}"/>
          </ac:spMkLst>
        </pc:spChg>
        <pc:spChg chg="add mod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8" creationId="{6B7061CA-C25B-B43D-5A33-AF8D5DEC2122}"/>
          </ac:spMkLst>
        </pc:spChg>
        <pc:picChg chg="del mod">
          <ac:chgData name="Jose Miguel Riquelme Villarroel" userId="c7614ffe-0ef8-460c-9fdc-da2dad817730" providerId="ADAL" clId="{D11F4EE8-2009-456D-A4EB-DA11F04A9B91}" dt="2025-10-08T11:22:41.262" v="768" actId="21"/>
          <ac:picMkLst>
            <pc:docMk/>
            <pc:sldMk cId="3508905025" sldId="474"/>
            <ac:picMk id="6" creationId="{94D96B1E-E177-0CB4-4716-ED9C26738BA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5:03.580" v="828" actId="47"/>
        <pc:sldMkLst>
          <pc:docMk/>
          <pc:sldMk cId="2203898943" sldId="475"/>
        </pc:sldMkLst>
        <pc:spChg chg="del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2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6" creationId="{9DA85D0B-9A01-C84D-A1D9-AACD70B983BA}"/>
          </ac:spMkLst>
        </pc:spChg>
        <pc:spChg chg="add mod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8" creationId="{6EE11B55-2931-0173-F68C-B4D3C083CC09}"/>
          </ac:spMkLst>
        </pc:spChg>
        <pc:picChg chg="del mod">
          <ac:chgData name="Jose Miguel Riquelme Villarroel" userId="c7614ffe-0ef8-460c-9fdc-da2dad817730" providerId="ADAL" clId="{D11F4EE8-2009-456D-A4EB-DA11F04A9B91}" dt="2025-10-08T11:23:59.996" v="796" actId="21"/>
          <ac:picMkLst>
            <pc:docMk/>
            <pc:sldMk cId="2203898943" sldId="475"/>
            <ac:picMk id="5" creationId="{E3BBF409-00E7-B78E-9AB0-696C1FE9C64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864010364" sldId="476"/>
        </pc:sldMkLst>
        <pc:spChg chg="mod">
          <ac:chgData name="Jose Miguel Riquelme Villarroel" userId="c7614ffe-0ef8-460c-9fdc-da2dad817730" providerId="ADAL" clId="{D11F4EE8-2009-456D-A4EB-DA11F04A9B91}" dt="2025-10-08T01:28:23.357" v="102" actId="113"/>
          <ac:spMkLst>
            <pc:docMk/>
            <pc:sldMk cId="864010364" sldId="476"/>
            <ac:spMk id="2" creationId="{A1328468-C3D3-93C3-85D8-71839CCF3A6C}"/>
          </ac:spMkLst>
        </pc:spChg>
      </pc:sldChg>
      <pc:sldChg chg="addSp delSp modSp add del mod">
        <pc:chgData name="Jose Miguel Riquelme Villarroel" userId="c7614ffe-0ef8-460c-9fdc-da2dad817730" providerId="ADAL" clId="{D11F4EE8-2009-456D-A4EB-DA11F04A9B91}" dt="2025-10-08T14:44:25.376" v="1642" actId="47"/>
        <pc:sldMkLst>
          <pc:docMk/>
          <pc:sldMk cId="416448902" sldId="477"/>
        </pc:sldMkLst>
        <pc:spChg chg="del">
          <ac:chgData name="Jose Miguel Riquelme Villarroel" userId="c7614ffe-0ef8-460c-9fdc-da2dad817730" providerId="ADAL" clId="{D11F4EE8-2009-456D-A4EB-DA11F04A9B91}" dt="2025-10-08T14:41:05.864" v="1590" actId="478"/>
          <ac:spMkLst>
            <pc:docMk/>
            <pc:sldMk cId="416448902" sldId="477"/>
            <ac:spMk id="4" creationId="{7ACCF398-9438-FE32-BCEB-CBEFE49DFAE7}"/>
          </ac:spMkLst>
        </pc:spChg>
        <pc:picChg chg="add mod ord">
          <ac:chgData name="Jose Miguel Riquelme Villarroel" userId="c7614ffe-0ef8-460c-9fdc-da2dad817730" providerId="ADAL" clId="{D11F4EE8-2009-456D-A4EB-DA11F04A9B91}" dt="2025-10-08T14:41:08.889" v="1591" actId="14100"/>
          <ac:picMkLst>
            <pc:docMk/>
            <pc:sldMk cId="416448902" sldId="477"/>
            <ac:picMk id="5" creationId="{5CC773EC-5BE7-BA50-1B64-82D426E08950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5626934" sldId="478"/>
        </pc:sldMkLst>
        <pc:picChg chg="mod">
          <ac:chgData name="Jose Miguel Riquelme Villarroel" userId="c7614ffe-0ef8-460c-9fdc-da2dad817730" providerId="ADAL" clId="{D11F4EE8-2009-456D-A4EB-DA11F04A9B91}" dt="2025-10-08T11:34:33.071" v="935" actId="1076"/>
          <ac:picMkLst>
            <pc:docMk/>
            <pc:sldMk cId="335626934" sldId="478"/>
            <ac:picMk id="6146" creationId="{DAC93A78-1DF6-0FB7-AFAE-340313A4CC1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63719339" sldId="479"/>
        </pc:sldMkLst>
        <pc:spChg chg="mod">
          <ac:chgData name="Jose Miguel Riquelme Villarroel" userId="c7614ffe-0ef8-460c-9fdc-da2dad817730" providerId="ADAL" clId="{D11F4EE8-2009-456D-A4EB-DA11F04A9B91}" dt="2025-10-08T11:34:38.450" v="937" actId="1076"/>
          <ac:spMkLst>
            <pc:docMk/>
            <pc:sldMk cId="1963719339" sldId="479"/>
            <ac:spMk id="3" creationId="{926040B4-98AC-0F58-4E74-E127D03F5989}"/>
          </ac:spMkLst>
        </pc:spChg>
        <pc:picChg chg="mod">
          <ac:chgData name="Jose Miguel Riquelme Villarroel" userId="c7614ffe-0ef8-460c-9fdc-da2dad817730" providerId="ADAL" clId="{D11F4EE8-2009-456D-A4EB-DA11F04A9B91}" dt="2025-10-08T11:34:44.053" v="939" actId="14100"/>
          <ac:picMkLst>
            <pc:docMk/>
            <pc:sldMk cId="1963719339" sldId="479"/>
            <ac:picMk id="8194" creationId="{7ED5AB82-FBFF-E05E-83F4-3220FA16AE33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02:06.836" v="446" actId="47"/>
        <pc:sldMkLst>
          <pc:docMk/>
          <pc:sldMk cId="3115902623" sldId="480"/>
        </pc:sldMkLst>
        <pc:picChg chg="mod">
          <ac:chgData name="Jose Miguel Riquelme Villarroel" userId="c7614ffe-0ef8-460c-9fdc-da2dad817730" providerId="ADAL" clId="{D11F4EE8-2009-456D-A4EB-DA11F04A9B91}" dt="2025-10-07T19:59:19.768" v="86" actId="1440"/>
          <ac:picMkLst>
            <pc:docMk/>
            <pc:sldMk cId="3115902623" sldId="480"/>
            <ac:picMk id="1026" creationId="{233AD242-38E2-5DA3-4159-DB0060E4A82D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7:33.649" v="863" actId="47"/>
        <pc:sldMkLst>
          <pc:docMk/>
          <pc:sldMk cId="3388037747" sldId="481"/>
        </pc:sldMkLst>
        <pc:spChg chg="del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8" creationId="{EA6D5A4F-F6DD-11F1-5638-F2BE3C4397D7}"/>
          </ac:spMkLst>
        </pc:spChg>
        <pc:picChg chg="add del mod modCrop">
          <ac:chgData name="Jose Miguel Riquelme Villarroel" userId="c7614ffe-0ef8-460c-9fdc-da2dad817730" providerId="ADAL" clId="{D11F4EE8-2009-456D-A4EB-DA11F04A9B91}" dt="2025-10-08T11:25:57.632" v="842" actId="21"/>
          <ac:picMkLst>
            <pc:docMk/>
            <pc:sldMk cId="3388037747" sldId="481"/>
            <ac:picMk id="6" creationId="{B9314EE7-F488-4A01-1564-A4BECFC954F8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8:51.656" v="891" actId="47"/>
        <pc:sldMkLst>
          <pc:docMk/>
          <pc:sldMk cId="2254182600" sldId="482"/>
        </pc:sldMkLst>
        <pc:spChg chg="del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2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3" creationId="{4C0720E1-1EEE-D6EB-301F-72924627CA19}"/>
          </ac:spMkLst>
        </pc:spChg>
        <pc:spChg chg="add mod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6" creationId="{5CD0E2AA-C8D4-9E7D-6A62-B7EF84FD2609}"/>
          </ac:spMkLst>
        </pc:spChg>
        <pc:spChg chg="add mod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8" creationId="{A22A231A-79AE-230C-8557-B9880743E34B}"/>
          </ac:spMkLst>
        </pc:spChg>
        <pc:picChg chg="mod">
          <ac:chgData name="Jose Miguel Riquelme Villarroel" userId="c7614ffe-0ef8-460c-9fdc-da2dad817730" providerId="ADAL" clId="{D11F4EE8-2009-456D-A4EB-DA11F04A9B91}" dt="2025-10-07T19:58:15" v="65" actId="1440"/>
          <ac:picMkLst>
            <pc:docMk/>
            <pc:sldMk cId="2254182600" sldId="482"/>
            <ac:picMk id="5" creationId="{EE230C66-5220-3942-6D3C-EC2B71D8992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9:57.394" v="915" actId="47"/>
        <pc:sldMkLst>
          <pc:docMk/>
          <pc:sldMk cId="1798468780" sldId="483"/>
        </pc:sldMkLst>
        <pc:spChg chg="del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2" creationId="{1075B568-5031-57A0-6D27-F41C0BC1670F}"/>
          </ac:spMkLst>
        </pc:spChg>
        <pc:spChg chg="del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3" creationId="{F2D8EAF9-B494-C1F7-DBCC-83AD3C567CBF}"/>
          </ac:spMkLst>
        </pc:spChg>
        <pc:spChg chg="add mod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5" creationId="{00F0ED5A-A92C-690C-6161-D4C656387ED8}"/>
          </ac:spMkLst>
        </pc:spChg>
        <pc:spChg chg="add mod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7" creationId="{02D173A1-362C-649E-4A5C-0677AC35B89E}"/>
          </ac:spMkLst>
        </pc:spChg>
        <pc:picChg chg="del mod">
          <ac:chgData name="Jose Miguel Riquelme Villarroel" userId="c7614ffe-0ef8-460c-9fdc-da2dad817730" providerId="ADAL" clId="{D11F4EE8-2009-456D-A4EB-DA11F04A9B91}" dt="2025-10-08T11:29:09.004" v="892" actId="21"/>
          <ac:picMkLst>
            <pc:docMk/>
            <pc:sldMk cId="1798468780" sldId="483"/>
            <ac:picMk id="8194" creationId="{37CB0C4F-3F2D-A40B-1B30-F4C873DE8A7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1:35.772" v="741" actId="47"/>
        <pc:sldMkLst>
          <pc:docMk/>
          <pc:sldMk cId="2687842547" sldId="485"/>
        </pc:sldMkLst>
        <pc:spChg chg="del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4" creationId="{92DD843A-2CE9-6D4D-0DAC-CD4BA3AC35C5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5" creationId="{B972B328-8658-00C3-BAB9-ECD95F4D2538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9" creationId="{7238378F-1613-E99B-30CC-C9149EC5DF8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0" creationId="{6EB3733E-AB25-B298-0E09-FAB4920BEA9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1" creationId="{3395034C-3A3E-4005-2013-7B1693674E88}"/>
          </ac:spMkLst>
        </pc:spChg>
        <pc:spChg chg="add mod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16" creationId="{7461A8BD-D3DE-3981-EAF9-A9060C94213D}"/>
          </ac:spMkLst>
        </pc:spChg>
        <pc:spChg chg="add mod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7" creationId="{FD2DC979-40B6-ED0F-D957-2C85F47B5AB4}"/>
          </ac:spMkLst>
        </pc:spChg>
        <pc:graphicFrameChg chg="add del modGraphic">
          <ac:chgData name="Jose Miguel Riquelme Villarroel" userId="c7614ffe-0ef8-460c-9fdc-da2dad817730" providerId="ADAL" clId="{D11F4EE8-2009-456D-A4EB-DA11F04A9B91}" dt="2025-10-08T11:19:16.072" v="693" actId="27309"/>
          <ac:graphicFrameMkLst>
            <pc:docMk/>
            <pc:sldMk cId="2687842547" sldId="485"/>
            <ac:graphicFrameMk id="14" creationId="{705462CF-F0DE-C47F-025A-432E6C846176}"/>
          </ac:graphicFrameMkLst>
        </pc:graphicFrameChg>
        <pc:picChg chg="mod">
          <ac:chgData name="Jose Miguel Riquelme Villarroel" userId="c7614ffe-0ef8-460c-9fdc-da2dad817730" providerId="ADAL" clId="{D11F4EE8-2009-456D-A4EB-DA11F04A9B91}" dt="2025-10-07T19:58:42.924" v="75" actId="1440"/>
          <ac:picMkLst>
            <pc:docMk/>
            <pc:sldMk cId="2687842547" sldId="485"/>
            <ac:picMk id="3" creationId="{F3AD9492-A4FB-A065-FD39-EA64A441DEF0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8" creationId="{9BA56F46-7CB6-8DFD-61AC-3271D55C7461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3" creationId="{5F33478C-B0F5-09D6-280C-E95E5C323A8E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91631376" sldId="486"/>
        </pc:sldMkLst>
        <pc:spChg chg="mod">
          <ac:chgData name="Jose Miguel Riquelme Villarroel" userId="c7614ffe-0ef8-460c-9fdc-da2dad817730" providerId="ADAL" clId="{D11F4EE8-2009-456D-A4EB-DA11F04A9B91}" dt="2025-10-08T11:34:28.010" v="933" actId="14100"/>
          <ac:spMkLst>
            <pc:docMk/>
            <pc:sldMk cId="2091631376" sldId="486"/>
            <ac:spMk id="3" creationId="{6DD9EBA7-2DBE-60BA-8F07-B328BF49176D}"/>
          </ac:spMkLst>
        </pc:spChg>
        <pc:picChg chg="mod">
          <ac:chgData name="Jose Miguel Riquelme Villarroel" userId="c7614ffe-0ef8-460c-9fdc-da2dad817730" providerId="ADAL" clId="{D11F4EE8-2009-456D-A4EB-DA11F04A9B91}" dt="2025-10-08T11:34:30.282" v="934" actId="1076"/>
          <ac:picMkLst>
            <pc:docMk/>
            <pc:sldMk cId="2091631376" sldId="486"/>
            <ac:picMk id="6" creationId="{C90A6BB1-F035-3B9E-7812-5B3CD98DFE2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06376654" sldId="487"/>
        </pc:sldMkLst>
        <pc:spChg chg="mod">
          <ac:chgData name="Jose Miguel Riquelme Villarroel" userId="c7614ffe-0ef8-460c-9fdc-da2dad817730" providerId="ADAL" clId="{D11F4EE8-2009-456D-A4EB-DA11F04A9B91}" dt="2025-10-08T01:28:17.570" v="101" actId="113"/>
          <ac:spMkLst>
            <pc:docMk/>
            <pc:sldMk cId="1506376654" sldId="487"/>
            <ac:spMk id="2" creationId="{A8833BFB-2522-6115-6B06-9A059EEE5026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36:44.145" v="994" actId="47"/>
        <pc:sldMkLst>
          <pc:docMk/>
          <pc:sldMk cId="1127376387" sldId="488"/>
        </pc:sldMkLst>
        <pc:spChg chg="del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2" creationId="{9821968C-C3DE-E484-5CCC-D2CFB1CE32C0}"/>
          </ac:spMkLst>
        </pc:spChg>
        <pc:spChg chg="del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3" creationId="{80248BDC-4816-C975-BA5A-8FAF7C43FB4C}"/>
          </ac:spMkLst>
        </pc:spChg>
        <pc:spChg chg="add mod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5" creationId="{D9E0A9DE-C41F-71EF-3916-E445423B84E1}"/>
          </ac:spMkLst>
        </pc:spChg>
        <pc:spChg chg="add mod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7" creationId="{5BE7E6AC-A0C1-0225-81E9-51452F85736B}"/>
          </ac:spMkLst>
        </pc:spChg>
        <pc:picChg chg="del mod">
          <ac:chgData name="Jose Miguel Riquelme Villarroel" userId="c7614ffe-0ef8-460c-9fdc-da2dad817730" providerId="ADAL" clId="{D11F4EE8-2009-456D-A4EB-DA11F04A9B91}" dt="2025-10-08T11:35:58.461" v="972" actId="21"/>
          <ac:picMkLst>
            <pc:docMk/>
            <pc:sldMk cId="1127376387" sldId="488"/>
            <ac:picMk id="11" creationId="{28FD9292-F56D-DA63-B61C-8938B650538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5:54.566" v="971" actId="47"/>
        <pc:sldMkLst>
          <pc:docMk/>
          <pc:sldMk cId="2052678269" sldId="489"/>
        </pc:sldMkLst>
        <pc:spChg chg="del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2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3" creationId="{BE0958C2-0D3D-9C3B-9C0D-67D7028A1A6F}"/>
          </ac:spMkLst>
        </pc:spChg>
        <pc:spChg chg="add mod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5" creationId="{C287630C-3664-46AA-FA51-4564A6908EA0}"/>
          </ac:spMkLst>
        </pc:spChg>
        <pc:spChg chg="add mod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8" creationId="{0C011EA8-7EFD-0D13-D7B0-44A972E59172}"/>
          </ac:spMkLst>
        </pc:spChg>
        <pc:picChg chg="del mod">
          <ac:chgData name="Jose Miguel Riquelme Villarroel" userId="c7614ffe-0ef8-460c-9fdc-da2dad817730" providerId="ADAL" clId="{D11F4EE8-2009-456D-A4EB-DA11F04A9B91}" dt="2025-10-08T11:34:59.995" v="942" actId="21"/>
          <ac:picMkLst>
            <pc:docMk/>
            <pc:sldMk cId="2052678269" sldId="489"/>
            <ac:picMk id="6" creationId="{315F20EF-CFEF-CDAB-524D-F0C9522844B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9:02.215" v="1054" actId="47"/>
        <pc:sldMkLst>
          <pc:docMk/>
          <pc:sldMk cId="3287343869" sldId="490"/>
        </pc:sldMkLst>
        <pc:spChg chg="del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2" creationId="{C55E29B3-0286-F955-A98C-43ADCC3DF0D2}"/>
          </ac:spMkLst>
        </pc:spChg>
        <pc:spChg chg="del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3" creationId="{26CF909B-0AE5-7C0E-DFB9-DEF6285F660A}"/>
          </ac:spMkLst>
        </pc:spChg>
        <pc:spChg chg="add mod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5" creationId="{0EEDF5CF-EF0B-2FA3-D0F8-FE91D1C977A5}"/>
          </ac:spMkLst>
        </pc:spChg>
        <pc:spChg chg="add mod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7" creationId="{7D772480-EC0E-7CA9-9AEB-93ED63CE9657}"/>
          </ac:spMkLst>
        </pc:spChg>
        <pc:picChg chg="del mod">
          <ac:chgData name="Jose Miguel Riquelme Villarroel" userId="c7614ffe-0ef8-460c-9fdc-da2dad817730" providerId="ADAL" clId="{D11F4EE8-2009-456D-A4EB-DA11F04A9B91}" dt="2025-10-08T11:38:02.274" v="1024" actId="21"/>
          <ac:picMkLst>
            <pc:docMk/>
            <pc:sldMk cId="3287343869" sldId="490"/>
            <ac:picMk id="4098" creationId="{3C3CCCD5-EDB8-52D8-B7AE-DE2D1B0BD5B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7:58.978" v="1023" actId="47"/>
        <pc:sldMkLst>
          <pc:docMk/>
          <pc:sldMk cId="363844335" sldId="492"/>
        </pc:sldMkLst>
        <pc:spChg chg="del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2" creationId="{51EE9A5F-C031-7286-843C-741CF770898F}"/>
          </ac:spMkLst>
        </pc:spChg>
        <pc:spChg chg="del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3" creationId="{141288F6-034F-0D61-90CC-6FF4AC19C4BE}"/>
          </ac:spMkLst>
        </pc:spChg>
        <pc:spChg chg="add mod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5" creationId="{85015F27-F61F-1BCB-723C-05DB22A7F84D}"/>
          </ac:spMkLst>
        </pc:spChg>
        <pc:spChg chg="add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10" creationId="{4E23B658-13FD-0D49-DCCE-B9C74F79DA1E}"/>
          </ac:spMkLst>
        </pc:spChg>
        <pc:grpChg chg="del">
          <ac:chgData name="Jose Miguel Riquelme Villarroel" userId="c7614ffe-0ef8-460c-9fdc-da2dad817730" providerId="ADAL" clId="{D11F4EE8-2009-456D-A4EB-DA11F04A9B91}" dt="2025-10-08T11:36:47.552" v="995" actId="21"/>
          <ac:grpSpMkLst>
            <pc:docMk/>
            <pc:sldMk cId="363844335" sldId="492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6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7" creationId="{742C4E90-1EF5-8BDE-510B-EB402B2CF403}"/>
          </ac:picMkLst>
        </pc:picChg>
      </pc:sldChg>
      <pc:sldChg chg="add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778274781" sldId="494"/>
        </pc:sldMkLst>
        <pc:spChg chg="mod">
          <ac:chgData name="Jose Miguel Riquelme Villarroel" userId="c7614ffe-0ef8-460c-9fdc-da2dad817730" providerId="ADAL" clId="{D11F4EE8-2009-456D-A4EB-DA11F04A9B91}" dt="2025-10-08T11:34:06.555" v="925" actId="1076"/>
          <ac:spMkLst>
            <pc:docMk/>
            <pc:sldMk cId="3778274781" sldId="494"/>
            <ac:spMk id="10" creationId="{6948BCAA-FF9C-0037-4C50-32D599DC7E70}"/>
          </ac:spMkLst>
        </pc:spChg>
        <pc:spChg chg="mod">
          <ac:chgData name="Jose Miguel Riquelme Villarroel" userId="c7614ffe-0ef8-460c-9fdc-da2dad817730" providerId="ADAL" clId="{D11F4EE8-2009-456D-A4EB-DA11F04A9B91}" dt="2025-10-08T11:30:32.006" v="922" actId="1076"/>
          <ac:spMkLst>
            <pc:docMk/>
            <pc:sldMk cId="3778274781" sldId="494"/>
            <ac:spMk id="17" creationId="{263940EB-FBB8-6754-7FB9-4C3DD12586D3}"/>
          </ac:spMkLst>
        </pc:sp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3" creationId="{0EF6DAD2-BEBE-F32A-2FFC-0BEE68F09E0D}"/>
          </ac:picMkLst>
        </pc:picChg>
        <pc:picChg chg="add mod">
          <ac:chgData name="Jose Miguel Riquelme Villarroel" userId="c7614ffe-0ef8-460c-9fdc-da2dad817730" providerId="ADAL" clId="{D11F4EE8-2009-456D-A4EB-DA11F04A9B91}" dt="2025-10-08T11:30:24.746" v="920" actId="14100"/>
          <ac:picMkLst>
            <pc:docMk/>
            <pc:sldMk cId="3778274781" sldId="494"/>
            <ac:picMk id="4" creationId="{FA3C79CA-3023-8C08-7BC2-C98004D29E65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7" creationId="{F284D055-E79E-EA7C-270A-4DAA71A66B00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3" creationId="{F03E96F9-B6EA-2020-AD42-58E91EC2DDE2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5" creationId="{84257A1D-ACF2-41ED-2F8E-E1C00276192F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6" creationId="{507F0D3F-2474-A434-6E97-9930C6C50A1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9474755" sldId="495"/>
        </pc:sldMkLst>
        <pc:spChg chg="mod">
          <ac:chgData name="Jose Miguel Riquelme Villarroel" userId="c7614ffe-0ef8-460c-9fdc-da2dad817730" providerId="ADAL" clId="{D11F4EE8-2009-456D-A4EB-DA11F04A9B91}" dt="2025-10-07T19:57:08.658" v="54" actId="27636"/>
          <ac:spMkLst>
            <pc:docMk/>
            <pc:sldMk cId="199474755" sldId="495"/>
            <ac:spMk id="2" creationId="{747A6D4B-8D69-8B0C-B5D3-C823BD426F88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3" creationId="{4A216D07-7D49-C783-44EF-E8AFEB87B0E2}"/>
          </ac:spMkLst>
        </pc:spChg>
        <pc:spChg chg="del">
          <ac:chgData name="Jose Miguel Riquelme Villarroel" userId="c7614ffe-0ef8-460c-9fdc-da2dad817730" providerId="ADAL" clId="{D11F4EE8-2009-456D-A4EB-DA11F04A9B91}" dt="2025-10-07T19:55:41.805" v="10" actId="478"/>
          <ac:spMkLst>
            <pc:docMk/>
            <pc:sldMk cId="199474755" sldId="495"/>
            <ac:spMk id="4" creationId="{8C7D7B74-C184-BEE0-7BA8-84624F601154}"/>
          </ac:spMkLst>
        </pc:spChg>
        <pc:spChg chg="mod">
          <ac:chgData name="Jose Miguel Riquelme Villarroel" userId="c7614ffe-0ef8-460c-9fdc-da2dad817730" providerId="ADAL" clId="{D11F4EE8-2009-456D-A4EB-DA11F04A9B91}" dt="2025-10-08T01:34:43.141" v="305" actId="1076"/>
          <ac:spMkLst>
            <pc:docMk/>
            <pc:sldMk cId="199474755" sldId="495"/>
            <ac:spMk id="5" creationId="{A43D9E7A-D646-9CCB-AEE8-6D5367DA008D}"/>
          </ac:spMkLst>
        </pc:spChg>
        <pc:spChg chg="del mod">
          <ac:chgData name="Jose Miguel Riquelme Villarroel" userId="c7614ffe-0ef8-460c-9fdc-da2dad817730" providerId="ADAL" clId="{D11F4EE8-2009-456D-A4EB-DA11F04A9B91}" dt="2025-10-07T19:55:52.085" v="16" actId="478"/>
          <ac:spMkLst>
            <pc:docMk/>
            <pc:sldMk cId="199474755" sldId="495"/>
            <ac:spMk id="7" creationId="{8AD96D25-E175-2112-5AB3-A2DF03E4B31A}"/>
          </ac:spMkLst>
        </pc:spChg>
        <pc:spChg chg="mod">
          <ac:chgData name="Jose Miguel Riquelme Villarroel" userId="c7614ffe-0ef8-460c-9fdc-da2dad817730" providerId="ADAL" clId="{D11F4EE8-2009-456D-A4EB-DA11F04A9B91}" dt="2025-10-08T01:34:33.088" v="301" actId="1076"/>
          <ac:spMkLst>
            <pc:docMk/>
            <pc:sldMk cId="199474755" sldId="495"/>
            <ac:spMk id="9" creationId="{5BEC1146-DB26-7566-CE03-D5E4A2C0D683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10" creationId="{A4BD950F-2315-3527-B443-ED9495109BF7}"/>
          </ac:spMkLst>
        </pc:spChg>
        <pc:spChg chg="mod">
          <ac:chgData name="Jose Miguel Riquelme Villarroel" userId="c7614ffe-0ef8-460c-9fdc-da2dad817730" providerId="ADAL" clId="{D11F4EE8-2009-456D-A4EB-DA11F04A9B91}" dt="2025-10-08T01:34:36.643" v="302" actId="1076"/>
          <ac:spMkLst>
            <pc:docMk/>
            <pc:sldMk cId="199474755" sldId="495"/>
            <ac:spMk id="11" creationId="{B7711684-6F79-5C6E-573D-290411E7452D}"/>
          </ac:spMkLst>
        </pc:spChg>
        <pc:spChg chg="del">
          <ac:chgData name="Jose Miguel Riquelme Villarroel" userId="c7614ffe-0ef8-460c-9fdc-da2dad817730" providerId="ADAL" clId="{D11F4EE8-2009-456D-A4EB-DA11F04A9B91}" dt="2025-10-07T19:55:53.087" v="18" actId="478"/>
          <ac:spMkLst>
            <pc:docMk/>
            <pc:sldMk cId="199474755" sldId="495"/>
            <ac:spMk id="14" creationId="{EF32D288-69D0-23A6-50B1-891E2BE9C16B}"/>
          </ac:spMkLst>
        </pc:sp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4" creationId="{C2175271-5B02-092E-BD9F-D29C8FCAC779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6" creationId="{BF4CE18B-B806-44D7-6A18-BE85FEA7B6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7" creationId="{D2E8371E-0BF4-9624-C302-2DA3B91E870E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8" creationId="{2B0650D7-7240-BBA3-78D0-D184E5FC3A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12" creationId="{BAA1342D-A5C6-5144-0886-8CA69BF50483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00262729" sldId="496"/>
        </pc:sldMkLst>
        <pc:grpChg chg="mod">
          <ac:chgData name="Jose Miguel Riquelme Villarroel" userId="c7614ffe-0ef8-460c-9fdc-da2dad817730" providerId="ADAL" clId="{D11F4EE8-2009-456D-A4EB-DA11F04A9B91}" dt="2025-10-07T19:57:31.398" v="56" actId="1440"/>
          <ac:grpSpMkLst>
            <pc:docMk/>
            <pc:sldMk cId="600262729" sldId="496"/>
            <ac:grpSpMk id="15" creationId="{81C38F97-5430-A1E2-A907-5441AE28DD44}"/>
          </ac:grpSpMkLst>
        </pc:grp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6" creationId="{5A00AD8A-FF8F-9E81-5EA1-3A5FD7D40958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8" creationId="{307CE6A8-0B56-EDC0-1C9D-B97909644B81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12" creationId="{1DE34A98-232A-CAF5-AF5D-407C834733BC}"/>
          </ac:picMkLst>
        </pc:picChg>
      </pc:sldChg>
      <pc:sldChg chg="addSp modSp del mod">
        <pc:chgData name="Jose Miguel Riquelme Villarroel" userId="c7614ffe-0ef8-460c-9fdc-da2dad817730" providerId="ADAL" clId="{D11F4EE8-2009-456D-A4EB-DA11F04A9B91}" dt="2025-10-08T12:04:40.997" v="1078" actId="47"/>
        <pc:sldMkLst>
          <pc:docMk/>
          <pc:sldMk cId="2278325567" sldId="498"/>
        </pc:sldMkLst>
        <pc:spChg chg="mod">
          <ac:chgData name="Jose Miguel Riquelme Villarroel" userId="c7614ffe-0ef8-460c-9fdc-da2dad817730" providerId="ADAL" clId="{D11F4EE8-2009-456D-A4EB-DA11F04A9B91}" dt="2025-10-08T01:31:03.654" v="246" actId="1076"/>
          <ac:spMkLst>
            <pc:docMk/>
            <pc:sldMk cId="2278325567" sldId="498"/>
            <ac:spMk id="2" creationId="{8F87A1E0-D6F2-B839-5886-0629BDE59C9E}"/>
          </ac:spMkLst>
        </pc:spChg>
        <pc:spChg chg="mod">
          <ac:chgData name="Jose Miguel Riquelme Villarroel" userId="c7614ffe-0ef8-460c-9fdc-da2dad817730" providerId="ADAL" clId="{D11F4EE8-2009-456D-A4EB-DA11F04A9B91}" dt="2025-10-08T01:31:05.888" v="248" actId="27636"/>
          <ac:spMkLst>
            <pc:docMk/>
            <pc:sldMk cId="2278325567" sldId="498"/>
            <ac:spMk id="3" creationId="{F3C99644-E720-7AE0-6638-3820C64FE0C6}"/>
          </ac:spMkLst>
        </pc:spChg>
        <pc:picChg chg="mod">
          <ac:chgData name="Jose Miguel Riquelme Villarroel" userId="c7614ffe-0ef8-460c-9fdc-da2dad817730" providerId="ADAL" clId="{D11F4EE8-2009-456D-A4EB-DA11F04A9B91}" dt="2025-10-08T01:32:08.215" v="266" actId="1076"/>
          <ac:picMkLst>
            <pc:docMk/>
            <pc:sldMk cId="2278325567" sldId="498"/>
            <ac:picMk id="4" creationId="{23F85977-F157-5E2B-D182-319FE9B9DA4C}"/>
          </ac:picMkLst>
        </pc:picChg>
        <pc:picChg chg="add mod">
          <ac:chgData name="Jose Miguel Riquelme Villarroel" userId="c7614ffe-0ef8-460c-9fdc-da2dad817730" providerId="ADAL" clId="{D11F4EE8-2009-456D-A4EB-DA11F04A9B91}" dt="2025-10-08T01:29:54.545" v="107"/>
          <ac:picMkLst>
            <pc:docMk/>
            <pc:sldMk cId="2278325567" sldId="498"/>
            <ac:picMk id="5" creationId="{8CF7D525-C515-504C-9076-C622288118EB}"/>
          </ac:picMkLst>
        </pc:picChg>
      </pc:sldChg>
      <pc:sldChg chg="addSp delSp modSp new del mod">
        <pc:chgData name="Jose Miguel Riquelme Villarroel" userId="c7614ffe-0ef8-460c-9fdc-da2dad817730" providerId="ADAL" clId="{D11F4EE8-2009-456D-A4EB-DA11F04A9B91}" dt="2025-10-08T14:44:25.376" v="1642" actId="47"/>
        <pc:sldMkLst>
          <pc:docMk/>
          <pc:sldMk cId="3107079554" sldId="498"/>
        </pc:sldMkLst>
        <pc:spChg chg="mod">
          <ac:chgData name="Jose Miguel Riquelme Villarroel" userId="c7614ffe-0ef8-460c-9fdc-da2dad817730" providerId="ADAL" clId="{D11F4EE8-2009-456D-A4EB-DA11F04A9B91}" dt="2025-10-08T12:12:52.012" v="1260" actId="1076"/>
          <ac:spMkLst>
            <pc:docMk/>
            <pc:sldMk cId="3107079554" sldId="498"/>
            <ac:spMk id="2" creationId="{AB48F1D3-9006-1805-5C1B-F5FEC0F21927}"/>
          </ac:spMkLst>
        </pc:spChg>
        <pc:spChg chg="mod">
          <ac:chgData name="Jose Miguel Riquelme Villarroel" userId="c7614ffe-0ef8-460c-9fdc-da2dad817730" providerId="ADAL" clId="{D11F4EE8-2009-456D-A4EB-DA11F04A9B91}" dt="2025-10-08T12:10:52.565" v="1236" actId="1076"/>
          <ac:spMkLst>
            <pc:docMk/>
            <pc:sldMk cId="3107079554" sldId="498"/>
            <ac:spMk id="3" creationId="{A3B6E623-79A3-CBB7-649E-17C45878883C}"/>
          </ac:spMkLst>
        </pc:spChg>
        <pc:spChg chg="mod">
          <ac:chgData name="Jose Miguel Riquelme Villarroel" userId="c7614ffe-0ef8-460c-9fdc-da2dad817730" providerId="ADAL" clId="{D11F4EE8-2009-456D-A4EB-DA11F04A9B91}" dt="2025-10-08T12:09:13.106" v="1216" actId="1076"/>
          <ac:spMkLst>
            <pc:docMk/>
            <pc:sldMk cId="3107079554" sldId="498"/>
            <ac:spMk id="4" creationId="{A4A10EFF-25E6-C4FF-F5EE-24AEF09AE368}"/>
          </ac:spMkLst>
        </pc:spChg>
        <pc:spChg chg="mod">
          <ac:chgData name="Jose Miguel Riquelme Villarroel" userId="c7614ffe-0ef8-460c-9fdc-da2dad817730" providerId="ADAL" clId="{D11F4EE8-2009-456D-A4EB-DA11F04A9B91}" dt="2025-10-08T12:09:11.066" v="1215" actId="1076"/>
          <ac:spMkLst>
            <pc:docMk/>
            <pc:sldMk cId="3107079554" sldId="498"/>
            <ac:spMk id="5" creationId="{1D00FCA7-A7C1-C047-9F14-0E25BCDAF3BE}"/>
          </ac:spMkLst>
        </pc:spChg>
        <pc:spChg chg="add del">
          <ac:chgData name="Jose Miguel Riquelme Villarroel" userId="c7614ffe-0ef8-460c-9fdc-da2dad817730" providerId="ADAL" clId="{D11F4EE8-2009-456D-A4EB-DA11F04A9B91}" dt="2025-10-08T12:05:24.079" v="1093" actId="22"/>
          <ac:spMkLst>
            <pc:docMk/>
            <pc:sldMk cId="3107079554" sldId="498"/>
            <ac:spMk id="7" creationId="{B4463D2A-C926-0CE2-EC8E-54F93E5FB8C3}"/>
          </ac:spMkLst>
        </pc:spChg>
        <pc:spChg chg="add del">
          <ac:chgData name="Jose Miguel Riquelme Villarroel" userId="c7614ffe-0ef8-460c-9fdc-da2dad817730" providerId="ADAL" clId="{D11F4EE8-2009-456D-A4EB-DA11F04A9B91}" dt="2025-10-08T12:05:25.671" v="1095" actId="22"/>
          <ac:spMkLst>
            <pc:docMk/>
            <pc:sldMk cId="3107079554" sldId="498"/>
            <ac:spMk id="9" creationId="{C40E60D6-5350-508F-9892-075F49685C51}"/>
          </ac:spMkLst>
        </pc:spChg>
        <pc:spChg chg="add mod">
          <ac:chgData name="Jose Miguel Riquelme Villarroel" userId="c7614ffe-0ef8-460c-9fdc-da2dad817730" providerId="ADAL" clId="{D11F4EE8-2009-456D-A4EB-DA11F04A9B91}" dt="2025-10-08T12:10:55.306" v="1237" actId="1076"/>
          <ac:spMkLst>
            <pc:docMk/>
            <pc:sldMk cId="3107079554" sldId="498"/>
            <ac:spMk id="10" creationId="{9CE154E5-5230-9F74-F3E8-E91886E37728}"/>
          </ac:spMkLst>
        </pc:spChg>
        <pc:picChg chg="add mod">
          <ac:chgData name="Jose Miguel Riquelme Villarroel" userId="c7614ffe-0ef8-460c-9fdc-da2dad817730" providerId="ADAL" clId="{D11F4EE8-2009-456D-A4EB-DA11F04A9B91}" dt="2025-10-08T12:10:58.340" v="1238" actId="1076"/>
          <ac:picMkLst>
            <pc:docMk/>
            <pc:sldMk cId="3107079554" sldId="498"/>
            <ac:picMk id="18" creationId="{B4EC1FEC-B97D-EBE9-9341-4060695E1D32}"/>
          </ac:picMkLst>
        </pc:picChg>
        <pc:picChg chg="add mod">
          <ac:chgData name="Jose Miguel Riquelme Villarroel" userId="c7614ffe-0ef8-460c-9fdc-da2dad817730" providerId="ADAL" clId="{D11F4EE8-2009-456D-A4EB-DA11F04A9B91}" dt="2025-10-08T12:11:13.087" v="1241" actId="14100"/>
          <ac:picMkLst>
            <pc:docMk/>
            <pc:sldMk cId="3107079554" sldId="498"/>
            <ac:picMk id="19" creationId="{B6E6C183-0EB9-582A-BE80-FE9628DE4E80}"/>
          </ac:picMkLst>
        </pc:picChg>
        <pc:picChg chg="add mod">
          <ac:chgData name="Jose Miguel Riquelme Villarroel" userId="c7614ffe-0ef8-460c-9fdc-da2dad817730" providerId="ADAL" clId="{D11F4EE8-2009-456D-A4EB-DA11F04A9B91}" dt="2025-10-08T12:12:38.491" v="1251" actId="1076"/>
          <ac:picMkLst>
            <pc:docMk/>
            <pc:sldMk cId="3107079554" sldId="498"/>
            <ac:picMk id="21" creationId="{68383610-7AE9-026D-B9BE-5CFD8293378E}"/>
          </ac:picMkLst>
        </pc:picChg>
        <pc:picChg chg="add del mod">
          <ac:chgData name="Jose Miguel Riquelme Villarroel" userId="c7614ffe-0ef8-460c-9fdc-da2dad817730" providerId="ADAL" clId="{D11F4EE8-2009-456D-A4EB-DA11F04A9B91}" dt="2025-10-08T12:10:28.189" v="1231" actId="21"/>
          <ac:picMkLst>
            <pc:docMk/>
            <pc:sldMk cId="3107079554" sldId="498"/>
            <ac:picMk id="1026" creationId="{5553831A-DA3B-0035-BB7D-CC9297450C13}"/>
          </ac:picMkLst>
        </pc:picChg>
        <pc:picChg chg="add mod">
          <ac:chgData name="Jose Miguel Riquelme Villarroel" userId="c7614ffe-0ef8-460c-9fdc-da2dad817730" providerId="ADAL" clId="{D11F4EE8-2009-456D-A4EB-DA11F04A9B91}" dt="2025-10-08T12:12:37.127" v="1250" actId="1076"/>
          <ac:picMkLst>
            <pc:docMk/>
            <pc:sldMk cId="3107079554" sldId="498"/>
            <ac:picMk id="1028" creationId="{CD19CD31-E52F-8444-17F0-584C8C0BF64E}"/>
          </ac:picMkLst>
        </pc:picChg>
        <pc:cxnChg chg="add mod">
          <ac:chgData name="Jose Miguel Riquelme Villarroel" userId="c7614ffe-0ef8-460c-9fdc-da2dad817730" providerId="ADAL" clId="{D11F4EE8-2009-456D-A4EB-DA11F04A9B91}" dt="2025-10-08T12:12:56.319" v="1261" actId="1076"/>
          <ac:cxnSpMkLst>
            <pc:docMk/>
            <pc:sldMk cId="3107079554" sldId="498"/>
            <ac:cxnSpMk id="12" creationId="{F3652882-6D64-755D-7180-AC4DCC46D2A7}"/>
          </ac:cxnSpMkLst>
        </pc:cxnChg>
        <pc:cxnChg chg="add mod">
          <ac:chgData name="Jose Miguel Riquelme Villarroel" userId="c7614ffe-0ef8-460c-9fdc-da2dad817730" providerId="ADAL" clId="{D11F4EE8-2009-456D-A4EB-DA11F04A9B91}" dt="2025-10-08T12:10:01.844" v="1226" actId="14100"/>
          <ac:cxnSpMkLst>
            <pc:docMk/>
            <pc:sldMk cId="3107079554" sldId="498"/>
            <ac:cxnSpMk id="13" creationId="{07EB17FF-9372-0834-D695-76F759C5A536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1:36.628" v="513" actId="47"/>
        <pc:sldMkLst>
          <pc:docMk/>
          <pc:sldMk cId="39095035" sldId="499"/>
        </pc:sldMkLst>
        <pc:spChg chg="mod">
          <ac:chgData name="Jose Miguel Riquelme Villarroel" userId="c7614ffe-0ef8-460c-9fdc-da2dad817730" providerId="ADAL" clId="{D11F4EE8-2009-456D-A4EB-DA11F04A9B91}" dt="2025-10-08T11:10:34.941" v="469" actId="14100"/>
          <ac:spMkLst>
            <pc:docMk/>
            <pc:sldMk cId="39095035" sldId="499"/>
            <ac:spMk id="2" creationId="{0AFEB69F-3424-6DD2-F2F4-DBA4B194F4F5}"/>
          </ac:spMkLst>
        </pc:spChg>
        <pc:picChg chg="mod">
          <ac:chgData name="Jose Miguel Riquelme Villarroel" userId="c7614ffe-0ef8-460c-9fdc-da2dad817730" providerId="ADAL" clId="{D11F4EE8-2009-456D-A4EB-DA11F04A9B91}" dt="2025-10-07T19:59:10.006" v="83" actId="1076"/>
          <ac:picMkLst>
            <pc:docMk/>
            <pc:sldMk cId="39095035" sldId="499"/>
            <ac:picMk id="1026" creationId="{6FA532FA-21AB-49F9-B7FB-D69E43446131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2:23:52.077" v="1437" actId="47"/>
        <pc:sldMkLst>
          <pc:docMk/>
          <pc:sldMk cId="3695194561" sldId="499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4:44:32.450" v="1643" actId="47"/>
        <pc:sldMkLst>
          <pc:docMk/>
          <pc:sldMk cId="2004422344" sldId="500"/>
        </pc:sldMkLst>
        <pc:spChg chg="mod">
          <ac:chgData name="Jose Miguel Riquelme Villarroel" userId="c7614ffe-0ef8-460c-9fdc-da2dad817730" providerId="ADAL" clId="{D11F4EE8-2009-456D-A4EB-DA11F04A9B91}" dt="2025-10-08T12:24:33.007" v="1454" actId="27636"/>
          <ac:spMkLst>
            <pc:docMk/>
            <pc:sldMk cId="2004422344" sldId="500"/>
            <ac:spMk id="2" creationId="{A4BF0D91-9CED-6C6D-1032-6B4A555BCCDA}"/>
          </ac:spMkLst>
        </pc:spChg>
        <pc:spChg chg="mod">
          <ac:chgData name="Jose Miguel Riquelme Villarroel" userId="c7614ffe-0ef8-460c-9fdc-da2dad817730" providerId="ADAL" clId="{D11F4EE8-2009-456D-A4EB-DA11F04A9B91}" dt="2025-10-08T12:24:57.843" v="1469" actId="113"/>
          <ac:spMkLst>
            <pc:docMk/>
            <pc:sldMk cId="2004422344" sldId="500"/>
            <ac:spMk id="3" creationId="{9E88A449-B06F-3AF5-B7DE-23D9961A5D56}"/>
          </ac:spMkLst>
        </pc:spChg>
        <pc:spChg chg="mod">
          <ac:chgData name="Jose Miguel Riquelme Villarroel" userId="c7614ffe-0ef8-460c-9fdc-da2dad817730" providerId="ADAL" clId="{D11F4EE8-2009-456D-A4EB-DA11F04A9B91}" dt="2025-10-08T12:25:52.521" v="1483" actId="113"/>
          <ac:spMkLst>
            <pc:docMk/>
            <pc:sldMk cId="2004422344" sldId="500"/>
            <ac:spMk id="4" creationId="{37073576-0744-2549-5BB7-B0DDCAE0486F}"/>
          </ac:spMkLst>
        </pc:spChg>
        <pc:spChg chg="mod">
          <ac:chgData name="Jose Miguel Riquelme Villarroel" userId="c7614ffe-0ef8-460c-9fdc-da2dad817730" providerId="ADAL" clId="{D11F4EE8-2009-456D-A4EB-DA11F04A9B91}" dt="2025-10-08T12:26:25.916" v="1507" actId="14100"/>
          <ac:spMkLst>
            <pc:docMk/>
            <pc:sldMk cId="2004422344" sldId="500"/>
            <ac:spMk id="5" creationId="{3BD4F725-BE63-0DAC-A6A4-8A84515C035E}"/>
          </ac:spMkLst>
        </pc:spChg>
        <pc:spChg chg="mod">
          <ac:chgData name="Jose Miguel Riquelme Villarroel" userId="c7614ffe-0ef8-460c-9fdc-da2dad817730" providerId="ADAL" clId="{D11F4EE8-2009-456D-A4EB-DA11F04A9B91}" dt="2025-10-08T12:27:09.519" v="1518" actId="113"/>
          <ac:spMkLst>
            <pc:docMk/>
            <pc:sldMk cId="2004422344" sldId="500"/>
            <ac:spMk id="10" creationId="{F068CC5B-2003-73B5-2151-B4EB8A246813}"/>
          </ac:spMkLst>
        </pc:spChg>
        <pc:picChg chg="add mod">
          <ac:chgData name="Jose Miguel Riquelme Villarroel" userId="c7614ffe-0ef8-460c-9fdc-da2dad817730" providerId="ADAL" clId="{D11F4EE8-2009-456D-A4EB-DA11F04A9B91}" dt="2025-10-08T12:25:55.020" v="1484" actId="1076"/>
          <ac:picMkLst>
            <pc:docMk/>
            <pc:sldMk cId="2004422344" sldId="500"/>
            <ac:picMk id="6" creationId="{D44A0827-A746-2B21-6AF5-ABDE3B420BF2}"/>
          </ac:picMkLst>
        </pc:picChg>
        <pc:picChg chg="add mod">
          <ac:chgData name="Jose Miguel Riquelme Villarroel" userId="c7614ffe-0ef8-460c-9fdc-da2dad817730" providerId="ADAL" clId="{D11F4EE8-2009-456D-A4EB-DA11F04A9B91}" dt="2025-10-08T12:26:00.452" v="1487" actId="1076"/>
          <ac:picMkLst>
            <pc:docMk/>
            <pc:sldMk cId="2004422344" sldId="500"/>
            <ac:picMk id="7" creationId="{608780CA-0D37-D735-16F9-9C29018E1985}"/>
          </ac:picMkLst>
        </pc:picChg>
        <pc:picChg chg="add mod">
          <ac:chgData name="Jose Miguel Riquelme Villarroel" userId="c7614ffe-0ef8-460c-9fdc-da2dad817730" providerId="ADAL" clId="{D11F4EE8-2009-456D-A4EB-DA11F04A9B91}" dt="2025-10-08T12:26:49.684" v="1509" actId="1076"/>
          <ac:picMkLst>
            <pc:docMk/>
            <pc:sldMk cId="2004422344" sldId="500"/>
            <ac:picMk id="9" creationId="{ADC52A9D-1960-E725-A354-82F607268E1F}"/>
          </ac:picMkLst>
        </pc:picChg>
        <pc:picChg chg="add mod">
          <ac:chgData name="Jose Miguel Riquelme Villarroel" userId="c7614ffe-0ef8-460c-9fdc-da2dad817730" providerId="ADAL" clId="{D11F4EE8-2009-456D-A4EB-DA11F04A9B91}" dt="2025-10-08T12:27:58.081" v="1527" actId="1076"/>
          <ac:picMkLst>
            <pc:docMk/>
            <pc:sldMk cId="2004422344" sldId="500"/>
            <ac:picMk id="14" creationId="{1635FF8B-774B-C3DA-452E-BFF30159AFFF}"/>
          </ac:picMkLst>
        </pc:picChg>
        <pc:picChg chg="del">
          <ac:chgData name="Jose Miguel Riquelme Villarroel" userId="c7614ffe-0ef8-460c-9fdc-da2dad817730" providerId="ADAL" clId="{D11F4EE8-2009-456D-A4EB-DA11F04A9B91}" dt="2025-10-08T12:24:35.200" v="1455" actId="478"/>
          <ac:picMkLst>
            <pc:docMk/>
            <pc:sldMk cId="2004422344" sldId="500"/>
            <ac:picMk id="18" creationId="{8FAC4C8A-BA99-BFE9-AFA1-112DE75BF634}"/>
          </ac:picMkLst>
        </pc:picChg>
        <pc:picChg chg="del">
          <ac:chgData name="Jose Miguel Riquelme Villarroel" userId="c7614ffe-0ef8-460c-9fdc-da2dad817730" providerId="ADAL" clId="{D11F4EE8-2009-456D-A4EB-DA11F04A9B91}" dt="2025-10-08T12:24:36.271" v="1457" actId="478"/>
          <ac:picMkLst>
            <pc:docMk/>
            <pc:sldMk cId="2004422344" sldId="500"/>
            <ac:picMk id="19" creationId="{DB71D6ED-F039-1A24-F24A-7390AED1430A}"/>
          </ac:picMkLst>
        </pc:picChg>
        <pc:picChg chg="del">
          <ac:chgData name="Jose Miguel Riquelme Villarroel" userId="c7614ffe-0ef8-460c-9fdc-da2dad817730" providerId="ADAL" clId="{D11F4EE8-2009-456D-A4EB-DA11F04A9B91}" dt="2025-10-08T12:24:35.642" v="1456" actId="478"/>
          <ac:picMkLst>
            <pc:docMk/>
            <pc:sldMk cId="2004422344" sldId="500"/>
            <ac:picMk id="21" creationId="{FCA6DF7E-5C15-F282-84AD-1E76506CA2C4}"/>
          </ac:picMkLst>
        </pc:picChg>
        <pc:picChg chg="del">
          <ac:chgData name="Jose Miguel Riquelme Villarroel" userId="c7614ffe-0ef8-460c-9fdc-da2dad817730" providerId="ADAL" clId="{D11F4EE8-2009-456D-A4EB-DA11F04A9B91}" dt="2025-10-08T12:24:36.880" v="1458" actId="478"/>
          <ac:picMkLst>
            <pc:docMk/>
            <pc:sldMk cId="2004422344" sldId="500"/>
            <ac:picMk id="1028" creationId="{D9C889A3-ADC5-A31B-E477-3E13CFC2F43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3:48.854" v="554" actId="47"/>
        <pc:sldMkLst>
          <pc:docMk/>
          <pc:sldMk cId="3090557071" sldId="500"/>
        </pc:sldMkLst>
        <pc:spChg chg="del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3" creationId="{99508819-90DB-FA0B-E846-7B736994226D}"/>
          </ac:spMkLst>
        </pc:spChg>
        <pc:spChg chg="add mod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5" creationId="{4159441D-84A4-D99E-D7BF-9C456606A34C}"/>
          </ac:spMkLst>
        </pc:spChg>
        <pc:picChg chg="del mod">
          <ac:chgData name="Jose Miguel Riquelme Villarroel" userId="c7614ffe-0ef8-460c-9fdc-da2dad817730" providerId="ADAL" clId="{D11F4EE8-2009-456D-A4EB-DA11F04A9B91}" dt="2025-10-08T11:12:35.895" v="529" actId="21"/>
          <ac:picMkLst>
            <pc:docMk/>
            <pc:sldMk cId="3090557071" sldId="500"/>
            <ac:picMk id="2050" creationId="{F4F4099C-2D3C-D7C2-36CF-5A10D02F2F6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5:18.465" v="598" actId="47"/>
        <pc:sldMkLst>
          <pc:docMk/>
          <pc:sldMk cId="3260137732" sldId="501"/>
        </pc:sldMkLst>
        <pc:spChg chg="del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2" creationId="{1444F23A-912B-C9EE-3D32-A324C2CB40AF}"/>
          </ac:spMkLst>
        </pc:spChg>
        <pc:spChg chg="del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3" creationId="{9C0C0989-A8AB-E8D7-3E50-FED3B67B32E2}"/>
          </ac:spMkLst>
        </pc:spChg>
        <pc:spChg chg="add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5" creationId="{E9620B12-3FC4-EC3E-A91C-809A0A391263}"/>
          </ac:spMkLst>
        </pc:spChg>
        <pc:spChg chg="add mod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7" creationId="{6B512F10-CACD-5E3B-86AB-1330826A993F}"/>
          </ac:spMkLst>
        </pc:spChg>
        <pc:picChg chg="del mod">
          <ac:chgData name="Jose Miguel Riquelme Villarroel" userId="c7614ffe-0ef8-460c-9fdc-da2dad817730" providerId="ADAL" clId="{D11F4EE8-2009-456D-A4EB-DA11F04A9B91}" dt="2025-10-08T11:13:59.449" v="556" actId="21"/>
          <ac:picMkLst>
            <pc:docMk/>
            <pc:sldMk cId="3260137732" sldId="501"/>
            <ac:picMk id="3074" creationId="{C590307D-4E15-0A10-9D41-24EBF59EEAA7}"/>
          </ac:picMkLst>
        </pc:picChg>
      </pc:sldChg>
      <pc:sldChg chg="addSp delSp modSp add mod">
        <pc:chgData name="Jose Miguel Riquelme Villarroel" userId="c7614ffe-0ef8-460c-9fdc-da2dad817730" providerId="ADAL" clId="{D11F4EE8-2009-456D-A4EB-DA11F04A9B91}" dt="2025-10-08T12:49:26.652" v="1543" actId="478"/>
        <pc:sldMkLst>
          <pc:docMk/>
          <pc:sldMk cId="4199636674" sldId="501"/>
        </pc:sldMkLst>
        <pc:spChg chg="mod">
          <ac:chgData name="Jose Miguel Riquelme Villarroel" userId="c7614ffe-0ef8-460c-9fdc-da2dad817730" providerId="ADAL" clId="{D11F4EE8-2009-456D-A4EB-DA11F04A9B91}" dt="2025-10-08T12:14:26.667" v="1286" actId="20577"/>
          <ac:spMkLst>
            <pc:docMk/>
            <pc:sldMk cId="4199636674" sldId="501"/>
            <ac:spMk id="2" creationId="{4D5B50D4-8D68-BEE7-115A-48DF70E1B7A9}"/>
          </ac:spMkLst>
        </pc:spChg>
        <pc:spChg chg="mod">
          <ac:chgData name="Jose Miguel Riquelme Villarroel" userId="c7614ffe-0ef8-460c-9fdc-da2dad817730" providerId="ADAL" clId="{D11F4EE8-2009-456D-A4EB-DA11F04A9B91}" dt="2025-10-08T12:18:43.191" v="1366" actId="27636"/>
          <ac:spMkLst>
            <pc:docMk/>
            <pc:sldMk cId="4199636674" sldId="501"/>
            <ac:spMk id="3" creationId="{F78AB93D-B903-4980-E68B-01A070A773F9}"/>
          </ac:spMkLst>
        </pc:spChg>
        <pc:spChg chg="del mod">
          <ac:chgData name="Jose Miguel Riquelme Villarroel" userId="c7614ffe-0ef8-460c-9fdc-da2dad817730" providerId="ADAL" clId="{D11F4EE8-2009-456D-A4EB-DA11F04A9B91}" dt="2025-10-08T12:49:26.652" v="1543" actId="478"/>
          <ac:spMkLst>
            <pc:docMk/>
            <pc:sldMk cId="4199636674" sldId="501"/>
            <ac:spMk id="4" creationId="{CA6C1F10-DF68-DFAB-2E10-B248E10DF818}"/>
          </ac:spMkLst>
        </pc:spChg>
        <pc:picChg chg="add mod">
          <ac:chgData name="Jose Miguel Riquelme Villarroel" userId="c7614ffe-0ef8-460c-9fdc-da2dad817730" providerId="ADAL" clId="{D11F4EE8-2009-456D-A4EB-DA11F04A9B91}" dt="2025-10-08T12:49:25.600" v="1542" actId="167"/>
          <ac:picMkLst>
            <pc:docMk/>
            <pc:sldMk cId="4199636674" sldId="501"/>
            <ac:picMk id="1026" creationId="{5DEC3B37-834B-8D15-1B38-1AC8B52FC527}"/>
          </ac:picMkLst>
        </pc:picChg>
      </pc:sldChg>
      <pc:sldChg chg="addSp delSp modSp add mod">
        <pc:chgData name="Jose Miguel Riquelme Villarroel" userId="c7614ffe-0ef8-460c-9fdc-da2dad817730" providerId="ADAL" clId="{D11F4EE8-2009-456D-A4EB-DA11F04A9B91}" dt="2025-10-08T12:22:27.251" v="1424" actId="1076"/>
        <pc:sldMkLst>
          <pc:docMk/>
          <pc:sldMk cId="569162612" sldId="502"/>
        </pc:sldMkLst>
        <pc:spChg chg="mod">
          <ac:chgData name="Jose Miguel Riquelme Villarroel" userId="c7614ffe-0ef8-460c-9fdc-da2dad817730" providerId="ADAL" clId="{D11F4EE8-2009-456D-A4EB-DA11F04A9B91}" dt="2025-10-08T12:19:22.919" v="1378" actId="1076"/>
          <ac:spMkLst>
            <pc:docMk/>
            <pc:sldMk cId="569162612" sldId="502"/>
            <ac:spMk id="2" creationId="{4EBD2AD6-B584-C9A6-AEA6-7949FF7D414C}"/>
          </ac:spMkLst>
        </pc:spChg>
        <pc:spChg chg="mod">
          <ac:chgData name="Jose Miguel Riquelme Villarroel" userId="c7614ffe-0ef8-460c-9fdc-da2dad817730" providerId="ADAL" clId="{D11F4EE8-2009-456D-A4EB-DA11F04A9B91}" dt="2025-10-08T12:19:44.616" v="1387" actId="113"/>
          <ac:spMkLst>
            <pc:docMk/>
            <pc:sldMk cId="569162612" sldId="502"/>
            <ac:spMk id="3" creationId="{1DC12FD2-B67C-1F3F-529D-4CABFB88A6B6}"/>
          </ac:spMkLst>
        </pc:spChg>
        <pc:spChg chg="mod">
          <ac:chgData name="Jose Miguel Riquelme Villarroel" userId="c7614ffe-0ef8-460c-9fdc-da2dad817730" providerId="ADAL" clId="{D11F4EE8-2009-456D-A4EB-DA11F04A9B91}" dt="2025-10-08T12:20:11.544" v="1397" actId="113"/>
          <ac:spMkLst>
            <pc:docMk/>
            <pc:sldMk cId="569162612" sldId="502"/>
            <ac:spMk id="4" creationId="{2F1A989D-F3A7-D807-E84E-7832BCE5891A}"/>
          </ac:spMkLst>
        </pc:spChg>
        <pc:spChg chg="del mod">
          <ac:chgData name="Jose Miguel Riquelme Villarroel" userId="c7614ffe-0ef8-460c-9fdc-da2dad817730" providerId="ADAL" clId="{D11F4EE8-2009-456D-A4EB-DA11F04A9B91}" dt="2025-10-08T12:19:06.729" v="1372" actId="478"/>
          <ac:spMkLst>
            <pc:docMk/>
            <pc:sldMk cId="569162612" sldId="502"/>
            <ac:spMk id="5" creationId="{2F58B6B6-C7E7-5363-D534-8ADA3120507E}"/>
          </ac:spMkLst>
        </pc:spChg>
        <pc:spChg chg="add del mod">
          <ac:chgData name="Jose Miguel Riquelme Villarroel" userId="c7614ffe-0ef8-460c-9fdc-da2dad817730" providerId="ADAL" clId="{D11F4EE8-2009-456D-A4EB-DA11F04A9B91}" dt="2025-10-08T12:19:10.362" v="1373" actId="478"/>
          <ac:spMkLst>
            <pc:docMk/>
            <pc:sldMk cId="569162612" sldId="502"/>
            <ac:spMk id="7" creationId="{4085AFD5-1B0E-65DA-DFBE-3DC2EA8B7AB6}"/>
          </ac:spMkLst>
        </pc:spChg>
        <pc:spChg chg="mod">
          <ac:chgData name="Jose Miguel Riquelme Villarroel" userId="c7614ffe-0ef8-460c-9fdc-da2dad817730" providerId="ADAL" clId="{D11F4EE8-2009-456D-A4EB-DA11F04A9B91}" dt="2025-10-08T12:20:30.332" v="1409" actId="113"/>
          <ac:spMkLst>
            <pc:docMk/>
            <pc:sldMk cId="569162612" sldId="502"/>
            <ac:spMk id="10" creationId="{D1280142-BDB4-1423-10F1-846CEFF33F98}"/>
          </ac:spMkLst>
        </pc:spChg>
        <pc:picChg chg="add mod">
          <ac:chgData name="Jose Miguel Riquelme Villarroel" userId="c7614ffe-0ef8-460c-9fdc-da2dad817730" providerId="ADAL" clId="{D11F4EE8-2009-456D-A4EB-DA11F04A9B91}" dt="2025-10-08T12:21:17.923" v="1415" actId="1076"/>
          <ac:picMkLst>
            <pc:docMk/>
            <pc:sldMk cId="569162612" sldId="502"/>
            <ac:picMk id="11" creationId="{93F1CD63-DF0B-4E13-23B6-BCA4F8F11E93}"/>
          </ac:picMkLst>
        </pc:picChg>
        <pc:picChg chg="add mod">
          <ac:chgData name="Jose Miguel Riquelme Villarroel" userId="c7614ffe-0ef8-460c-9fdc-da2dad817730" providerId="ADAL" clId="{D11F4EE8-2009-456D-A4EB-DA11F04A9B91}" dt="2025-10-08T12:21:55.910" v="1420" actId="1076"/>
          <ac:picMkLst>
            <pc:docMk/>
            <pc:sldMk cId="569162612" sldId="502"/>
            <ac:picMk id="15" creationId="{620E28B5-79D4-9A58-9D20-49D91C983ABB}"/>
          </ac:picMkLst>
        </pc:picChg>
        <pc:picChg chg="del">
          <ac:chgData name="Jose Miguel Riquelme Villarroel" userId="c7614ffe-0ef8-460c-9fdc-da2dad817730" providerId="ADAL" clId="{D11F4EE8-2009-456D-A4EB-DA11F04A9B91}" dt="2025-10-08T12:19:01.260" v="1367" actId="478"/>
          <ac:picMkLst>
            <pc:docMk/>
            <pc:sldMk cId="569162612" sldId="502"/>
            <ac:picMk id="18" creationId="{1526D1B8-76F2-6ED7-01CD-C3A6E96B9A4C}"/>
          </ac:picMkLst>
        </pc:picChg>
        <pc:picChg chg="del">
          <ac:chgData name="Jose Miguel Riquelme Villarroel" userId="c7614ffe-0ef8-460c-9fdc-da2dad817730" providerId="ADAL" clId="{D11F4EE8-2009-456D-A4EB-DA11F04A9B91}" dt="2025-10-08T12:19:01.747" v="1368" actId="478"/>
          <ac:picMkLst>
            <pc:docMk/>
            <pc:sldMk cId="569162612" sldId="502"/>
            <ac:picMk id="19" creationId="{D7A40875-DE1C-1658-B205-CF548B9707F5}"/>
          </ac:picMkLst>
        </pc:picChg>
        <pc:picChg chg="del">
          <ac:chgData name="Jose Miguel Riquelme Villarroel" userId="c7614ffe-0ef8-460c-9fdc-da2dad817730" providerId="ADAL" clId="{D11F4EE8-2009-456D-A4EB-DA11F04A9B91}" dt="2025-10-08T12:19:02.963" v="1370" actId="478"/>
          <ac:picMkLst>
            <pc:docMk/>
            <pc:sldMk cId="569162612" sldId="502"/>
            <ac:picMk id="21" creationId="{180D5A24-7746-7FE2-30C4-B62C076404A6}"/>
          </ac:picMkLst>
        </pc:picChg>
        <pc:picChg chg="del">
          <ac:chgData name="Jose Miguel Riquelme Villarroel" userId="c7614ffe-0ef8-460c-9fdc-da2dad817730" providerId="ADAL" clId="{D11F4EE8-2009-456D-A4EB-DA11F04A9B91}" dt="2025-10-08T12:19:02.425" v="1369" actId="478"/>
          <ac:picMkLst>
            <pc:docMk/>
            <pc:sldMk cId="569162612" sldId="502"/>
            <ac:picMk id="1028" creationId="{2E639309-ACB0-6C5B-E5C5-D763DD2994F0}"/>
          </ac:picMkLst>
        </pc:picChg>
        <pc:picChg chg="add mod">
          <ac:chgData name="Jose Miguel Riquelme Villarroel" userId="c7614ffe-0ef8-460c-9fdc-da2dad817730" providerId="ADAL" clId="{D11F4EE8-2009-456D-A4EB-DA11F04A9B91}" dt="2025-10-08T12:22:27.251" v="1424" actId="1076"/>
          <ac:picMkLst>
            <pc:docMk/>
            <pc:sldMk cId="569162612" sldId="502"/>
            <ac:picMk id="2050" creationId="{B16AE3CA-8B6A-237D-2D05-A0A0BA17FE07}"/>
          </ac:picMkLst>
        </pc:picChg>
        <pc:cxnChg chg="mod">
          <ac:chgData name="Jose Miguel Riquelme Villarroel" userId="c7614ffe-0ef8-460c-9fdc-da2dad817730" providerId="ADAL" clId="{D11F4EE8-2009-456D-A4EB-DA11F04A9B91}" dt="2025-10-08T12:19:13.313" v="1374" actId="14100"/>
          <ac:cxnSpMkLst>
            <pc:docMk/>
            <pc:sldMk cId="569162612" sldId="502"/>
            <ac:cxnSpMk id="12" creationId="{0D69DD62-12C3-1DDC-4309-EA1A7A96940A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0:11.728" v="463" actId="47"/>
        <pc:sldMkLst>
          <pc:docMk/>
          <pc:sldMk cId="1357631415" sldId="502"/>
        </pc:sldMkLst>
        <pc:spChg chg="mod">
          <ac:chgData name="Jose Miguel Riquelme Villarroel" userId="c7614ffe-0ef8-460c-9fdc-da2dad817730" providerId="ADAL" clId="{D11F4EE8-2009-456D-A4EB-DA11F04A9B91}" dt="2025-10-07T19:55:32.982" v="9" actId="1076"/>
          <ac:spMkLst>
            <pc:docMk/>
            <pc:sldMk cId="1357631415" sldId="502"/>
            <ac:spMk id="2" creationId="{40970244-485C-8E56-1C4A-7AA6DB09289E}"/>
          </ac:spMkLst>
        </pc:spChg>
        <pc:spChg chg="mod">
          <ac:chgData name="Jose Miguel Riquelme Villarroel" userId="c7614ffe-0ef8-460c-9fdc-da2dad817730" providerId="ADAL" clId="{D11F4EE8-2009-456D-A4EB-DA11F04A9B91}" dt="2025-10-08T11:02:25.312" v="451" actId="14100"/>
          <ac:spMkLst>
            <pc:docMk/>
            <pc:sldMk cId="1357631415" sldId="502"/>
            <ac:spMk id="3" creationId="{005A0F51-EBAF-0D38-21EF-4437C9A6970D}"/>
          </ac:spMkLst>
        </pc:spChg>
        <pc:picChg chg="mod modCrop">
          <ac:chgData name="Jose Miguel Riquelme Villarroel" userId="c7614ffe-0ef8-460c-9fdc-da2dad817730" providerId="ADAL" clId="{D11F4EE8-2009-456D-A4EB-DA11F04A9B91}" dt="2025-10-07T19:59:16.705" v="85" actId="1440"/>
          <ac:picMkLst>
            <pc:docMk/>
            <pc:sldMk cId="1357631415" sldId="502"/>
            <ac:picMk id="5" creationId="{679D1BC5-7A3D-A9B5-A2DE-8BAAC0BA1A2D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01:31:39.319" v="258" actId="47"/>
        <pc:sldMkLst>
          <pc:docMk/>
          <pc:sldMk cId="609240392" sldId="503"/>
        </pc:sldMkLst>
        <pc:spChg chg="del mod">
          <ac:chgData name="Jose Miguel Riquelme Villarroel" userId="c7614ffe-0ef8-460c-9fdc-da2dad817730" providerId="ADAL" clId="{D11F4EE8-2009-456D-A4EB-DA11F04A9B91}" dt="2025-10-08T01:30:38.753" v="240" actId="478"/>
          <ac:spMkLst>
            <pc:docMk/>
            <pc:sldMk cId="609240392" sldId="503"/>
            <ac:spMk id="3" creationId="{52BFD883-41AC-8E2E-0108-7F087803229E}"/>
          </ac:spMkLst>
        </pc:spChg>
        <pc:spChg chg="add mod ord">
          <ac:chgData name="Jose Miguel Riquelme Villarroel" userId="c7614ffe-0ef8-460c-9fdc-da2dad817730" providerId="ADAL" clId="{D11F4EE8-2009-456D-A4EB-DA11F04A9B91}" dt="2025-10-08T01:30:17.743" v="115" actId="167"/>
          <ac:spMkLst>
            <pc:docMk/>
            <pc:sldMk cId="609240392" sldId="503"/>
            <ac:spMk id="5" creationId="{24419B2F-ACAB-9961-8E1F-807937CF25C5}"/>
          </ac:spMkLst>
        </pc:spChg>
        <pc:spChg chg="add mod ord">
          <ac:chgData name="Jose Miguel Riquelme Villarroel" userId="c7614ffe-0ef8-460c-9fdc-da2dad817730" providerId="ADAL" clId="{D11F4EE8-2009-456D-A4EB-DA11F04A9B91}" dt="2025-10-08T01:30:27.656" v="120" actId="167"/>
          <ac:spMkLst>
            <pc:docMk/>
            <pc:sldMk cId="609240392" sldId="503"/>
            <ac:spMk id="6" creationId="{59BF2C13-5846-F8C2-07DE-38D0B577AD9C}"/>
          </ac:spMkLst>
        </pc:spChg>
        <pc:spChg chg="add del mod">
          <ac:chgData name="Jose Miguel Riquelme Villarroel" userId="c7614ffe-0ef8-460c-9fdc-da2dad817730" providerId="ADAL" clId="{D11F4EE8-2009-456D-A4EB-DA11F04A9B91}" dt="2025-10-08T01:30:41.169" v="241" actId="478"/>
          <ac:spMkLst>
            <pc:docMk/>
            <pc:sldMk cId="609240392" sldId="503"/>
            <ac:spMk id="8" creationId="{363CADE1-CB7E-400B-DDE7-3F9A3309767F}"/>
          </ac:spMkLst>
        </pc:spChg>
        <pc:spChg chg="add mod">
          <ac:chgData name="Jose Miguel Riquelme Villarroel" userId="c7614ffe-0ef8-460c-9fdc-da2dad817730" providerId="ADAL" clId="{D11F4EE8-2009-456D-A4EB-DA11F04A9B91}" dt="2025-10-08T01:30:48.614" v="244" actId="14100"/>
          <ac:spMkLst>
            <pc:docMk/>
            <pc:sldMk cId="609240392" sldId="503"/>
            <ac:spMk id="9" creationId="{36D1F492-91E4-D168-F37C-686EDF29D4FF}"/>
          </ac:spMkLst>
        </pc:spChg>
        <pc:picChg chg="del">
          <ac:chgData name="Jose Miguel Riquelme Villarroel" userId="c7614ffe-0ef8-460c-9fdc-da2dad817730" providerId="ADAL" clId="{D11F4EE8-2009-456D-A4EB-DA11F04A9B91}" dt="2025-10-08T01:30:18.970" v="116" actId="478"/>
          <ac:picMkLst>
            <pc:docMk/>
            <pc:sldMk cId="609240392" sldId="503"/>
            <ac:picMk id="4" creationId="{3E05603D-9AF5-89D8-06B3-2263F11B6093}"/>
          </ac:picMkLst>
        </pc:picChg>
      </pc:sldChg>
      <pc:sldChg chg="modSp add del mod ord">
        <pc:chgData name="Jose Miguel Riquelme Villarroel" userId="c7614ffe-0ef8-460c-9fdc-da2dad817730" providerId="ADAL" clId="{D11F4EE8-2009-456D-A4EB-DA11F04A9B91}" dt="2025-10-08T14:44:32.450" v="1643" actId="47"/>
        <pc:sldMkLst>
          <pc:docMk/>
          <pc:sldMk cId="3049077209" sldId="503"/>
        </pc:sldMkLst>
        <pc:spChg chg="mod">
          <ac:chgData name="Jose Miguel Riquelme Villarroel" userId="c7614ffe-0ef8-460c-9fdc-da2dad817730" providerId="ADAL" clId="{D11F4EE8-2009-456D-A4EB-DA11F04A9B91}" dt="2025-10-08T12:24:24.850" v="1445" actId="113"/>
          <ac:spMkLst>
            <pc:docMk/>
            <pc:sldMk cId="3049077209" sldId="503"/>
            <ac:spMk id="2" creationId="{7CEC909F-CA39-67CA-932E-0D6CC233D4DF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9864701" sldId="504"/>
        </pc:sldMkLst>
        <pc:spChg chg="del">
          <ac:chgData name="Jose Miguel Riquelme Villarroel" userId="c7614ffe-0ef8-460c-9fdc-da2dad817730" providerId="ADAL" clId="{D11F4EE8-2009-456D-A4EB-DA11F04A9B91}" dt="2025-10-08T01:32:22.703" v="270" actId="478"/>
          <ac:spMkLst>
            <pc:docMk/>
            <pc:sldMk cId="1409864701" sldId="504"/>
            <ac:spMk id="2" creationId="{488697CA-D5D4-43B7-A1C0-B1F21C9982B5}"/>
          </ac:spMkLst>
        </pc:spChg>
        <pc:spChg chg="del">
          <ac:chgData name="Jose Miguel Riquelme Villarroel" userId="c7614ffe-0ef8-460c-9fdc-da2dad817730" providerId="ADAL" clId="{D11F4EE8-2009-456D-A4EB-DA11F04A9B91}" dt="2025-10-08T01:31:59.930" v="263" actId="478"/>
          <ac:spMkLst>
            <pc:docMk/>
            <pc:sldMk cId="1409864701" sldId="504"/>
            <ac:spMk id="3" creationId="{81C60B03-B42A-88B5-E07F-291F345F4A76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8:08.947" v="328" actId="478"/>
          <ac:spMkLst>
            <pc:docMk/>
            <pc:sldMk cId="1409864701" sldId="504"/>
            <ac:spMk id="5" creationId="{DB4B18D8-660C-9A72-0C84-2E2D2C186439}"/>
          </ac:spMkLst>
        </pc:spChg>
        <pc:spChg chg="add mod ord">
          <ac:chgData name="Jose Miguel Riquelme Villarroel" userId="c7614ffe-0ef8-460c-9fdc-da2dad817730" providerId="ADAL" clId="{D11F4EE8-2009-456D-A4EB-DA11F04A9B91}" dt="2025-10-08T01:32:04.754" v="265" actId="1076"/>
          <ac:spMkLst>
            <pc:docMk/>
            <pc:sldMk cId="1409864701" sldId="504"/>
            <ac:spMk id="6" creationId="{4C90FBDF-9117-AA72-C27E-96DADC227544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7:33.985" v="317" actId="478"/>
          <ac:spMkLst>
            <pc:docMk/>
            <pc:sldMk cId="1409864701" sldId="504"/>
            <ac:spMk id="7" creationId="{6999ABC8-E82A-FE97-4DC3-E8FA369573A9}"/>
          </ac:spMkLst>
        </pc:spChg>
        <pc:spChg chg="add del mod">
          <ac:chgData name="Jose Miguel Riquelme Villarroel" userId="c7614ffe-0ef8-460c-9fdc-da2dad817730" providerId="ADAL" clId="{D11F4EE8-2009-456D-A4EB-DA11F04A9B91}" dt="2025-10-08T01:32:01.803" v="264" actId="478"/>
          <ac:spMkLst>
            <pc:docMk/>
            <pc:sldMk cId="1409864701" sldId="504"/>
            <ac:spMk id="9" creationId="{10293E2F-57DE-F7C6-8DD7-8C990E81EE50}"/>
          </ac:spMkLst>
        </pc:spChg>
        <pc:spChg chg="add del mod">
          <ac:chgData name="Jose Miguel Riquelme Villarroel" userId="c7614ffe-0ef8-460c-9fdc-da2dad817730" providerId="ADAL" clId="{D11F4EE8-2009-456D-A4EB-DA11F04A9B91}" dt="2025-10-08T01:32:24.262" v="271" actId="478"/>
          <ac:spMkLst>
            <pc:docMk/>
            <pc:sldMk cId="1409864701" sldId="504"/>
            <ac:spMk id="11" creationId="{CECB4F3F-294A-56BA-BDD7-9FD02FE8C9D1}"/>
          </ac:spMkLst>
        </pc:spChg>
        <pc:spChg chg="add mod">
          <ac:chgData name="Jose Miguel Riquelme Villarroel" userId="c7614ffe-0ef8-460c-9fdc-da2dad817730" providerId="ADAL" clId="{D11F4EE8-2009-456D-A4EB-DA11F04A9B91}" dt="2025-10-08T01:37:29.051" v="316" actId="242"/>
          <ac:spMkLst>
            <pc:docMk/>
            <pc:sldMk cId="1409864701" sldId="504"/>
            <ac:spMk id="12" creationId="{DCB23626-5231-35C9-89F4-AD6B34A9F778}"/>
          </ac:spMkLst>
        </pc:spChg>
        <pc:spChg chg="add mod">
          <ac:chgData name="Jose Miguel Riquelme Villarroel" userId="c7614ffe-0ef8-460c-9fdc-da2dad817730" providerId="ADAL" clId="{D11F4EE8-2009-456D-A4EB-DA11F04A9B91}" dt="2025-10-08T01:37:59.752" v="327" actId="27636"/>
          <ac:spMkLst>
            <pc:docMk/>
            <pc:sldMk cId="1409864701" sldId="504"/>
            <ac:spMk id="14" creationId="{9F61A850-2BCB-38D5-B004-D293107CCCBE}"/>
          </ac:spMkLst>
        </pc:spChg>
        <pc:picChg chg="del">
          <ac:chgData name="Jose Miguel Riquelme Villarroel" userId="c7614ffe-0ef8-460c-9fdc-da2dad817730" providerId="ADAL" clId="{D11F4EE8-2009-456D-A4EB-DA11F04A9B91}" dt="2025-10-08T01:31:48.520" v="261" actId="478"/>
          <ac:picMkLst>
            <pc:docMk/>
            <pc:sldMk cId="1409864701" sldId="504"/>
            <ac:picMk id="4" creationId="{ED8E5385-A91E-A9A2-3E5E-B919227DDA7F}"/>
          </ac:picMkLst>
        </pc:picChg>
        <pc:picChg chg="add mod">
          <ac:chgData name="Jose Miguel Riquelme Villarroel" userId="c7614ffe-0ef8-460c-9fdc-da2dad817730" providerId="ADAL" clId="{D11F4EE8-2009-456D-A4EB-DA11F04A9B91}" dt="2025-10-08T01:37:43.557" v="321" actId="14100"/>
          <ac:picMkLst>
            <pc:docMk/>
            <pc:sldMk cId="1409864701" sldId="504"/>
            <ac:picMk id="13" creationId="{E8319182-FEA2-5448-E2D3-4199BF9A05E7}"/>
          </ac:picMkLst>
        </pc:picChg>
      </pc:sldChg>
      <pc:sldChg chg="modSp add mod ord">
        <pc:chgData name="Jose Miguel Riquelme Villarroel" userId="c7614ffe-0ef8-460c-9fdc-da2dad817730" providerId="ADAL" clId="{D11F4EE8-2009-456D-A4EB-DA11F04A9B91}" dt="2025-10-08T12:22:57.224" v="1430" actId="20577"/>
        <pc:sldMkLst>
          <pc:docMk/>
          <pc:sldMk cId="3353915135" sldId="504"/>
        </pc:sldMkLst>
        <pc:spChg chg="mod">
          <ac:chgData name="Jose Miguel Riquelme Villarroel" userId="c7614ffe-0ef8-460c-9fdc-da2dad817730" providerId="ADAL" clId="{D11F4EE8-2009-456D-A4EB-DA11F04A9B91}" dt="2025-10-08T12:22:57.224" v="1430" actId="20577"/>
          <ac:spMkLst>
            <pc:docMk/>
            <pc:sldMk cId="3353915135" sldId="504"/>
            <ac:spMk id="2" creationId="{7885B37D-EE3D-AA3C-8011-5EF658B0C2D8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528816287" sldId="505"/>
        </pc:sldMkLst>
        <pc:spChg chg="add mod">
          <ac:chgData name="Jose Miguel Riquelme Villarroel" userId="c7614ffe-0ef8-460c-9fdc-da2dad817730" providerId="ADAL" clId="{D11F4EE8-2009-456D-A4EB-DA11F04A9B91}" dt="2025-10-08T11:09:32.196" v="460" actId="6549"/>
          <ac:spMkLst>
            <pc:docMk/>
            <pc:sldMk cId="2528816287" sldId="505"/>
            <ac:spMk id="3" creationId="{F5C46E83-1AE3-9850-C512-A4BEE31797F0}"/>
          </ac:spMkLst>
        </pc:spChg>
        <pc:spChg chg="add mod">
          <ac:chgData name="Jose Miguel Riquelme Villarroel" userId="c7614ffe-0ef8-460c-9fdc-da2dad817730" providerId="ADAL" clId="{D11F4EE8-2009-456D-A4EB-DA11F04A9B91}" dt="2025-10-08T11:09:58.649" v="462" actId="1076"/>
          <ac:spMkLst>
            <pc:docMk/>
            <pc:sldMk cId="2528816287" sldId="505"/>
            <ac:spMk id="4" creationId="{E7D734C6-F24C-9D49-76D8-42F056B94662}"/>
          </ac:spMkLst>
        </pc:spChg>
        <pc:spChg chg="del">
          <ac:chgData name="Jose Miguel Riquelme Villarroel" userId="c7614ffe-0ef8-460c-9fdc-da2dad817730" providerId="ADAL" clId="{D11F4EE8-2009-456D-A4EB-DA11F04A9B91}" dt="2025-10-08T11:09:46.334" v="461" actId="478"/>
          <ac:spMkLst>
            <pc:docMk/>
            <pc:sldMk cId="2528816287" sldId="505"/>
            <ac:spMk id="5" creationId="{85A17E9C-6EAF-B35B-BEC4-04D9FDE64637}"/>
          </ac:spMkLst>
        </pc:spChg>
        <pc:spChg chg="del">
          <ac:chgData name="Jose Miguel Riquelme Villarroel" userId="c7614ffe-0ef8-460c-9fdc-da2dad817730" providerId="ADAL" clId="{D11F4EE8-2009-456D-A4EB-DA11F04A9B91}" dt="2025-10-08T11:12:01.820" v="521" actId="478"/>
          <ac:spMkLst>
            <pc:docMk/>
            <pc:sldMk cId="2528816287" sldId="505"/>
            <ac:spMk id="6" creationId="{057E60FA-BFC2-CB74-F236-F0AAD7A4E980}"/>
          </ac:spMkLst>
        </pc:spChg>
        <pc:spChg chg="del">
          <ac:chgData name="Jose Miguel Riquelme Villarroel" userId="c7614ffe-0ef8-460c-9fdc-da2dad817730" providerId="ADAL" clId="{D11F4EE8-2009-456D-A4EB-DA11F04A9B91}" dt="2025-10-08T11:09:28.616" v="458" actId="478"/>
          <ac:spMkLst>
            <pc:docMk/>
            <pc:sldMk cId="2528816287" sldId="505"/>
            <ac:spMk id="7" creationId="{4D5EC3E6-64F0-4472-428D-65D0C41EFE3A}"/>
          </ac:spMkLst>
        </pc:spChg>
        <pc:picChg chg="add del mod ord">
          <ac:chgData name="Jose Miguel Riquelme Villarroel" userId="c7614ffe-0ef8-460c-9fdc-da2dad817730" providerId="ADAL" clId="{D11F4EE8-2009-456D-A4EB-DA11F04A9B91}" dt="2025-10-08T11:12:27.200" v="528" actId="478"/>
          <ac:picMkLst>
            <pc:docMk/>
            <pc:sldMk cId="2528816287" sldId="505"/>
            <ac:picMk id="2" creationId="{0AC730DD-7ED4-4612-C1DA-F1A43966FAF7}"/>
          </ac:picMkLst>
        </pc:picChg>
        <pc:picChg chg="add mod ord modCrop">
          <ac:chgData name="Jose Miguel Riquelme Villarroel" userId="c7614ffe-0ef8-460c-9fdc-da2dad817730" providerId="ADAL" clId="{D11F4EE8-2009-456D-A4EB-DA11F04A9B91}" dt="2025-10-08T11:12:25.827" v="527" actId="167"/>
          <ac:picMkLst>
            <pc:docMk/>
            <pc:sldMk cId="2528816287" sldId="505"/>
            <ac:picMk id="8" creationId="{1580334E-9FBC-6859-A67C-B9E9C3377708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4:44:25.376" v="1642" actId="47"/>
        <pc:sldMkLst>
          <pc:docMk/>
          <pc:sldMk cId="4086494878" sldId="505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4:44:32.450" v="1643" actId="47"/>
        <pc:sldMkLst>
          <pc:docMk/>
          <pc:sldMk cId="317947741" sldId="506"/>
        </pc:sldMkLst>
        <pc:spChg chg="add mod">
          <ac:chgData name="Jose Miguel Riquelme Villarroel" userId="c7614ffe-0ef8-460c-9fdc-da2dad817730" providerId="ADAL" clId="{D11F4EE8-2009-456D-A4EB-DA11F04A9B91}" dt="2025-10-08T11:10:46.731" v="474" actId="242"/>
          <ac:spMkLst>
            <pc:docMk/>
            <pc:sldMk cId="317947741" sldId="506"/>
            <ac:spMk id="3" creationId="{AF614F45-8830-EE1D-3BDD-623F5EFDAEC3}"/>
          </ac:spMkLst>
        </pc:spChg>
        <pc:spChg chg="add mod">
          <ac:chgData name="Jose Miguel Riquelme Villarroel" userId="c7614ffe-0ef8-460c-9fdc-da2dad817730" providerId="ADAL" clId="{D11F4EE8-2009-456D-A4EB-DA11F04A9B91}" dt="2025-10-08T11:11:01.287" v="478" actId="14100"/>
          <ac:spMkLst>
            <pc:docMk/>
            <pc:sldMk cId="317947741" sldId="506"/>
            <ac:spMk id="4" creationId="{5BBCC77E-9098-37E1-AB37-EEFBEFB7DF9D}"/>
          </ac:spMkLst>
        </pc:spChg>
        <pc:spChg chg="add del">
          <ac:chgData name="Jose Miguel Riquelme Villarroel" userId="c7614ffe-0ef8-460c-9fdc-da2dad817730" providerId="ADAL" clId="{D11F4EE8-2009-456D-A4EB-DA11F04A9B91}" dt="2025-10-08T11:11:40.178" v="514" actId="478"/>
          <ac:spMkLst>
            <pc:docMk/>
            <pc:sldMk cId="317947741" sldId="506"/>
            <ac:spMk id="5" creationId="{D4E50FF3-1534-A98F-066F-D6B46F19F142}"/>
          </ac:spMkLst>
        </pc:spChg>
        <pc:spChg chg="del">
          <ac:chgData name="Jose Miguel Riquelme Villarroel" userId="c7614ffe-0ef8-460c-9fdc-da2dad817730" providerId="ADAL" clId="{D11F4EE8-2009-456D-A4EB-DA11F04A9B91}" dt="2025-10-08T11:11:56.511" v="519" actId="478"/>
          <ac:spMkLst>
            <pc:docMk/>
            <pc:sldMk cId="317947741" sldId="506"/>
            <ac:spMk id="6" creationId="{D0D570CF-B15F-D0C1-07A0-7425416540FC}"/>
          </ac:spMkLst>
        </pc:spChg>
        <pc:spChg chg="del">
          <ac:chgData name="Jose Miguel Riquelme Villarroel" userId="c7614ffe-0ef8-460c-9fdc-da2dad817730" providerId="ADAL" clId="{D11F4EE8-2009-456D-A4EB-DA11F04A9B91}" dt="2025-10-08T11:10:48.803" v="475" actId="478"/>
          <ac:spMkLst>
            <pc:docMk/>
            <pc:sldMk cId="317947741" sldId="506"/>
            <ac:spMk id="7" creationId="{68387DC5-8F79-A4E7-5D19-7066C05FC7F8}"/>
          </ac:spMkLst>
        </pc:spChg>
        <pc:picChg chg="add mod">
          <ac:chgData name="Jose Miguel Riquelme Villarroel" userId="c7614ffe-0ef8-460c-9fdc-da2dad817730" providerId="ADAL" clId="{D11F4EE8-2009-456D-A4EB-DA11F04A9B91}" dt="2025-10-08T11:11:55.395" v="518" actId="167"/>
          <ac:picMkLst>
            <pc:docMk/>
            <pc:sldMk cId="317947741" sldId="506"/>
            <ac:picMk id="2" creationId="{07A59593-88E1-5005-A1D1-FF9AF7CB5954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4:44:32.450" v="1643" actId="47"/>
        <pc:sldMkLst>
          <pc:docMk/>
          <pc:sldMk cId="310403573" sldId="507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840121909" sldId="507"/>
        </pc:sldMkLst>
        <pc:spChg chg="add mod">
          <ac:chgData name="Jose Miguel Riquelme Villarroel" userId="c7614ffe-0ef8-460c-9fdc-da2dad817730" providerId="ADAL" clId="{D11F4EE8-2009-456D-A4EB-DA11F04A9B91}" dt="2025-10-08T11:13:07.543" v="543" actId="242"/>
          <ac:spMkLst>
            <pc:docMk/>
            <pc:sldMk cId="2840121909" sldId="507"/>
            <ac:spMk id="2" creationId="{6801C92D-316F-9FA4-AFCE-29FA524CA9C4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3:39.697" v="552" actId="167"/>
          <ac:spMkLst>
            <pc:docMk/>
            <pc:sldMk cId="2840121909" sldId="507"/>
            <ac:spMk id="3" creationId="{99508819-90DB-FA0B-E846-7B736994226D}"/>
          </ac:spMkLst>
        </pc:spChg>
        <pc:spChg chg="del">
          <ac:chgData name="Jose Miguel Riquelme Villarroel" userId="c7614ffe-0ef8-460c-9fdc-da2dad817730" providerId="ADAL" clId="{D11F4EE8-2009-456D-A4EB-DA11F04A9B91}" dt="2025-10-08T11:13:41.121" v="553" actId="478"/>
          <ac:spMkLst>
            <pc:docMk/>
            <pc:sldMk cId="2840121909" sldId="507"/>
            <ac:spMk id="5" creationId="{A6A80989-AFC4-366C-1F67-000BC9555810}"/>
          </ac:spMkLst>
        </pc:spChg>
        <pc:spChg chg="del">
          <ac:chgData name="Jose Miguel Riquelme Villarroel" userId="c7614ffe-0ef8-460c-9fdc-da2dad817730" providerId="ADAL" clId="{D11F4EE8-2009-456D-A4EB-DA11F04A9B91}" dt="2025-10-08T11:12:55.060" v="538" actId="478"/>
          <ac:spMkLst>
            <pc:docMk/>
            <pc:sldMk cId="2840121909" sldId="507"/>
            <ac:spMk id="6" creationId="{C323C7E7-4817-0533-449B-928D6CFDF5F7}"/>
          </ac:spMkLst>
        </pc:spChg>
        <pc:spChg chg="del">
          <ac:chgData name="Jose Miguel Riquelme Villarroel" userId="c7614ffe-0ef8-460c-9fdc-da2dad817730" providerId="ADAL" clId="{D11F4EE8-2009-456D-A4EB-DA11F04A9B91}" dt="2025-10-08T11:13:09.168" v="544" actId="478"/>
          <ac:spMkLst>
            <pc:docMk/>
            <pc:sldMk cId="2840121909" sldId="507"/>
            <ac:spMk id="7" creationId="{F0FCD03F-52E9-358F-63B2-DE706BA37C1F}"/>
          </ac:spMkLst>
        </pc:spChg>
        <pc:spChg chg="add del mod">
          <ac:chgData name="Jose Miguel Riquelme Villarroel" userId="c7614ffe-0ef8-460c-9fdc-da2dad817730" providerId="ADAL" clId="{D11F4EE8-2009-456D-A4EB-DA11F04A9B91}" dt="2025-10-08T11:13:25.017" v="549" actId="478"/>
          <ac:spMkLst>
            <pc:docMk/>
            <pc:sldMk cId="2840121909" sldId="507"/>
            <ac:spMk id="8" creationId="{A83A6EA7-1827-EC21-79EE-F253E16B4931}"/>
          </ac:spMkLst>
        </pc:spChg>
        <pc:spChg chg="add del mod">
          <ac:chgData name="Jose Miguel Riquelme Villarroel" userId="c7614ffe-0ef8-460c-9fdc-da2dad817730" providerId="ADAL" clId="{D11F4EE8-2009-456D-A4EB-DA11F04A9B91}" dt="2025-10-08T11:13:30.437" v="551" actId="478"/>
          <ac:spMkLst>
            <pc:docMk/>
            <pc:sldMk cId="2840121909" sldId="507"/>
            <ac:spMk id="10" creationId="{D9F6EBFF-7C35-4721-BE28-F2D1A9675C13}"/>
          </ac:spMkLst>
        </pc:spChg>
        <pc:picChg chg="add mod">
          <ac:chgData name="Jose Miguel Riquelme Villarroel" userId="c7614ffe-0ef8-460c-9fdc-da2dad817730" providerId="ADAL" clId="{D11F4EE8-2009-456D-A4EB-DA11F04A9B91}" dt="2025-10-08T11:12:52.623" v="537" actId="167"/>
          <ac:picMkLst>
            <pc:docMk/>
            <pc:sldMk cId="2840121909" sldId="507"/>
            <ac:picMk id="2050" creationId="{F4F4099C-2D3C-D7C2-36CF-5A10D02F2F6A}"/>
          </ac:picMkLst>
        </pc:picChg>
      </pc:sldChg>
      <pc:sldChg chg="new del">
        <pc:chgData name="Jose Miguel Riquelme Villarroel" userId="c7614ffe-0ef8-460c-9fdc-da2dad817730" providerId="ADAL" clId="{D11F4EE8-2009-456D-A4EB-DA11F04A9B91}" dt="2025-10-08T13:05:17.348" v="1545" actId="47"/>
        <pc:sldMkLst>
          <pc:docMk/>
          <pc:sldMk cId="1327668784" sldId="508"/>
        </pc:sldMkLst>
      </pc:sldChg>
      <pc:sldChg chg="new del">
        <pc:chgData name="Jose Miguel Riquelme Villarroel" userId="c7614ffe-0ef8-460c-9fdc-da2dad817730" providerId="ADAL" clId="{D11F4EE8-2009-456D-A4EB-DA11F04A9B91}" dt="2025-10-08T13:05:39.874" v="1548" actId="47"/>
        <pc:sldMkLst>
          <pc:docMk/>
          <pc:sldMk cId="1806392698" sldId="508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21957069" sldId="508"/>
        </pc:sldMkLst>
        <pc:spChg chg="add mod">
          <ac:chgData name="Jose Miguel Riquelme Villarroel" userId="c7614ffe-0ef8-460c-9fdc-da2dad817730" providerId="ADAL" clId="{D11F4EE8-2009-456D-A4EB-DA11F04A9B91}" dt="2025-10-08T11:15:09.418" v="596" actId="242"/>
          <ac:spMkLst>
            <pc:docMk/>
            <pc:sldMk cId="2421957069" sldId="508"/>
            <ac:spMk id="2" creationId="{1444F23A-912B-C9EE-3D32-A324C2CB40AF}"/>
          </ac:spMkLst>
        </pc:spChg>
        <pc:spChg chg="add mod">
          <ac:chgData name="Jose Miguel Riquelme Villarroel" userId="c7614ffe-0ef8-460c-9fdc-da2dad817730" providerId="ADAL" clId="{D11F4EE8-2009-456D-A4EB-DA11F04A9B91}" dt="2025-10-08T11:14:56.241" v="590" actId="14100"/>
          <ac:spMkLst>
            <pc:docMk/>
            <pc:sldMk cId="2421957069" sldId="508"/>
            <ac:spMk id="3" creationId="{9C0C0989-A8AB-E8D7-3E50-FED3B67B32E2}"/>
          </ac:spMkLst>
        </pc:spChg>
        <pc:spChg chg="del">
          <ac:chgData name="Jose Miguel Riquelme Villarroel" userId="c7614ffe-0ef8-460c-9fdc-da2dad817730" providerId="ADAL" clId="{D11F4EE8-2009-456D-A4EB-DA11F04A9B91}" dt="2025-10-08T11:14:58.330" v="591" actId="478"/>
          <ac:spMkLst>
            <pc:docMk/>
            <pc:sldMk cId="2421957069" sldId="508"/>
            <ac:spMk id="5" creationId="{72F31325-474A-C318-AF01-910AE048AAA9}"/>
          </ac:spMkLst>
        </pc:spChg>
        <pc:spChg chg="del">
          <ac:chgData name="Jose Miguel Riquelme Villarroel" userId="c7614ffe-0ef8-460c-9fdc-da2dad817730" providerId="ADAL" clId="{D11F4EE8-2009-456D-A4EB-DA11F04A9B91}" dt="2025-10-08T11:14:42.512" v="584" actId="478"/>
          <ac:spMkLst>
            <pc:docMk/>
            <pc:sldMk cId="2421957069" sldId="508"/>
            <ac:spMk id="6" creationId="{85233327-5546-AC41-16AA-1B12826C601F}"/>
          </ac:spMkLst>
        </pc:spChg>
        <pc:spChg chg="del">
          <ac:chgData name="Jose Miguel Riquelme Villarroel" userId="c7614ffe-0ef8-460c-9fdc-da2dad817730" providerId="ADAL" clId="{D11F4EE8-2009-456D-A4EB-DA11F04A9B91}" dt="2025-10-08T11:15:11.613" v="597" actId="478"/>
          <ac:spMkLst>
            <pc:docMk/>
            <pc:sldMk cId="2421957069" sldId="508"/>
            <ac:spMk id="7" creationId="{0AE5B613-CF4A-3EBC-8F5B-7BD0C9B0C4F2}"/>
          </ac:spMkLst>
        </pc:spChg>
        <pc:picChg chg="add mod">
          <ac:chgData name="Jose Miguel Riquelme Villarroel" userId="c7614ffe-0ef8-460c-9fdc-da2dad817730" providerId="ADAL" clId="{D11F4EE8-2009-456D-A4EB-DA11F04A9B91}" dt="2025-10-08T11:14:41.353" v="583" actId="167"/>
          <ac:picMkLst>
            <pc:docMk/>
            <pc:sldMk cId="2421957069" sldId="508"/>
            <ac:picMk id="3074" creationId="{C590307D-4E15-0A10-9D41-24EBF59EEAA7}"/>
          </ac:picMkLst>
        </pc:picChg>
      </pc:sldChg>
      <pc:sldChg chg="addSp delSp modSp new del mod">
        <pc:chgData name="Jose Miguel Riquelme Villarroel" userId="c7614ffe-0ef8-460c-9fdc-da2dad817730" providerId="ADAL" clId="{D11F4EE8-2009-456D-A4EB-DA11F04A9B91}" dt="2025-10-08T14:44:25.376" v="1642" actId="47"/>
        <pc:sldMkLst>
          <pc:docMk/>
          <pc:sldMk cId="1895296107" sldId="509"/>
        </pc:sldMkLst>
        <pc:spChg chg="mod">
          <ac:chgData name="Jose Miguel Riquelme Villarroel" userId="c7614ffe-0ef8-460c-9fdc-da2dad817730" providerId="ADAL" clId="{D11F4EE8-2009-456D-A4EB-DA11F04A9B91}" dt="2025-10-08T14:42:26.261" v="1634" actId="1076"/>
          <ac:spMkLst>
            <pc:docMk/>
            <pc:sldMk cId="1895296107" sldId="509"/>
            <ac:spMk id="2" creationId="{238CA47C-FD73-7915-EB6B-30581A31DB90}"/>
          </ac:spMkLst>
        </pc:spChg>
        <pc:spChg chg="del">
          <ac:chgData name="Jose Miguel Riquelme Villarroel" userId="c7614ffe-0ef8-460c-9fdc-da2dad817730" providerId="ADAL" clId="{D11F4EE8-2009-456D-A4EB-DA11F04A9B91}" dt="2025-10-08T13:05:43.078" v="1550" actId="478"/>
          <ac:spMkLst>
            <pc:docMk/>
            <pc:sldMk cId="1895296107" sldId="509"/>
            <ac:spMk id="3" creationId="{E2261995-3A87-C431-8F7D-F354162DA700}"/>
          </ac:spMkLst>
        </pc:spChg>
        <pc:picChg chg="add mod">
          <ac:chgData name="Jose Miguel Riquelme Villarroel" userId="c7614ffe-0ef8-460c-9fdc-da2dad817730" providerId="ADAL" clId="{D11F4EE8-2009-456D-A4EB-DA11F04A9B91}" dt="2025-10-08T13:06:01.152" v="1561" actId="1076"/>
          <ac:picMkLst>
            <pc:docMk/>
            <pc:sldMk cId="1895296107" sldId="509"/>
            <ac:picMk id="4" creationId="{1F58F241-C1EA-B0A3-D745-23F41CDA4B4A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16397758" sldId="509"/>
        </pc:sldMkLst>
        <pc:spChg chg="add mod">
          <ac:chgData name="Jose Miguel Riquelme Villarroel" userId="c7614ffe-0ef8-460c-9fdc-da2dad817730" providerId="ADAL" clId="{D11F4EE8-2009-456D-A4EB-DA11F04A9B91}" dt="2025-10-08T11:16:27.202" v="639" actId="6549"/>
          <ac:spMkLst>
            <pc:docMk/>
            <pc:sldMk cId="2016397758" sldId="509"/>
            <ac:spMk id="2" creationId="{4ED1141A-8852-1445-68A9-39B8A2955590}"/>
          </ac:spMkLst>
        </pc:spChg>
        <pc:spChg chg="add mod">
          <ac:chgData name="Jose Miguel Riquelme Villarroel" userId="c7614ffe-0ef8-460c-9fdc-da2dad817730" providerId="ADAL" clId="{D11F4EE8-2009-456D-A4EB-DA11F04A9B91}" dt="2025-10-08T11:16:01.564" v="631" actId="14100"/>
          <ac:spMkLst>
            <pc:docMk/>
            <pc:sldMk cId="2016397758" sldId="509"/>
            <ac:spMk id="3" creationId="{DC159306-5953-A5A7-258A-E7E4A8D2BF17}"/>
          </ac:spMkLst>
        </pc:spChg>
        <pc:spChg chg="del">
          <ac:chgData name="Jose Miguel Riquelme Villarroel" userId="c7614ffe-0ef8-460c-9fdc-da2dad817730" providerId="ADAL" clId="{D11F4EE8-2009-456D-A4EB-DA11F04A9B91}" dt="2025-10-08T11:16:08.026" v="632" actId="478"/>
          <ac:spMkLst>
            <pc:docMk/>
            <pc:sldMk cId="2016397758" sldId="509"/>
            <ac:spMk id="5" creationId="{6DE05F0C-F484-0509-A444-14D3127A0213}"/>
          </ac:spMkLst>
        </pc:spChg>
        <pc:spChg chg="del">
          <ac:chgData name="Jose Miguel Riquelme Villarroel" userId="c7614ffe-0ef8-460c-9fdc-da2dad817730" providerId="ADAL" clId="{D11F4EE8-2009-456D-A4EB-DA11F04A9B91}" dt="2025-10-08T11:16:32.030" v="640" actId="478"/>
          <ac:spMkLst>
            <pc:docMk/>
            <pc:sldMk cId="2016397758" sldId="509"/>
            <ac:spMk id="7" creationId="{F60171E6-7EAB-7FB6-095D-53C8DF3805B4}"/>
          </ac:spMkLst>
        </pc:spChg>
        <pc:picChg chg="add mod">
          <ac:chgData name="Jose Miguel Riquelme Villarroel" userId="c7614ffe-0ef8-460c-9fdc-da2dad817730" providerId="ADAL" clId="{D11F4EE8-2009-456D-A4EB-DA11F04A9B91}" dt="2025-10-08T11:15:45.803" v="625" actId="14100"/>
          <ac:picMkLst>
            <pc:docMk/>
            <pc:sldMk cId="2016397758" sldId="509"/>
            <ac:picMk id="2050" creationId="{EAA4E9CF-E2AB-9536-CE43-561639A3EF8C}"/>
          </ac:picMkLst>
        </pc:picChg>
      </pc:sldChg>
      <pc:sldChg chg="addSp delSp modSp add mod ord">
        <pc:chgData name="Jose Miguel Riquelme Villarroel" userId="c7614ffe-0ef8-460c-9fdc-da2dad817730" providerId="ADAL" clId="{D11F4EE8-2009-456D-A4EB-DA11F04A9B91}" dt="2025-10-08T14:42:43.845" v="1638" actId="1076"/>
        <pc:sldMkLst>
          <pc:docMk/>
          <pc:sldMk cId="2442157408" sldId="510"/>
        </pc:sldMkLst>
        <pc:spChg chg="del">
          <ac:chgData name="Jose Miguel Riquelme Villarroel" userId="c7614ffe-0ef8-460c-9fdc-da2dad817730" providerId="ADAL" clId="{D11F4EE8-2009-456D-A4EB-DA11F04A9B91}" dt="2025-10-08T14:42:41.748" v="1637" actId="478"/>
          <ac:spMkLst>
            <pc:docMk/>
            <pc:sldMk cId="2442157408" sldId="510"/>
            <ac:spMk id="2" creationId="{803CC6A1-7F7F-5303-245F-B4F0DCB8F9FA}"/>
          </ac:spMkLst>
        </pc:spChg>
        <pc:spChg chg="add mod">
          <ac:chgData name="Jose Miguel Riquelme Villarroel" userId="c7614ffe-0ef8-460c-9fdc-da2dad817730" providerId="ADAL" clId="{D11F4EE8-2009-456D-A4EB-DA11F04A9B91}" dt="2025-10-08T14:42:43.845" v="1638" actId="1076"/>
          <ac:spMkLst>
            <pc:docMk/>
            <pc:sldMk cId="2442157408" sldId="510"/>
            <ac:spMk id="4" creationId="{CB7E3892-4818-9CA8-E7A0-6DCCDDB7D049}"/>
          </ac:spMkLst>
        </pc:spChg>
        <pc:picChg chg="add mod ord">
          <ac:chgData name="Jose Miguel Riquelme Villarroel" userId="c7614ffe-0ef8-460c-9fdc-da2dad817730" providerId="ADAL" clId="{D11F4EE8-2009-456D-A4EB-DA11F04A9B91}" dt="2025-10-08T13:06:47.904" v="1573" actId="167"/>
          <ac:picMkLst>
            <pc:docMk/>
            <pc:sldMk cId="2442157408" sldId="510"/>
            <ac:picMk id="3" creationId="{B5DAD851-07D0-F9CB-C5C6-1464A24302C2}"/>
          </ac:picMkLst>
        </pc:picChg>
        <pc:picChg chg="del mod">
          <ac:chgData name="Jose Miguel Riquelme Villarroel" userId="c7614ffe-0ef8-460c-9fdc-da2dad817730" providerId="ADAL" clId="{D11F4EE8-2009-456D-A4EB-DA11F04A9B91}" dt="2025-10-08T13:06:49.003" v="1574" actId="478"/>
          <ac:picMkLst>
            <pc:docMk/>
            <pc:sldMk cId="2442157408" sldId="510"/>
            <ac:picMk id="4" creationId="{C2B8B5EA-90E3-2884-DC7B-E50C223F56FB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022646457" sldId="510"/>
        </pc:sldMkLst>
        <pc:spChg chg="add mod">
          <ac:chgData name="Jose Miguel Riquelme Villarroel" userId="c7614ffe-0ef8-460c-9fdc-da2dad817730" providerId="ADAL" clId="{D11F4EE8-2009-456D-A4EB-DA11F04A9B91}" dt="2025-10-08T11:17:04.909" v="653" actId="14100"/>
          <ac:spMkLst>
            <pc:docMk/>
            <pc:sldMk cId="3022646457" sldId="510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7:17.961" v="659" actId="242"/>
          <ac:spMkLst>
            <pc:docMk/>
            <pc:sldMk cId="3022646457" sldId="510"/>
            <ac:spMk id="4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7:06.630" v="654" actId="478"/>
          <ac:spMkLst>
            <pc:docMk/>
            <pc:sldMk cId="3022646457" sldId="510"/>
            <ac:spMk id="5" creationId="{4A6AD997-3BE9-7ECE-C19B-5BE7A0F2CABD}"/>
          </ac:spMkLst>
        </pc:spChg>
        <pc:spChg chg="del">
          <ac:chgData name="Jose Miguel Riquelme Villarroel" userId="c7614ffe-0ef8-460c-9fdc-da2dad817730" providerId="ADAL" clId="{D11F4EE8-2009-456D-A4EB-DA11F04A9B91}" dt="2025-10-08T11:16:50.232" v="647" actId="478"/>
          <ac:spMkLst>
            <pc:docMk/>
            <pc:sldMk cId="3022646457" sldId="510"/>
            <ac:spMk id="6" creationId="{131A77E4-087E-41EF-4DF3-3B3DA5C5E42B}"/>
          </ac:spMkLst>
        </pc:spChg>
        <pc:spChg chg="del">
          <ac:chgData name="Jose Miguel Riquelme Villarroel" userId="c7614ffe-0ef8-460c-9fdc-da2dad817730" providerId="ADAL" clId="{D11F4EE8-2009-456D-A4EB-DA11F04A9B91}" dt="2025-10-08T11:17:19.922" v="660" actId="478"/>
          <ac:spMkLst>
            <pc:docMk/>
            <pc:sldMk cId="3022646457" sldId="510"/>
            <ac:spMk id="7" creationId="{F6C44396-6ED6-BE61-11C7-9327DF638095}"/>
          </ac:spMkLst>
        </pc:spChg>
        <pc:picChg chg="add mod">
          <ac:chgData name="Jose Miguel Riquelme Villarroel" userId="c7614ffe-0ef8-460c-9fdc-da2dad817730" providerId="ADAL" clId="{D11F4EE8-2009-456D-A4EB-DA11F04A9B91}" dt="2025-10-08T11:16:49.171" v="646" actId="167"/>
          <ac:picMkLst>
            <pc:docMk/>
            <pc:sldMk cId="3022646457" sldId="510"/>
            <ac:picMk id="2" creationId="{04B11C8D-498E-6435-5F52-29617E4D3576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1805458" sldId="511"/>
        </pc:sldMkLst>
        <pc:spChg chg="add mod">
          <ac:chgData name="Jose Miguel Riquelme Villarroel" userId="c7614ffe-0ef8-460c-9fdc-da2dad817730" providerId="ADAL" clId="{D11F4EE8-2009-456D-A4EB-DA11F04A9B91}" dt="2025-10-08T11:18:24.173" v="682" actId="20577"/>
          <ac:spMkLst>
            <pc:docMk/>
            <pc:sldMk cId="1401805458" sldId="511"/>
            <ac:spMk id="2" creationId="{470C2DE5-2471-FE28-B397-6EA9B4821170}"/>
          </ac:spMkLst>
        </pc:spChg>
        <pc:spChg chg="add mod">
          <ac:chgData name="Jose Miguel Riquelme Villarroel" userId="c7614ffe-0ef8-460c-9fdc-da2dad817730" providerId="ADAL" clId="{D11F4EE8-2009-456D-A4EB-DA11F04A9B91}" dt="2025-10-08T11:18:06.311" v="674" actId="14100"/>
          <ac:spMkLst>
            <pc:docMk/>
            <pc:sldMk cId="1401805458" sldId="511"/>
            <ac:spMk id="3" creationId="{2AC95AE0-448D-B5BE-0935-CAB17484FE67}"/>
          </ac:spMkLst>
        </pc:spChg>
        <pc:spChg chg="del">
          <ac:chgData name="Jose Miguel Riquelme Villarroel" userId="c7614ffe-0ef8-460c-9fdc-da2dad817730" providerId="ADAL" clId="{D11F4EE8-2009-456D-A4EB-DA11F04A9B91}" dt="2025-10-08T11:18:09.775" v="675" actId="478"/>
          <ac:spMkLst>
            <pc:docMk/>
            <pc:sldMk cId="1401805458" sldId="511"/>
            <ac:spMk id="5" creationId="{18640DB8-D2EE-5F36-0528-7D2BD4ED6698}"/>
          </ac:spMkLst>
        </pc:spChg>
        <pc:spChg chg="del">
          <ac:chgData name="Jose Miguel Riquelme Villarroel" userId="c7614ffe-0ef8-460c-9fdc-da2dad817730" providerId="ADAL" clId="{D11F4EE8-2009-456D-A4EB-DA11F04A9B91}" dt="2025-10-08T11:17:52.374" v="669" actId="478"/>
          <ac:spMkLst>
            <pc:docMk/>
            <pc:sldMk cId="1401805458" sldId="511"/>
            <ac:spMk id="6" creationId="{8CCC2AB2-0445-2816-2259-39591CA77184}"/>
          </ac:spMkLst>
        </pc:spChg>
        <pc:spChg chg="del">
          <ac:chgData name="Jose Miguel Riquelme Villarroel" userId="c7614ffe-0ef8-460c-9fdc-da2dad817730" providerId="ADAL" clId="{D11F4EE8-2009-456D-A4EB-DA11F04A9B91}" dt="2025-10-08T11:18:26.900" v="683" actId="478"/>
          <ac:spMkLst>
            <pc:docMk/>
            <pc:sldMk cId="1401805458" sldId="511"/>
            <ac:spMk id="7" creationId="{7A416658-5EEE-2855-CDB5-2EFC4E9BB5F2}"/>
          </ac:spMkLst>
        </pc:spChg>
        <pc:picChg chg="add mod">
          <ac:chgData name="Jose Miguel Riquelme Villarroel" userId="c7614ffe-0ef8-460c-9fdc-da2dad817730" providerId="ADAL" clId="{D11F4EE8-2009-456D-A4EB-DA11F04A9B91}" dt="2025-10-08T11:17:51.267" v="668" actId="167"/>
          <ac:picMkLst>
            <pc:docMk/>
            <pc:sldMk cId="1401805458" sldId="511"/>
            <ac:picMk id="4098" creationId="{C3320382-386A-F559-3DB9-D289F9927A6B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4:44:32.450" v="1643" actId="47"/>
        <pc:sldMkLst>
          <pc:docMk/>
          <pc:sldMk cId="3958141977" sldId="511"/>
        </pc:sldMkLst>
        <pc:spChg chg="del">
          <ac:chgData name="Jose Miguel Riquelme Villarroel" userId="c7614ffe-0ef8-460c-9fdc-da2dad817730" providerId="ADAL" clId="{D11F4EE8-2009-456D-A4EB-DA11F04A9B91}" dt="2025-10-08T14:42:47.323" v="1639" actId="478"/>
          <ac:spMkLst>
            <pc:docMk/>
            <pc:sldMk cId="3958141977" sldId="511"/>
            <ac:spMk id="2" creationId="{8CB853F7-9D55-CB18-DBFB-C61F30DA2CDB}"/>
          </ac:spMkLst>
        </pc:spChg>
        <pc:spChg chg="add mod">
          <ac:chgData name="Jose Miguel Riquelme Villarroel" userId="c7614ffe-0ef8-460c-9fdc-da2dad817730" providerId="ADAL" clId="{D11F4EE8-2009-456D-A4EB-DA11F04A9B91}" dt="2025-10-08T14:42:49.662" v="1641" actId="1076"/>
          <ac:spMkLst>
            <pc:docMk/>
            <pc:sldMk cId="3958141977" sldId="511"/>
            <ac:spMk id="3" creationId="{DE308F89-EAC2-606E-0C13-A6EB03C04B2A}"/>
          </ac:spMkLst>
        </pc:spChg>
        <pc:picChg chg="del mod">
          <ac:chgData name="Jose Miguel Riquelme Villarroel" userId="c7614ffe-0ef8-460c-9fdc-da2dad817730" providerId="ADAL" clId="{D11F4EE8-2009-456D-A4EB-DA11F04A9B91}" dt="2025-10-08T13:07:12.916" v="1582" actId="478"/>
          <ac:picMkLst>
            <pc:docMk/>
            <pc:sldMk cId="3958141977" sldId="511"/>
            <ac:picMk id="3" creationId="{836ADAB3-A0B0-13E0-BA3B-E85061BDA864}"/>
          </ac:picMkLst>
        </pc:picChg>
        <pc:picChg chg="add mod ord">
          <ac:chgData name="Jose Miguel Riquelme Villarroel" userId="c7614ffe-0ef8-460c-9fdc-da2dad817730" providerId="ADAL" clId="{D11F4EE8-2009-456D-A4EB-DA11F04A9B91}" dt="2025-10-08T13:07:11.780" v="1581" actId="167"/>
          <ac:picMkLst>
            <pc:docMk/>
            <pc:sldMk cId="3958141977" sldId="511"/>
            <ac:picMk id="4" creationId="{1556474C-AB6D-F197-F83D-4027AC4FB7FD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18:35.196" v="685" actId="47"/>
        <pc:sldMkLst>
          <pc:docMk/>
          <pc:sldMk cId="2267467906" sldId="512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4257115275" sldId="513"/>
        </pc:sldMkLst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01:44:09.368" v="377" actId="478"/>
          <ac:spMkLst>
            <pc:docMk/>
            <pc:sldMk cId="4257115275" sldId="513"/>
            <ac:spMk id="2" creationId="{DCAF3139-1530-AD2C-C588-8B4009E71FBB}"/>
          </ac:spMkLst>
        </pc:spChg>
        <pc:spChg chg="del mod">
          <ac:chgData name="Jose Miguel Riquelme Villarroel" userId="c7614ffe-0ef8-460c-9fdc-da2dad817730" providerId="ADAL" clId="{D11F4EE8-2009-456D-A4EB-DA11F04A9B91}" dt="2025-10-08T01:45:28.419" v="397" actId="478"/>
          <ac:spMkLst>
            <pc:docMk/>
            <pc:sldMk cId="4257115275" sldId="513"/>
            <ac:spMk id="4" creationId="{CAEA04BA-828E-9C87-8910-399019F88112}"/>
          </ac:spMkLst>
        </pc:spChg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4" creationId="{E127DF0F-45B6-5929-2D07-197035E9D5CE}"/>
          </ac:spMkLst>
        </pc:spChg>
        <pc:spChg chg="add mod">
          <ac:chgData name="Jose Miguel Riquelme Villarroel" userId="c7614ffe-0ef8-460c-9fdc-da2dad817730" providerId="ADAL" clId="{D11F4EE8-2009-456D-A4EB-DA11F04A9B91}" dt="2025-10-08T11:21:18.894" v="736" actId="1076"/>
          <ac:spMkLst>
            <pc:docMk/>
            <pc:sldMk cId="4257115275" sldId="513"/>
            <ac:spMk id="5" creationId="{B972B328-8658-00C3-BAB9-ECD95F4D2538}"/>
          </ac:spMkLst>
        </pc:spChg>
        <pc:spChg chg="del mod">
          <ac:chgData name="Jose Miguel Riquelme Villarroel" userId="c7614ffe-0ef8-460c-9fdc-da2dad817730" providerId="ADAL" clId="{D11F4EE8-2009-456D-A4EB-DA11F04A9B91}" dt="2025-10-08T01:45:32.680" v="400" actId="478"/>
          <ac:spMkLst>
            <pc:docMk/>
            <pc:sldMk cId="4257115275" sldId="513"/>
            <ac:spMk id="5" creationId="{C6A3EF46-0396-E85F-C7A3-FCB6AD142A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7" creationId="{D34E00C3-B0B7-193A-EBD8-BDFF9CB4DD52}"/>
          </ac:spMkLst>
        </pc:spChg>
        <pc:spChg chg="del mod">
          <ac:chgData name="Jose Miguel Riquelme Villarroel" userId="c7614ffe-0ef8-460c-9fdc-da2dad817730" providerId="ADAL" clId="{D11F4EE8-2009-456D-A4EB-DA11F04A9B91}" dt="2025-10-08T01:45:30.045" v="398" actId="478"/>
          <ac:spMkLst>
            <pc:docMk/>
            <pc:sldMk cId="4257115275" sldId="513"/>
            <ac:spMk id="9" creationId="{4CD3A02F-17ED-B166-F5B1-5C4249B152B6}"/>
          </ac:spMkLst>
        </pc:spChg>
        <pc:spChg chg="add mod">
          <ac:chgData name="Jose Miguel Riquelme Villarroel" userId="c7614ffe-0ef8-460c-9fdc-da2dad817730" providerId="ADAL" clId="{D11F4EE8-2009-456D-A4EB-DA11F04A9B91}" dt="2025-10-08T11:21:06.817" v="732" actId="1076"/>
          <ac:spMkLst>
            <pc:docMk/>
            <pc:sldMk cId="4257115275" sldId="513"/>
            <ac:spMk id="9" creationId="{7238378F-1613-E99B-30CC-C9149EC5DF8F}"/>
          </ac:spMkLst>
        </pc:spChg>
        <pc:spChg chg="del mod">
          <ac:chgData name="Jose Miguel Riquelme Villarroel" userId="c7614ffe-0ef8-460c-9fdc-da2dad817730" providerId="ADAL" clId="{D11F4EE8-2009-456D-A4EB-DA11F04A9B91}" dt="2025-10-08T01:46:07.355" v="413" actId="478"/>
          <ac:spMkLst>
            <pc:docMk/>
            <pc:sldMk cId="4257115275" sldId="513"/>
            <ac:spMk id="10" creationId="{154D14C9-90DE-6B4C-143F-C39043022691}"/>
          </ac:spMkLst>
        </pc:spChg>
        <pc:spChg chg="add mod">
          <ac:chgData name="Jose Miguel Riquelme Villarroel" userId="c7614ffe-0ef8-460c-9fdc-da2dad817730" providerId="ADAL" clId="{D11F4EE8-2009-456D-A4EB-DA11F04A9B91}" dt="2025-10-08T11:21:31.234" v="740" actId="1076"/>
          <ac:spMkLst>
            <pc:docMk/>
            <pc:sldMk cId="4257115275" sldId="513"/>
            <ac:spMk id="10" creationId="{6EB3733E-AB25-B298-0E09-FAB4920BEA9F}"/>
          </ac:spMkLst>
        </pc:spChg>
        <pc:spChg chg="add mod">
          <ac:chgData name="Jose Miguel Riquelme Villarroel" userId="c7614ffe-0ef8-460c-9fdc-da2dad817730" providerId="ADAL" clId="{D11F4EE8-2009-456D-A4EB-DA11F04A9B91}" dt="2025-10-08T11:21:20.696" v="737" actId="1076"/>
          <ac:spMkLst>
            <pc:docMk/>
            <pc:sldMk cId="4257115275" sldId="513"/>
            <ac:spMk id="11" creationId="{3395034C-3A3E-4005-2013-7B1693674E88}"/>
          </ac:spMkLst>
        </pc:spChg>
        <pc:spChg chg="del mod">
          <ac:chgData name="Jose Miguel Riquelme Villarroel" userId="c7614ffe-0ef8-460c-9fdc-da2dad817730" providerId="ADAL" clId="{D11F4EE8-2009-456D-A4EB-DA11F04A9B91}" dt="2025-10-08T01:45:36.948" v="403" actId="478"/>
          <ac:spMkLst>
            <pc:docMk/>
            <pc:sldMk cId="4257115275" sldId="513"/>
            <ac:spMk id="11" creationId="{DF2C5B71-9F0E-9FDA-DAAC-81467AC564A2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4" creationId="{05F8545B-C12E-3B39-6423-A9FFB6C015C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5" creationId="{5784D001-823E-6F20-473D-098DEBD74AAC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6" creationId="{BAC5187A-3320-ADC0-C880-C5F22C98673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17" creationId="{DCBD8641-8A08-87F5-EF85-A5FECE9B68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9:35.877" v="702" actId="478"/>
          <ac:spMkLst>
            <pc:docMk/>
            <pc:sldMk cId="4257115275" sldId="513"/>
            <ac:spMk id="18" creationId="{9B67FBD4-98BC-FB92-552F-DA689B8C965E}"/>
          </ac:spMkLst>
        </pc:spChg>
        <pc:spChg chg="add del mod">
          <ac:chgData name="Jose Miguel Riquelme Villarroel" userId="c7614ffe-0ef8-460c-9fdc-da2dad817730" providerId="ADAL" clId="{D11F4EE8-2009-456D-A4EB-DA11F04A9B91}" dt="2025-10-08T11:20:59.934" v="730" actId="478"/>
          <ac:spMkLst>
            <pc:docMk/>
            <pc:sldMk cId="4257115275" sldId="513"/>
            <ac:spMk id="19" creationId="{0B3C2A06-ACF7-FDDC-6033-28153973FDCD}"/>
          </ac:spMkLst>
        </pc:spChg>
        <pc:spChg chg="add del mod">
          <ac:chgData name="Jose Miguel Riquelme Villarroel" userId="c7614ffe-0ef8-460c-9fdc-da2dad817730" providerId="ADAL" clId="{D11F4EE8-2009-456D-A4EB-DA11F04A9B91}" dt="2025-10-08T11:21:02.759" v="731" actId="478"/>
          <ac:spMkLst>
            <pc:docMk/>
            <pc:sldMk cId="4257115275" sldId="513"/>
            <ac:spMk id="20" creationId="{E7700D15-20EA-69D3-F484-E0716E9CF4A6}"/>
          </ac:spMkLst>
        </pc:spChg>
        <pc:spChg chg="add del mod">
          <ac:chgData name="Jose Miguel Riquelme Villarroel" userId="c7614ffe-0ef8-460c-9fdc-da2dad817730" providerId="ADAL" clId="{D11F4EE8-2009-456D-A4EB-DA11F04A9B91}" dt="2025-10-08T11:21:14.062" v="734" actId="478"/>
          <ac:spMkLst>
            <pc:docMk/>
            <pc:sldMk cId="4257115275" sldId="513"/>
            <ac:spMk id="21" creationId="{D7CA6C64-8A68-C866-74BA-5434C969F7EA}"/>
          </ac:spMkLst>
        </pc:spChg>
        <pc:spChg chg="add del mod">
          <ac:chgData name="Jose Miguel Riquelme Villarroel" userId="c7614ffe-0ef8-460c-9fdc-da2dad817730" providerId="ADAL" clId="{D11F4EE8-2009-456D-A4EB-DA11F04A9B91}" dt="2025-10-08T11:21:15.189" v="735" actId="478"/>
          <ac:spMkLst>
            <pc:docMk/>
            <pc:sldMk cId="4257115275" sldId="513"/>
            <ac:spMk id="22" creationId="{64A62D4E-1998-F1C3-E041-789A44822247}"/>
          </ac:spMkLst>
        </pc:spChg>
        <pc:spChg chg="add del mo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23" creationId="{3A75423A-CC1D-9E49-C23E-356A8A7DFA0C}"/>
          </ac:spMkLst>
        </pc:spChg>
        <pc:spChg chg="add del mod">
          <ac:chgData name="Jose Miguel Riquelme Villarroel" userId="c7614ffe-0ef8-460c-9fdc-da2dad817730" providerId="ADAL" clId="{D11F4EE8-2009-456D-A4EB-DA11F04A9B91}" dt="2025-10-08T01:44:10.885" v="378" actId="478"/>
          <ac:spMkLst>
            <pc:docMk/>
            <pc:sldMk cId="4257115275" sldId="513"/>
            <ac:spMk id="25" creationId="{80DC67B3-A910-9054-09E2-A174F6D4B882}"/>
          </ac:spMkLst>
        </pc:spChg>
        <pc:spChg chg="add del mod">
          <ac:chgData name="Jose Miguel Riquelme Villarroel" userId="c7614ffe-0ef8-460c-9fdc-da2dad817730" providerId="ADAL" clId="{D11F4EE8-2009-456D-A4EB-DA11F04A9B91}" dt="2025-10-08T11:20:57.740" v="729" actId="27636"/>
          <ac:spMkLst>
            <pc:docMk/>
            <pc:sldMk cId="4257115275" sldId="513"/>
            <ac:spMk id="25" creationId="{92DD843A-2CE9-6D4D-0DAC-CD4BA3AC35C5}"/>
          </ac:spMkLst>
        </pc:spChg>
        <pc:spChg chg="add del mod">
          <ac:chgData name="Jose Miguel Riquelme Villarroel" userId="c7614ffe-0ef8-460c-9fdc-da2dad817730" providerId="ADAL" clId="{D11F4EE8-2009-456D-A4EB-DA11F04A9B91}" dt="2025-10-08T01:45:34.109" v="401" actId="478"/>
          <ac:spMkLst>
            <pc:docMk/>
            <pc:sldMk cId="4257115275" sldId="513"/>
            <ac:spMk id="27" creationId="{42AA3A0B-DF35-8949-7056-E8C68E6B7E1A}"/>
          </ac:spMkLst>
        </pc:spChg>
        <pc:picChg chg="del mod">
          <ac:chgData name="Jose Miguel Riquelme Villarroel" userId="c7614ffe-0ef8-460c-9fdc-da2dad817730" providerId="ADAL" clId="{D11F4EE8-2009-456D-A4EB-DA11F04A9B91}" dt="2025-10-08T01:44:15.753" v="380" actId="478"/>
          <ac:picMkLst>
            <pc:docMk/>
            <pc:sldMk cId="4257115275" sldId="513"/>
            <ac:picMk id="3" creationId="{24BC9EE3-A41C-F131-B8A8-429051A615E3}"/>
          </ac:picMkLst>
        </pc:picChg>
        <pc:picChg chg="add mod">
          <ac:chgData name="Jose Miguel Riquelme Villarroel" userId="c7614ffe-0ef8-460c-9fdc-da2dad817730" providerId="ADAL" clId="{D11F4EE8-2009-456D-A4EB-DA11F04A9B91}" dt="2025-10-08T11:21:28.042" v="739" actId="1076"/>
          <ac:picMkLst>
            <pc:docMk/>
            <pc:sldMk cId="4257115275" sldId="513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01:44:32.601" v="392" actId="478"/>
          <ac:picMkLst>
            <pc:docMk/>
            <pc:sldMk cId="4257115275" sldId="513"/>
            <ac:picMk id="6" creationId="{AB4A73BF-314C-6326-2B96-A2AA754B77DF}"/>
          </ac:picMkLst>
        </pc:picChg>
        <pc:picChg chg="del mod">
          <ac:chgData name="Jose Miguel Riquelme Villarroel" userId="c7614ffe-0ef8-460c-9fdc-da2dad817730" providerId="ADAL" clId="{D11F4EE8-2009-456D-A4EB-DA11F04A9B91}" dt="2025-10-08T01:44:18.905" v="382" actId="478"/>
          <ac:picMkLst>
            <pc:docMk/>
            <pc:sldMk cId="4257115275" sldId="513"/>
            <ac:picMk id="8" creationId="{4DC9087D-B264-6821-5F11-484BDF7E97B0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8" creationId="{9BA56F46-7CB6-8DFD-61AC-3271D55C7461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01:44:28.023" v="390" actId="478"/>
          <ac:picMkLst>
            <pc:docMk/>
            <pc:sldMk cId="4257115275" sldId="513"/>
            <ac:picMk id="12" creationId="{9B075321-62ED-BA3C-FABF-0381F479BA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3" creationId="{5F33478C-B0F5-09D6-280C-E95E5C323A8E}"/>
          </ac:picMkLst>
        </pc:picChg>
        <pc:picChg chg="del mod">
          <ac:chgData name="Jose Miguel Riquelme Villarroel" userId="c7614ffe-0ef8-460c-9fdc-da2dad817730" providerId="ADAL" clId="{D11F4EE8-2009-456D-A4EB-DA11F04A9B91}" dt="2025-10-08T01:44:23.947" v="386" actId="478"/>
          <ac:picMkLst>
            <pc:docMk/>
            <pc:sldMk cId="4257115275" sldId="513"/>
            <ac:picMk id="13" creationId="{A9B45240-EB7D-4805-42C3-B8DB63C417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24" creationId="{F3AD9492-A4FB-A065-FD39-EA64A441DEF0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34:08.999" v="926" actId="47"/>
        <pc:sldMkLst>
          <pc:docMk/>
          <pc:sldMk cId="3556854925" sldId="514"/>
        </pc:sldMkLst>
      </pc:sldChg>
      <pc:sldChg chg="add del ord">
        <pc:chgData name="Jose Miguel Riquelme Villarroel" userId="c7614ffe-0ef8-460c-9fdc-da2dad817730" providerId="ADAL" clId="{D11F4EE8-2009-456D-A4EB-DA11F04A9B91}" dt="2025-10-08T11:34:56.298" v="941" actId="47"/>
        <pc:sldMkLst>
          <pc:docMk/>
          <pc:sldMk cId="3200458624" sldId="515"/>
        </pc:sldMkLst>
      </pc:sldChg>
      <pc:sldChg chg="add del ord">
        <pc:chgData name="Jose Miguel Riquelme Villarroel" userId="c7614ffe-0ef8-460c-9fdc-da2dad817730" providerId="ADAL" clId="{D11F4EE8-2009-456D-A4EB-DA11F04A9B91}" dt="2025-10-08T11:39:12.184" v="1055" actId="47"/>
        <pc:sldMkLst>
          <pc:docMk/>
          <pc:sldMk cId="3154438206" sldId="516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329386630" sldId="517"/>
        </pc:sldMkLst>
        <pc:spChg chg="add mod">
          <ac:chgData name="Jose Miguel Riquelme Villarroel" userId="c7614ffe-0ef8-460c-9fdc-da2dad817730" providerId="ADAL" clId="{D11F4EE8-2009-456D-A4EB-DA11F04A9B91}" dt="2025-10-08T11:22:30.280" v="765" actId="20577"/>
          <ac:spMkLst>
            <pc:docMk/>
            <pc:sldMk cId="1329386630" sldId="517"/>
            <ac:spMk id="2" creationId="{CA77AE47-D446-2744-CCE0-260F668BE3B2}"/>
          </ac:spMkLst>
        </pc:spChg>
        <pc:spChg chg="add mod">
          <ac:chgData name="Jose Miguel Riquelme Villarroel" userId="c7614ffe-0ef8-460c-9fdc-da2dad817730" providerId="ADAL" clId="{D11F4EE8-2009-456D-A4EB-DA11F04A9B91}" dt="2025-10-08T11:22:08.235" v="752" actId="14100"/>
          <ac:spMkLst>
            <pc:docMk/>
            <pc:sldMk cId="1329386630" sldId="517"/>
            <ac:spMk id="3" creationId="{224FEF4B-4753-6290-F30F-4C667830278B}"/>
          </ac:spMkLst>
        </pc:spChg>
        <pc:spChg chg="del">
          <ac:chgData name="Jose Miguel Riquelme Villarroel" userId="c7614ffe-0ef8-460c-9fdc-da2dad817730" providerId="ADAL" clId="{D11F4EE8-2009-456D-A4EB-DA11F04A9B91}" dt="2025-10-08T11:22:10.460" v="753" actId="478"/>
          <ac:spMkLst>
            <pc:docMk/>
            <pc:sldMk cId="1329386630" sldId="517"/>
            <ac:spMk id="5" creationId="{F8DEB44A-40AA-5792-AB48-E2B34FF61895}"/>
          </ac:spMkLst>
        </pc:spChg>
        <pc:spChg chg="del">
          <ac:chgData name="Jose Miguel Riquelme Villarroel" userId="c7614ffe-0ef8-460c-9fdc-da2dad817730" providerId="ADAL" clId="{D11F4EE8-2009-456D-A4EB-DA11F04A9B91}" dt="2025-10-08T11:22:16.956" v="756" actId="478"/>
          <ac:spMkLst>
            <pc:docMk/>
            <pc:sldMk cId="1329386630" sldId="517"/>
            <ac:spMk id="6" creationId="{EF2D439D-01B7-957D-9491-55E26C955816}"/>
          </ac:spMkLst>
        </pc:spChg>
        <pc:spChg chg="del">
          <ac:chgData name="Jose Miguel Riquelme Villarroel" userId="c7614ffe-0ef8-460c-9fdc-da2dad817730" providerId="ADAL" clId="{D11F4EE8-2009-456D-A4EB-DA11F04A9B91}" dt="2025-10-08T11:22:32.770" v="766" actId="478"/>
          <ac:spMkLst>
            <pc:docMk/>
            <pc:sldMk cId="1329386630" sldId="517"/>
            <ac:spMk id="7" creationId="{C9F72907-3299-919A-5400-671C77CA1A13}"/>
          </ac:spMkLst>
        </pc:spChg>
        <pc:picChg chg="add mod">
          <ac:chgData name="Jose Miguel Riquelme Villarroel" userId="c7614ffe-0ef8-460c-9fdc-da2dad817730" providerId="ADAL" clId="{D11F4EE8-2009-456D-A4EB-DA11F04A9B91}" dt="2025-10-08T11:22:15.833" v="755" actId="167"/>
          <ac:picMkLst>
            <pc:docMk/>
            <pc:sldMk cId="1329386630" sldId="517"/>
            <ac:picMk id="5124" creationId="{2AE4DDCF-E0C4-339F-C541-76A7D327F27B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01898361" sldId="518"/>
        </pc:sldMkLst>
        <pc:spChg chg="add del mod">
          <ac:chgData name="Jose Miguel Riquelme Villarroel" userId="c7614ffe-0ef8-460c-9fdc-da2dad817730" providerId="ADAL" clId="{D11F4EE8-2009-456D-A4EB-DA11F04A9B91}" dt="2025-10-08T11:23:10.385" v="782" actId="478"/>
          <ac:spMkLst>
            <pc:docMk/>
            <pc:sldMk cId="2401898361" sldId="518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3:26.497" v="791" actId="20577"/>
          <ac:spMkLst>
            <pc:docMk/>
            <pc:sldMk cId="2401898361" sldId="518"/>
            <ac:spMk id="4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3:11.885" v="783" actId="478"/>
          <ac:spMkLst>
            <pc:docMk/>
            <pc:sldMk cId="2401898361" sldId="518"/>
            <ac:spMk id="5" creationId="{D8DBDFA0-B203-6B9C-957A-F8A4C701BBD9}"/>
          </ac:spMkLst>
        </pc:spChg>
        <pc:spChg chg="del">
          <ac:chgData name="Jose Miguel Riquelme Villarroel" userId="c7614ffe-0ef8-460c-9fdc-da2dad817730" providerId="ADAL" clId="{D11F4EE8-2009-456D-A4EB-DA11F04A9B91}" dt="2025-10-08T11:23:54.523" v="795" actId="478"/>
          <ac:spMkLst>
            <pc:docMk/>
            <pc:sldMk cId="2401898361" sldId="518"/>
            <ac:spMk id="6" creationId="{61ACE81B-CFC1-8ACA-02C5-BAD57D27D1DE}"/>
          </ac:spMkLst>
        </pc:spChg>
        <pc:spChg chg="del">
          <ac:chgData name="Jose Miguel Riquelme Villarroel" userId="c7614ffe-0ef8-460c-9fdc-da2dad817730" providerId="ADAL" clId="{D11F4EE8-2009-456D-A4EB-DA11F04A9B91}" dt="2025-10-08T11:23:31.725" v="792" actId="478"/>
          <ac:spMkLst>
            <pc:docMk/>
            <pc:sldMk cId="2401898361" sldId="518"/>
            <ac:spMk id="7" creationId="{E8597429-4EA8-9219-223A-1A3781D88BDD}"/>
          </ac:spMkLst>
        </pc:spChg>
        <pc:picChg chg="add mod ord">
          <ac:chgData name="Jose Miguel Riquelme Villarroel" userId="c7614ffe-0ef8-460c-9fdc-da2dad817730" providerId="ADAL" clId="{D11F4EE8-2009-456D-A4EB-DA11F04A9B91}" dt="2025-10-08T11:23:53.200" v="794" actId="167"/>
          <ac:picMkLst>
            <pc:docMk/>
            <pc:sldMk cId="2401898361" sldId="518"/>
            <ac:picMk id="2" creationId="{94D96B1E-E177-0CB4-4716-ED9C26738BAA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51220937" sldId="519"/>
        </pc:sldMkLst>
        <pc:spChg chg="add del mod ord">
          <ac:chgData name="Jose Miguel Riquelme Villarroel" userId="c7614ffe-0ef8-460c-9fdc-da2dad817730" providerId="ADAL" clId="{D11F4EE8-2009-456D-A4EB-DA11F04A9B91}" dt="2025-10-08T11:24:39.726" v="816" actId="167"/>
          <ac:spMkLst>
            <pc:docMk/>
            <pc:sldMk cId="651220937" sldId="519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57.799" v="826" actId="20577"/>
          <ac:spMkLst>
            <pc:docMk/>
            <pc:sldMk cId="651220937" sldId="519"/>
            <ac:spMk id="4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41.006" v="817" actId="478"/>
          <ac:spMkLst>
            <pc:docMk/>
            <pc:sldMk cId="651220937" sldId="519"/>
            <ac:spMk id="5" creationId="{851DEC09-450B-E29E-79CD-EE32B42AD808}"/>
          </ac:spMkLst>
        </pc:spChg>
        <pc:spChg chg="del">
          <ac:chgData name="Jose Miguel Riquelme Villarroel" userId="c7614ffe-0ef8-460c-9fdc-da2dad817730" providerId="ADAL" clId="{D11F4EE8-2009-456D-A4EB-DA11F04A9B91}" dt="2025-10-08T11:24:44.895" v="819" actId="478"/>
          <ac:spMkLst>
            <pc:docMk/>
            <pc:sldMk cId="651220937" sldId="519"/>
            <ac:spMk id="6" creationId="{E9168855-9DDC-ED74-CEFC-0196F30BDADC}"/>
          </ac:spMkLst>
        </pc:spChg>
        <pc:spChg chg="del">
          <ac:chgData name="Jose Miguel Riquelme Villarroel" userId="c7614ffe-0ef8-460c-9fdc-da2dad817730" providerId="ADAL" clId="{D11F4EE8-2009-456D-A4EB-DA11F04A9B91}" dt="2025-10-08T11:25:01.185" v="827" actId="478"/>
          <ac:spMkLst>
            <pc:docMk/>
            <pc:sldMk cId="651220937" sldId="519"/>
            <ac:spMk id="7" creationId="{C75BC0CB-A31D-9A21-47F9-9208C1C2E4E7}"/>
          </ac:spMkLst>
        </pc:spChg>
        <pc:picChg chg="add mod ord">
          <ac:chgData name="Jose Miguel Riquelme Villarroel" userId="c7614ffe-0ef8-460c-9fdc-da2dad817730" providerId="ADAL" clId="{D11F4EE8-2009-456D-A4EB-DA11F04A9B91}" dt="2025-10-08T11:24:43.761" v="818" actId="167"/>
          <ac:picMkLst>
            <pc:docMk/>
            <pc:sldMk cId="651220937" sldId="519"/>
            <ac:picMk id="2" creationId="{E3BBF409-00E7-B78E-9AB0-696C1FE9C645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92882610" sldId="520"/>
        </pc:sldMkLst>
        <pc:spChg chg="add mod">
          <ac:chgData name="Jose Miguel Riquelme Villarroel" userId="c7614ffe-0ef8-460c-9fdc-da2dad817730" providerId="ADAL" clId="{D11F4EE8-2009-456D-A4EB-DA11F04A9B91}" dt="2025-10-08T11:26:20.286" v="854" actId="27636"/>
          <ac:spMkLst>
            <pc:docMk/>
            <pc:sldMk cId="3992882610" sldId="520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38.579" v="861" actId="20577"/>
          <ac:spMkLst>
            <pc:docMk/>
            <pc:sldMk cId="3992882610" sldId="520"/>
            <ac:spMk id="4" creationId="{026868DF-8DFE-181B-CFCB-4B1244E82DC0}"/>
          </ac:spMkLst>
        </pc:spChg>
        <pc:spChg chg="del">
          <ac:chgData name="Jose Miguel Riquelme Villarroel" userId="c7614ffe-0ef8-460c-9fdc-da2dad817730" providerId="ADAL" clId="{D11F4EE8-2009-456D-A4EB-DA11F04A9B91}" dt="2025-10-08T11:26:22.287" v="855" actId="478"/>
          <ac:spMkLst>
            <pc:docMk/>
            <pc:sldMk cId="3992882610" sldId="520"/>
            <ac:spMk id="5" creationId="{A0E337DC-6DED-9F4C-49E6-A00A36D288B7}"/>
          </ac:spMkLst>
        </pc:spChg>
        <pc:spChg chg="del">
          <ac:chgData name="Jose Miguel Riquelme Villarroel" userId="c7614ffe-0ef8-460c-9fdc-da2dad817730" providerId="ADAL" clId="{D11F4EE8-2009-456D-A4EB-DA11F04A9B91}" dt="2025-10-08T11:26:07.653" v="848" actId="478"/>
          <ac:spMkLst>
            <pc:docMk/>
            <pc:sldMk cId="3992882610" sldId="520"/>
            <ac:spMk id="6" creationId="{5EE31440-E138-D7E8-4681-8C03921C7D8B}"/>
          </ac:spMkLst>
        </pc:spChg>
        <pc:spChg chg="del">
          <ac:chgData name="Jose Miguel Riquelme Villarroel" userId="c7614ffe-0ef8-460c-9fdc-da2dad817730" providerId="ADAL" clId="{D11F4EE8-2009-456D-A4EB-DA11F04A9B91}" dt="2025-10-08T11:26:44.117" v="862" actId="478"/>
          <ac:spMkLst>
            <pc:docMk/>
            <pc:sldMk cId="3992882610" sldId="520"/>
            <ac:spMk id="7" creationId="{B72EA360-B869-A806-A0D0-A6BF633597C6}"/>
          </ac:spMkLst>
        </pc:spChg>
        <pc:picChg chg="add mod ord">
          <ac:chgData name="Jose Miguel Riquelme Villarroel" userId="c7614ffe-0ef8-460c-9fdc-da2dad817730" providerId="ADAL" clId="{D11F4EE8-2009-456D-A4EB-DA11F04A9B91}" dt="2025-10-08T11:26:06.478" v="847" actId="167"/>
          <ac:picMkLst>
            <pc:docMk/>
            <pc:sldMk cId="3992882610" sldId="520"/>
            <ac:picMk id="2" creationId="{B9314EE7-F488-4A01-1564-A4BECFC954F8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21392181" sldId="521"/>
        </pc:sldMkLst>
        <pc:spChg chg="add mod">
          <ac:chgData name="Jose Miguel Riquelme Villarroel" userId="c7614ffe-0ef8-460c-9fdc-da2dad817730" providerId="ADAL" clId="{D11F4EE8-2009-456D-A4EB-DA11F04A9B91}" dt="2025-10-08T11:28:18.728" v="881" actId="14100"/>
          <ac:spMkLst>
            <pc:docMk/>
            <pc:sldMk cId="221392181" sldId="521"/>
            <ac:spMk id="3" creationId="{4C0720E1-1EEE-D6EB-301F-72924627CA19}"/>
          </ac:spMkLst>
        </pc:spChg>
        <pc:spChg chg="add mod ord">
          <ac:chgData name="Jose Miguel Riquelme Villarroel" userId="c7614ffe-0ef8-460c-9fdc-da2dad817730" providerId="ADAL" clId="{D11F4EE8-2009-456D-A4EB-DA11F04A9B91}" dt="2025-10-08T11:28:46.193" v="889" actId="167"/>
          <ac:spMkLst>
            <pc:docMk/>
            <pc:sldMk cId="221392181" sldId="521"/>
            <ac:spMk id="4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20.923" v="882" actId="478"/>
          <ac:spMkLst>
            <pc:docMk/>
            <pc:sldMk cId="221392181" sldId="521"/>
            <ac:spMk id="5" creationId="{7C8A463B-7F89-FA8D-4A7B-D4F5AE32E819}"/>
          </ac:spMkLst>
        </pc:spChg>
        <pc:spChg chg="del">
          <ac:chgData name="Jose Miguel Riquelme Villarroel" userId="c7614ffe-0ef8-460c-9fdc-da2dad817730" providerId="ADAL" clId="{D11F4EE8-2009-456D-A4EB-DA11F04A9B91}" dt="2025-10-08T11:28:08.342" v="876" actId="478"/>
          <ac:spMkLst>
            <pc:docMk/>
            <pc:sldMk cId="221392181" sldId="521"/>
            <ac:spMk id="6" creationId="{6FB04F63-35B0-A569-8632-9FDB03766010}"/>
          </ac:spMkLst>
        </pc:spChg>
        <pc:spChg chg="del">
          <ac:chgData name="Jose Miguel Riquelme Villarroel" userId="c7614ffe-0ef8-460c-9fdc-da2dad817730" providerId="ADAL" clId="{D11F4EE8-2009-456D-A4EB-DA11F04A9B91}" dt="2025-10-08T11:28:47.693" v="890" actId="478"/>
          <ac:spMkLst>
            <pc:docMk/>
            <pc:sldMk cId="221392181" sldId="521"/>
            <ac:spMk id="7" creationId="{22F5A560-966D-0ED6-3F4F-B8644D7949AD}"/>
          </ac:spMkLst>
        </pc:spChg>
        <pc:picChg chg="add mod ord modCrop">
          <ac:chgData name="Jose Miguel Riquelme Villarroel" userId="c7614ffe-0ef8-460c-9fdc-da2dad817730" providerId="ADAL" clId="{D11F4EE8-2009-456D-A4EB-DA11F04A9B91}" dt="2025-10-08T11:28:07.191" v="875" actId="167"/>
          <ac:picMkLst>
            <pc:docMk/>
            <pc:sldMk cId="221392181" sldId="521"/>
            <ac:picMk id="2" creationId="{A6FBB272-FAC7-3772-C1E4-8C7DD39F9662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68503832" sldId="522"/>
        </pc:sldMkLst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2" creationId="{1075B568-5031-57A0-6D27-F41C0BC1670F}"/>
          </ac:spMkLst>
        </pc:spChg>
        <pc:spChg chg="add mod">
          <ac:chgData name="Jose Miguel Riquelme Villarroel" userId="c7614ffe-0ef8-460c-9fdc-da2dad817730" providerId="ADAL" clId="{D11F4EE8-2009-456D-A4EB-DA11F04A9B91}" dt="2025-10-08T11:29:30.728" v="902" actId="14100"/>
          <ac:spMkLst>
            <pc:docMk/>
            <pc:sldMk cId="368503832" sldId="522"/>
            <ac:spMk id="3" creationId="{F2D8EAF9-B494-C1F7-DBCC-83AD3C567CBF}"/>
          </ac:spMkLst>
        </pc:spChg>
        <pc:spChg chg="del">
          <ac:chgData name="Jose Miguel Riquelme Villarroel" userId="c7614ffe-0ef8-460c-9fdc-da2dad817730" providerId="ADAL" clId="{D11F4EE8-2009-456D-A4EB-DA11F04A9B91}" dt="2025-10-08T11:29:32.743" v="903" actId="478"/>
          <ac:spMkLst>
            <pc:docMk/>
            <pc:sldMk cId="368503832" sldId="522"/>
            <ac:spMk id="5" creationId="{7E9AACC4-1F51-7761-0FF3-923FF5D72B79}"/>
          </ac:spMkLst>
        </pc:spChg>
        <pc:spChg chg="del">
          <ac:chgData name="Jose Miguel Riquelme Villarroel" userId="c7614ffe-0ef8-460c-9fdc-da2dad817730" providerId="ADAL" clId="{D11F4EE8-2009-456D-A4EB-DA11F04A9B91}" dt="2025-10-08T11:29:36.088" v="905" actId="478"/>
          <ac:spMkLst>
            <pc:docMk/>
            <pc:sldMk cId="368503832" sldId="522"/>
            <ac:spMk id="6" creationId="{0E171B2B-0D7B-D9E5-5D5D-5BA870278385}"/>
          </ac:spMkLst>
        </pc:spChg>
        <pc:spChg chg="del">
          <ac:chgData name="Jose Miguel Riquelme Villarroel" userId="c7614ffe-0ef8-460c-9fdc-da2dad817730" providerId="ADAL" clId="{D11F4EE8-2009-456D-A4EB-DA11F04A9B91}" dt="2025-10-08T11:29:54.140" v="914" actId="478"/>
          <ac:spMkLst>
            <pc:docMk/>
            <pc:sldMk cId="368503832" sldId="522"/>
            <ac:spMk id="7" creationId="{0A67D998-F891-2EF0-8B02-C0A9D997D795}"/>
          </ac:spMkLst>
        </pc:spChg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8" creationId="{8B3E3186-7B0D-D876-929D-FF6585A4E2CC}"/>
          </ac:spMkLst>
        </pc:spChg>
        <pc:picChg chg="add mod">
          <ac:chgData name="Jose Miguel Riquelme Villarroel" userId="c7614ffe-0ef8-460c-9fdc-da2dad817730" providerId="ADAL" clId="{D11F4EE8-2009-456D-A4EB-DA11F04A9B91}" dt="2025-10-08T11:29:34.832" v="904" actId="167"/>
          <ac:picMkLst>
            <pc:docMk/>
            <pc:sldMk cId="368503832" sldId="522"/>
            <ac:picMk id="8194" creationId="{37CB0C4F-3F2D-A40B-1B30-F4C873DE8A77}"/>
          </ac:picMkLst>
        </pc:picChg>
      </pc:sldChg>
      <pc:sldChg chg="add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262483677" sldId="523"/>
        </pc:sldMkLst>
      </pc:sldChg>
      <pc:sldChg chg="add del">
        <pc:chgData name="Jose Miguel Riquelme Villarroel" userId="c7614ffe-0ef8-460c-9fdc-da2dad817730" providerId="ADAL" clId="{D11F4EE8-2009-456D-A4EB-DA11F04A9B91}" dt="2025-10-08T11:34:16.076" v="927" actId="47"/>
        <pc:sldMkLst>
          <pc:docMk/>
          <pc:sldMk cId="2385657189" sldId="524"/>
        </pc:sldMkLst>
      </pc:sldChg>
      <pc:sldChg chg="add del">
        <pc:chgData name="Jose Miguel Riquelme Villarroel" userId="c7614ffe-0ef8-460c-9fdc-da2dad817730" providerId="ADAL" clId="{D11F4EE8-2009-456D-A4EB-DA11F04A9B91}" dt="2025-10-08T11:34:17.560" v="928" actId="47"/>
        <pc:sldMkLst>
          <pc:docMk/>
          <pc:sldMk cId="3903263778" sldId="525"/>
        </pc:sldMkLst>
      </pc:sldChg>
      <pc:sldChg chg="add del">
        <pc:chgData name="Jose Miguel Riquelme Villarroel" userId="c7614ffe-0ef8-460c-9fdc-da2dad817730" providerId="ADAL" clId="{D11F4EE8-2009-456D-A4EB-DA11F04A9B91}" dt="2025-10-08T11:34:18.915" v="929" actId="47"/>
        <pc:sldMkLst>
          <pc:docMk/>
          <pc:sldMk cId="1157915812" sldId="526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60920484" sldId="527"/>
        </pc:sldMkLst>
        <pc:spChg chg="add mod">
          <ac:chgData name="Jose Miguel Riquelme Villarroel" userId="c7614ffe-0ef8-460c-9fdc-da2dad817730" providerId="ADAL" clId="{D11F4EE8-2009-456D-A4EB-DA11F04A9B91}" dt="2025-10-08T11:35:17.533" v="951" actId="14100"/>
          <ac:spMkLst>
            <pc:docMk/>
            <pc:sldMk cId="2460920484" sldId="527"/>
            <ac:spMk id="3" creationId="{BE0958C2-0D3D-9C3B-9C0D-67D7028A1A6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4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9.953" v="952" actId="478"/>
          <ac:spMkLst>
            <pc:docMk/>
            <pc:sldMk cId="2460920484" sldId="527"/>
            <ac:spMk id="5" creationId="{3E77A300-217E-6EB4-E8A2-6F97CDD2D927}"/>
          </ac:spMkLst>
        </pc:spChg>
        <pc:spChg chg="del">
          <ac:chgData name="Jose Miguel Riquelme Villarroel" userId="c7614ffe-0ef8-460c-9fdc-da2dad817730" providerId="ADAL" clId="{D11F4EE8-2009-456D-A4EB-DA11F04A9B91}" dt="2025-10-08T11:35:23.561" v="954" actId="478"/>
          <ac:spMkLst>
            <pc:docMk/>
            <pc:sldMk cId="2460920484" sldId="527"/>
            <ac:spMk id="6" creationId="{B681AADC-7F41-93B0-327B-0C01B569F2D7}"/>
          </ac:spMkLst>
        </pc:spChg>
        <pc:spChg chg="del ord">
          <ac:chgData name="Jose Miguel Riquelme Villarroel" userId="c7614ffe-0ef8-460c-9fdc-da2dad817730" providerId="ADAL" clId="{D11F4EE8-2009-456D-A4EB-DA11F04A9B91}" dt="2025-10-08T11:35:52.262" v="970" actId="478"/>
          <ac:spMkLst>
            <pc:docMk/>
            <pc:sldMk cId="2460920484" sldId="527"/>
            <ac:spMk id="7" creationId="{3C4C7CB8-EA9B-E2DC-AD30-1A77BBFA3A8A}"/>
          </ac:spMkLst>
        </pc:spChg>
        <pc:spChg chg="add del mod">
          <ac:chgData name="Jose Miguel Riquelme Villarroel" userId="c7614ffe-0ef8-460c-9fdc-da2dad817730" providerId="ADAL" clId="{D11F4EE8-2009-456D-A4EB-DA11F04A9B91}" dt="2025-10-08T11:35:41.788" v="963" actId="478"/>
          <ac:spMkLst>
            <pc:docMk/>
            <pc:sldMk cId="2460920484" sldId="527"/>
            <ac:spMk id="9" creationId="{12F04694-A94B-6B55-8BB1-374B052475E8}"/>
          </ac:spMkLst>
        </pc:spChg>
        <pc:spChg chg="add del mod">
          <ac:chgData name="Jose Miguel Riquelme Villarroel" userId="c7614ffe-0ef8-460c-9fdc-da2dad817730" providerId="ADAL" clId="{D11F4EE8-2009-456D-A4EB-DA11F04A9B91}" dt="2025-10-08T11:35:44.223" v="965" actId="478"/>
          <ac:spMkLst>
            <pc:docMk/>
            <pc:sldMk cId="2460920484" sldId="527"/>
            <ac:spMk id="11" creationId="{78DA4E63-46E4-4B06-34AF-9C424DAC65C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13" creationId="{373DDAED-E2B3-1C30-7947-27C556FB5B04}"/>
          </ac:spMkLst>
        </pc:spChg>
        <pc:picChg chg="add mod ord">
          <ac:chgData name="Jose Miguel Riquelme Villarroel" userId="c7614ffe-0ef8-460c-9fdc-da2dad817730" providerId="ADAL" clId="{D11F4EE8-2009-456D-A4EB-DA11F04A9B91}" dt="2025-10-08T11:35:22.468" v="953" actId="167"/>
          <ac:picMkLst>
            <pc:docMk/>
            <pc:sldMk cId="2460920484" sldId="527"/>
            <ac:picMk id="2" creationId="{315F20EF-CFEF-CDAB-524D-F0C9522844B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31348859" sldId="528"/>
        </pc:sldMkLst>
        <pc:spChg chg="add mod">
          <ac:chgData name="Jose Miguel Riquelme Villarroel" userId="c7614ffe-0ef8-460c-9fdc-da2dad817730" providerId="ADAL" clId="{D11F4EE8-2009-456D-A4EB-DA11F04A9B91}" dt="2025-10-08T11:36:38.690" v="992" actId="20577"/>
          <ac:spMkLst>
            <pc:docMk/>
            <pc:sldMk cId="2031348859" sldId="528"/>
            <ac:spMk id="2" creationId="{9821968C-C3DE-E484-5CCC-D2CFB1CE32C0}"/>
          </ac:spMkLst>
        </pc:spChg>
        <pc:spChg chg="add del mod ord">
          <ac:chgData name="Jose Miguel Riquelme Villarroel" userId="c7614ffe-0ef8-460c-9fdc-da2dad817730" providerId="ADAL" clId="{D11F4EE8-2009-456D-A4EB-DA11F04A9B91}" dt="2025-10-08T11:36:25.207" v="985" actId="167"/>
          <ac:spMkLst>
            <pc:docMk/>
            <pc:sldMk cId="2031348859" sldId="528"/>
            <ac:spMk id="3" creationId="{80248BDC-4816-C975-BA5A-8FAF7C43FB4C}"/>
          </ac:spMkLst>
        </pc:spChg>
        <pc:spChg chg="del">
          <ac:chgData name="Jose Miguel Riquelme Villarroel" userId="c7614ffe-0ef8-460c-9fdc-da2dad817730" providerId="ADAL" clId="{D11F4EE8-2009-456D-A4EB-DA11F04A9B91}" dt="2025-10-08T11:36:26.436" v="986" actId="478"/>
          <ac:spMkLst>
            <pc:docMk/>
            <pc:sldMk cId="2031348859" sldId="528"/>
            <ac:spMk id="5" creationId="{A046D5CF-CF10-C3D3-1698-EA04F73BF418}"/>
          </ac:spMkLst>
        </pc:spChg>
        <pc:spChg chg="del">
          <ac:chgData name="Jose Miguel Riquelme Villarroel" userId="c7614ffe-0ef8-460c-9fdc-da2dad817730" providerId="ADAL" clId="{D11F4EE8-2009-456D-A4EB-DA11F04A9B91}" dt="2025-10-08T11:36:41.733" v="993" actId="478"/>
          <ac:spMkLst>
            <pc:docMk/>
            <pc:sldMk cId="2031348859" sldId="528"/>
            <ac:spMk id="7" creationId="{FC0EB883-EB03-52E7-4154-9AD7188D3FD1}"/>
          </ac:spMkLst>
        </pc:spChg>
        <pc:picChg chg="add mod">
          <ac:chgData name="Jose Miguel Riquelme Villarroel" userId="c7614ffe-0ef8-460c-9fdc-da2dad817730" providerId="ADAL" clId="{D11F4EE8-2009-456D-A4EB-DA11F04A9B91}" dt="2025-10-08T11:36:04.526" v="976" actId="14100"/>
          <ac:picMkLst>
            <pc:docMk/>
            <pc:sldMk cId="2031348859" sldId="528"/>
            <ac:picMk id="11" creationId="{28FD9292-F56D-DA63-B61C-8938B650538F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76845653" sldId="529"/>
        </pc:sldMkLst>
        <pc:spChg chg="add mod">
          <ac:chgData name="Jose Miguel Riquelme Villarroel" userId="c7614ffe-0ef8-460c-9fdc-da2dad817730" providerId="ADAL" clId="{D11F4EE8-2009-456D-A4EB-DA11F04A9B91}" dt="2025-10-08T11:37:34.420" v="1013" actId="6549"/>
          <ac:spMkLst>
            <pc:docMk/>
            <pc:sldMk cId="3376845653" sldId="529"/>
            <ac:spMk id="4" creationId="{141288F6-034F-0D61-90CC-6FF4AC19C4BE}"/>
          </ac:spMkLst>
        </pc:spChg>
        <pc:spChg chg="del">
          <ac:chgData name="Jose Miguel Riquelme Villarroel" userId="c7614ffe-0ef8-460c-9fdc-da2dad817730" providerId="ADAL" clId="{D11F4EE8-2009-456D-A4EB-DA11F04A9B91}" dt="2025-10-08T11:37:14.605" v="1008" actId="478"/>
          <ac:spMkLst>
            <pc:docMk/>
            <pc:sldMk cId="3376845653" sldId="529"/>
            <ac:spMk id="5" creationId="{FF249DF1-89A7-D489-F01A-DE65742A5A0F}"/>
          </ac:spMkLst>
        </pc:spChg>
        <pc:spChg chg="del">
          <ac:chgData name="Jose Miguel Riquelme Villarroel" userId="c7614ffe-0ef8-460c-9fdc-da2dad817730" providerId="ADAL" clId="{D11F4EE8-2009-456D-A4EB-DA11F04A9B91}" dt="2025-10-08T11:37:56.607" v="1022" actId="478"/>
          <ac:spMkLst>
            <pc:docMk/>
            <pc:sldMk cId="3376845653" sldId="529"/>
            <ac:spMk id="7" creationId="{BCB69B23-4200-812E-24FC-582E360C5E2D}"/>
          </ac:spMkLst>
        </pc:spChg>
        <pc:spChg chg="add mod">
          <ac:chgData name="Jose Miguel Riquelme Villarroel" userId="c7614ffe-0ef8-460c-9fdc-da2dad817730" providerId="ADAL" clId="{D11F4EE8-2009-456D-A4EB-DA11F04A9B91}" dt="2025-10-08T11:37:54.626" v="1021" actId="242"/>
          <ac:spMkLst>
            <pc:docMk/>
            <pc:sldMk cId="3376845653" sldId="529"/>
            <ac:spMk id="9" creationId="{51EE9A5F-C031-7286-843C-741CF770898F}"/>
          </ac:spMkLst>
        </pc:spChg>
        <pc:grpChg chg="add mod">
          <ac:chgData name="Jose Miguel Riquelme Villarroel" userId="c7614ffe-0ef8-460c-9fdc-da2dad817730" providerId="ADAL" clId="{D11F4EE8-2009-456D-A4EB-DA11F04A9B91}" dt="2025-10-08T11:36:57.243" v="999" actId="14100"/>
          <ac:grpSpMkLst>
            <pc:docMk/>
            <pc:sldMk cId="3376845653" sldId="529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2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3" creationId="{742C4E90-1EF5-8BDE-510B-EB402B2CF403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53439339" sldId="530"/>
        </pc:sldMkLst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2" creationId="{C55E29B3-0286-F955-A98C-43ADCC3DF0D2}"/>
          </ac:spMkLst>
        </pc:spChg>
        <pc:spChg chg="add mod">
          <ac:chgData name="Jose Miguel Riquelme Villarroel" userId="c7614ffe-0ef8-460c-9fdc-da2dad817730" providerId="ADAL" clId="{D11F4EE8-2009-456D-A4EB-DA11F04A9B91}" dt="2025-10-08T11:38:27.829" v="1039" actId="14100"/>
          <ac:spMkLst>
            <pc:docMk/>
            <pc:sldMk cId="1553439339" sldId="530"/>
            <ac:spMk id="3" creationId="{26CF909B-0AE5-7C0E-DFB9-DEF6285F660A}"/>
          </ac:spMkLst>
        </pc:spChg>
        <pc:spChg chg="del mod">
          <ac:chgData name="Jose Miguel Riquelme Villarroel" userId="c7614ffe-0ef8-460c-9fdc-da2dad817730" providerId="ADAL" clId="{D11F4EE8-2009-456D-A4EB-DA11F04A9B91}" dt="2025-10-08T11:38:29.941" v="1040" actId="478"/>
          <ac:spMkLst>
            <pc:docMk/>
            <pc:sldMk cId="1553439339" sldId="530"/>
            <ac:spMk id="5" creationId="{D52D586D-6CD3-6D2E-8E38-8D427779F75B}"/>
          </ac:spMkLst>
        </pc:spChg>
        <pc:spChg chg="del">
          <ac:chgData name="Jose Miguel Riquelme Villarroel" userId="c7614ffe-0ef8-460c-9fdc-da2dad817730" providerId="ADAL" clId="{D11F4EE8-2009-456D-A4EB-DA11F04A9B91}" dt="2025-10-08T11:38:33.875" v="1042" actId="478"/>
          <ac:spMkLst>
            <pc:docMk/>
            <pc:sldMk cId="1553439339" sldId="530"/>
            <ac:spMk id="6" creationId="{FDDA4E4B-BA93-A6DE-FFD6-3CE458F2ACE1}"/>
          </ac:spMkLst>
        </pc:spChg>
        <pc:spChg chg="del ord">
          <ac:chgData name="Jose Miguel Riquelme Villarroel" userId="c7614ffe-0ef8-460c-9fdc-da2dad817730" providerId="ADAL" clId="{D11F4EE8-2009-456D-A4EB-DA11F04A9B91}" dt="2025-10-08T11:39:00.089" v="1053" actId="478"/>
          <ac:spMkLst>
            <pc:docMk/>
            <pc:sldMk cId="1553439339" sldId="530"/>
            <ac:spMk id="7" creationId="{9C1B8DF8-0105-6175-3DBD-2AFC39D2009F}"/>
          </ac:spMkLst>
        </pc:spChg>
        <pc:spChg chg="add del mod">
          <ac:chgData name="Jose Miguel Riquelme Villarroel" userId="c7614ffe-0ef8-460c-9fdc-da2dad817730" providerId="ADAL" clId="{D11F4EE8-2009-456D-A4EB-DA11F04A9B91}" dt="2025-10-08T11:38:54.394" v="1049" actId="478"/>
          <ac:spMkLst>
            <pc:docMk/>
            <pc:sldMk cId="1553439339" sldId="530"/>
            <ac:spMk id="8" creationId="{2CC11246-8986-4122-5C44-165BAC9C3537}"/>
          </ac:spMkLst>
        </pc:spChg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10" creationId="{AF4A6DA7-A366-15FB-17C3-84B808912177}"/>
          </ac:spMkLst>
        </pc:spChg>
        <pc:picChg chg="add mod">
          <ac:chgData name="Jose Miguel Riquelme Villarroel" userId="c7614ffe-0ef8-460c-9fdc-da2dad817730" providerId="ADAL" clId="{D11F4EE8-2009-456D-A4EB-DA11F04A9B91}" dt="2025-10-08T11:38:32.759" v="1041" actId="167"/>
          <ac:picMkLst>
            <pc:docMk/>
            <pc:sldMk cId="1553439339" sldId="530"/>
            <ac:picMk id="4098" creationId="{3C3CCCD5-EDB8-52D8-B7AE-DE2D1B0BD5B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624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F7B8D60-45A8-BF6F-21CD-F1A3EE0C38D0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BA908B-CB47-D352-F7E2-A752388161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F123C6-F3AA-BD2A-1319-CD7649AD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0905EF2-C0FC-4149-3E60-A563E5D97800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0B20602-F70A-2DFA-AB1A-D86BF05E9A78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31889E6-FE21-3F2D-7206-8DC3A7405621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4101B35-7BBD-369A-13BD-0D3EAFA38767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C9249C8-B020-4F76-CD28-A81C08BE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0451472-281C-BE2C-C0D5-293E8BAD6EDB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69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49EA3-840F-2D07-F64C-4F13B935B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885B37D-EE3D-AA3C-8011-5EF658B0C2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13543" y="2380891"/>
            <a:ext cx="9564914" cy="3623093"/>
          </a:xfrm>
        </p:spPr>
        <p:txBody>
          <a:bodyPr/>
          <a:lstStyle/>
          <a:p>
            <a:pPr algn="ctr"/>
            <a:r>
              <a:rPr lang="es-ES" sz="4000" b="1" dirty="0">
                <a:latin typeface="Montserrat" panose="02000505000000020004" pitchFamily="2" charset="0"/>
              </a:rPr>
              <a:t>Mesa 2: Integración de Elementos Disciplinares </a:t>
            </a:r>
          </a:p>
          <a:p>
            <a:pPr algn="ctr"/>
            <a:r>
              <a:rPr lang="es-ES" sz="3600" dirty="0">
                <a:latin typeface="Montserrat" panose="02000505000000020004" pitchFamily="2" charset="0"/>
              </a:rPr>
              <a:t>Promover la articulación curricular y la colaboración interdisciplinaria entre docentes, generando experiencias de aprendizaje coherentes y contextualizadas. </a:t>
            </a:r>
          </a:p>
          <a:p>
            <a:endParaRPr lang="es-CL" dirty="0"/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CDB763A5-2BF2-822C-CAC1-11AB0BE15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2" y="279446"/>
            <a:ext cx="6169634" cy="163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1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92209-FD0D-C38C-EE96-579F968B5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a mujer sonriendo&#10;&#10;El contenido generado por IA puede ser incorrecto.">
            <a:extLst>
              <a:ext uri="{FF2B5EF4-FFF2-40B4-BE49-F238E27FC236}">
                <a16:creationId xmlns:a16="http://schemas.microsoft.com/office/drawing/2014/main" id="{5DEC3B37-834B-8D15-1B38-1AC8B52FC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08" y="1472684"/>
            <a:ext cx="4357024" cy="466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D5B50D4-8D68-BEE7-115A-48DF70E1B7A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Montserrat" panose="02000505000000020004" pitchFamily="2" charset="0"/>
              </a:rPr>
              <a:t>Carola González </a:t>
            </a:r>
            <a:r>
              <a:rPr lang="en-US" sz="3200" dirty="0" err="1">
                <a:latin typeface="Montserrat" panose="02000505000000020004" pitchFamily="2" charset="0"/>
              </a:rPr>
              <a:t>Carmach</a:t>
            </a:r>
            <a:endParaRPr lang="es-ES" sz="3200" dirty="0">
              <a:latin typeface="Montserrat" panose="02000505000000020004" pitchFamily="2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78AB93D-B903-4980-E68B-01A070A773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57800" y="1604513"/>
            <a:ext cx="6496395" cy="4536087"/>
          </a:xfrm>
        </p:spPr>
        <p:txBody>
          <a:bodyPr>
            <a:normAutofit lnSpcReduction="10000"/>
          </a:bodyPr>
          <a:lstStyle/>
          <a:p>
            <a:r>
              <a:rPr lang="es-ES" sz="1800" dirty="0">
                <a:latin typeface="Montserrat" panose="02000505000000020004" pitchFamily="2" charset="0"/>
              </a:rPr>
              <a:t>Profesora de </a:t>
            </a:r>
            <a:r>
              <a:rPr lang="es-ES" sz="1800" b="1" dirty="0">
                <a:latin typeface="Montserrat" panose="02000505000000020004" pitchFamily="2" charset="0"/>
              </a:rPr>
              <a:t>Biología y Química</a:t>
            </a:r>
            <a:r>
              <a:rPr lang="es-ES" sz="1800" dirty="0">
                <a:latin typeface="Montserrat" panose="02000505000000020004" pitchFamily="2" charset="0"/>
              </a:rPr>
              <a:t> titulada de la </a:t>
            </a:r>
            <a:r>
              <a:rPr lang="es-ES" sz="1800" b="1" dirty="0">
                <a:latin typeface="Montserrat" panose="02000505000000020004" pitchFamily="2" charset="0"/>
              </a:rPr>
              <a:t>Universidad Austral de Chile</a:t>
            </a:r>
            <a:r>
              <a:rPr lang="es-ES" sz="1800" dirty="0">
                <a:latin typeface="Montserrat" panose="02000505000000020004" pitchFamily="2" charset="0"/>
              </a:rPr>
              <a:t>, y </a:t>
            </a:r>
            <a:r>
              <a:rPr lang="es-ES" sz="1800" b="1" dirty="0">
                <a:latin typeface="Montserrat" panose="02000505000000020004" pitchFamily="2" charset="0"/>
              </a:rPr>
              <a:t>Magíster en Innovación Curricular y Evaluación Educativa</a:t>
            </a:r>
            <a:r>
              <a:rPr lang="es-ES" sz="1800" dirty="0">
                <a:latin typeface="Montserrat" panose="02000505000000020004" pitchFamily="2" charset="0"/>
              </a:rPr>
              <a:t>. Posee una trayectoria de </a:t>
            </a:r>
            <a:r>
              <a:rPr lang="es-ES" sz="1800" b="1" dirty="0">
                <a:latin typeface="Montserrat" panose="02000505000000020004" pitchFamily="2" charset="0"/>
              </a:rPr>
              <a:t>22 años de experiencia en aula</a:t>
            </a:r>
            <a:r>
              <a:rPr lang="es-ES" sz="1800" dirty="0">
                <a:latin typeface="Montserrat" panose="02000505000000020004" pitchFamily="2" charset="0"/>
              </a:rPr>
              <a:t>, en los que ha impulsado aprendizajes significativos y el desarrollo del pensamiento científico en distintos contextos educativos. </a:t>
            </a:r>
          </a:p>
          <a:p>
            <a:r>
              <a:rPr lang="es-ES" sz="1800" dirty="0">
                <a:latin typeface="Montserrat" panose="02000505000000020004" pitchFamily="2" charset="0"/>
              </a:rPr>
              <a:t>Su compromiso con la educación pública se refleja en la constante búsqueda de estrategias que fortalezcan la calidad de los procesos de enseñanza y aprendizaje.</a:t>
            </a:r>
          </a:p>
          <a:p>
            <a:r>
              <a:rPr lang="es-ES" sz="1800" dirty="0">
                <a:latin typeface="Montserrat" panose="02000505000000020004" pitchFamily="2" charset="0"/>
              </a:rPr>
              <a:t>En los últimos </a:t>
            </a:r>
            <a:r>
              <a:rPr lang="es-ES" sz="1800" b="1" dirty="0">
                <a:latin typeface="Montserrat" panose="02000505000000020004" pitchFamily="2" charset="0"/>
              </a:rPr>
              <a:t>6 años</a:t>
            </a:r>
            <a:r>
              <a:rPr lang="es-ES" sz="1800" dirty="0">
                <a:latin typeface="Montserrat" panose="02000505000000020004" pitchFamily="2" charset="0"/>
              </a:rPr>
              <a:t>, se ha desempeñado en el </a:t>
            </a:r>
            <a:r>
              <a:rPr lang="es-ES" sz="1800" b="1" dirty="0">
                <a:latin typeface="Montserrat" panose="02000505000000020004" pitchFamily="2" charset="0"/>
              </a:rPr>
              <a:t>Departamento Provincial de Educación Santiago Poniente</a:t>
            </a:r>
            <a:r>
              <a:rPr lang="es-ES" sz="1800" dirty="0">
                <a:latin typeface="Montserrat" panose="02000505000000020004" pitchFamily="2" charset="0"/>
              </a:rPr>
              <a:t>, realizando </a:t>
            </a:r>
            <a:r>
              <a:rPr lang="es-ES" sz="1800" b="1" dirty="0">
                <a:latin typeface="Montserrat" panose="02000505000000020004" pitchFamily="2" charset="0"/>
              </a:rPr>
              <a:t>acompañamiento técnico-pedagógico</a:t>
            </a:r>
            <a:r>
              <a:rPr lang="es-ES" sz="1800" dirty="0">
                <a:latin typeface="Montserrat" panose="02000505000000020004" pitchFamily="2" charset="0"/>
              </a:rPr>
              <a:t> a establecimientos a través de visitas directas y redes colaborativas. Desde este rol, ha contribuido al fortalecimiento de equipos docentes y directivos, impulsando una gestión educativa orientada a la equidad, la reflexión profesional y la mejora sostenida.</a:t>
            </a:r>
          </a:p>
        </p:txBody>
      </p:sp>
    </p:spTree>
    <p:extLst>
      <p:ext uri="{BB962C8B-B14F-4D97-AF65-F5344CB8AC3E}">
        <p14:creationId xmlns:p14="http://schemas.microsoft.com/office/powerpoint/2010/main" val="419963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EFBF6-E730-E595-79DC-1FBADD134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BD2AD6-B584-C9A6-AEA6-7949FF7D41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759794" y="778736"/>
            <a:ext cx="8450916" cy="584238"/>
          </a:xfrm>
        </p:spPr>
        <p:txBody>
          <a:bodyPr>
            <a:normAutofit/>
          </a:bodyPr>
          <a:lstStyle/>
          <a:p>
            <a:pPr algn="ctr"/>
            <a:r>
              <a:rPr lang="es-CL" sz="3200" dirty="0">
                <a:latin typeface="Montserrat" panose="02000505000000020004" pitchFamily="2" charset="0"/>
              </a:rPr>
              <a:t>Integración de Elementos Disciplinares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C12FD2-B67C-1F3F-529D-4CABFB88A6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865" y="1951295"/>
            <a:ext cx="3362325" cy="1952158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>
                <a:latin typeface="Montserrat" panose="02000505000000020004" pitchFamily="2" charset="0"/>
              </a:rPr>
              <a:t> Liceo Guillermo Labarca </a:t>
            </a:r>
            <a:r>
              <a:rPr lang="es-ES" sz="1800" b="1" dirty="0" err="1">
                <a:latin typeface="Montserrat" panose="02000505000000020004" pitchFamily="2" charset="0"/>
              </a:rPr>
              <a:t>Hubertson</a:t>
            </a:r>
            <a:r>
              <a:rPr lang="es-ES" sz="1800" b="1" dirty="0">
                <a:latin typeface="Montserrat" panose="02000505000000020004" pitchFamily="2" charset="0"/>
              </a:rPr>
              <a:t> (Quinta Normal) 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Articulación entre formación ciudadana y matemática para promover decisiones éticas y fundadas en datos. </a:t>
            </a:r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F1A989D-F3A7-D807-E84E-7832BCE589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2562" y="2026577"/>
            <a:ext cx="3362325" cy="1876876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sz="1800" b="1" dirty="0">
                <a:latin typeface="Montserrat" panose="02000505000000020004" pitchFamily="2" charset="0"/>
              </a:rPr>
              <a:t>Escuela Básica N°1369 Colegio Alcázar (Maipú)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 Plan lector e implementación de guías integrales en lenguaje como estrategia de transición educativa. </a:t>
            </a:r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D1280142-BDB4-1423-10F1-846CEFF33F98}"/>
              </a:ext>
            </a:extLst>
          </p:cNvPr>
          <p:cNvSpPr txBox="1">
            <a:spLocks/>
          </p:cNvSpPr>
          <p:nvPr/>
        </p:nvSpPr>
        <p:spPr>
          <a:xfrm>
            <a:off x="2592984" y="4420406"/>
            <a:ext cx="3362325" cy="17796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800" b="1" dirty="0">
                <a:latin typeface="Montserrat" panose="02000505000000020004" pitchFamily="2" charset="0"/>
              </a:rPr>
              <a:t>Centro de Educación Técnico Profesional (Maipú)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 Fortalecimiento del trabajo colaborativo docente mediante la implementación de proyectos interdisciplinarios (ABP). </a:t>
            </a:r>
            <a:endParaRPr lang="es-CL" dirty="0">
              <a:latin typeface="Montserrat" panose="02000505000000020004" pitchFamily="2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D69DD62-12C3-1DDC-4309-EA1A7A96940A}"/>
              </a:ext>
            </a:extLst>
          </p:cNvPr>
          <p:cNvCxnSpPr>
            <a:cxnSpLocks/>
          </p:cNvCxnSpPr>
          <p:nvPr/>
        </p:nvCxnSpPr>
        <p:spPr>
          <a:xfrm>
            <a:off x="5955309" y="2023229"/>
            <a:ext cx="0" cy="213870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33EBA09F-09C5-B654-35F3-55392D2585EC}"/>
              </a:ext>
            </a:extLst>
          </p:cNvPr>
          <p:cNvCxnSpPr>
            <a:cxnSpLocks/>
          </p:cNvCxnSpPr>
          <p:nvPr/>
        </p:nvCxnSpPr>
        <p:spPr>
          <a:xfrm flipH="1">
            <a:off x="622208" y="4161929"/>
            <a:ext cx="10747407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93F1CD63-DF0B-4E13-23B6-BCA4F8F11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704" y="1696911"/>
            <a:ext cx="1631091" cy="23357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20E28B5-79D4-9A58-9D20-49D91C983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831" y="1747365"/>
            <a:ext cx="1675757" cy="2285326"/>
          </a:xfrm>
          <a:prstGeom prst="rect">
            <a:avLst/>
          </a:prstGeom>
        </p:spPr>
      </p:pic>
      <p:pic>
        <p:nvPicPr>
          <p:cNvPr id="2050" name="Picture 2" descr="CETP Maipú">
            <a:extLst>
              <a:ext uri="{FF2B5EF4-FFF2-40B4-BE49-F238E27FC236}">
                <a16:creationId xmlns:a16="http://schemas.microsoft.com/office/drawing/2014/main" id="{B16AE3CA-8B6A-237D-2D05-A0A0BA17F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91167"/>
            <a:ext cx="2045560" cy="200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162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EB822-D87F-A51D-4BD5-66266B89F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ódigo QR&#10;&#10;El contenido generado por IA puede ser incorrecto.">
            <a:extLst>
              <a:ext uri="{FF2B5EF4-FFF2-40B4-BE49-F238E27FC236}">
                <a16:creationId xmlns:a16="http://schemas.microsoft.com/office/drawing/2014/main" id="{B5DAD851-07D0-F9CB-C5C6-1464A2430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67" y="545831"/>
            <a:ext cx="5650931" cy="5766335"/>
          </a:xfrm>
          <a:prstGeom prst="rect">
            <a:avLst/>
          </a:prstGeom>
        </p:spPr>
      </p:pic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CB7E3892-4818-9CA8-E7A0-6DCCDDB7D049}"/>
              </a:ext>
            </a:extLst>
          </p:cNvPr>
          <p:cNvSpPr txBox="1">
            <a:spLocks/>
          </p:cNvSpPr>
          <p:nvPr/>
        </p:nvSpPr>
        <p:spPr>
          <a:xfrm>
            <a:off x="6095998" y="2033225"/>
            <a:ext cx="4842801" cy="27915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>
                <a:latin typeface="Montserrat" panose="02000505000000020004" pitchFamily="2" charset="0"/>
              </a:rPr>
              <a:t>Aprendizaje en Acción</a:t>
            </a:r>
          </a:p>
          <a:p>
            <a:pPr algn="ctr"/>
            <a:endParaRPr lang="es-ES" dirty="0">
              <a:latin typeface="Montserrat" panose="02000505000000020004" pitchFamily="2" charset="0"/>
            </a:endParaRPr>
          </a:p>
          <a:p>
            <a:pPr algn="ctr"/>
            <a:r>
              <a:rPr lang="es-ES" sz="2000" dirty="0">
                <a:latin typeface="Montserrat" panose="02000505000000020004" pitchFamily="2" charset="0"/>
              </a:rPr>
              <a:t>Cuéntanos cómo viviste esta instancia, qué aprendizajes te llevas y cómo crees que podrías aplicarlos en tu contexto educativo.</a:t>
            </a:r>
            <a:endParaRPr lang="es-CL" sz="2000" dirty="0"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57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F5B75-E262-25FD-1BD7-5E4F6AB2A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EA3658D-5F3E-B837-15F0-2C9A487284DF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FFB47E-A3AA-F67E-640B-AAF41F1BB2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4048FB-3D39-097F-0EA9-023D4C536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262F6E2-0D48-EAF9-66C8-F244138624FA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175F6A6-B00A-A4C8-1FC1-CB421B25FDF9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5F5E6F2-97D3-1406-522E-63945DF5C338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3CCB431-31E6-A37C-1BAE-741146BB4FB2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737FC5E-3DB6-EFFD-0EE8-C3A60A2E3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E14956B-97CD-45AF-3139-F609BCFCF011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816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FF0ED-4EC1-C390-CF0D-34B74D7FC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2477AA6-5082-0120-E600-344D70161E70}"/>
              </a:ext>
            </a:extLst>
          </p:cNvPr>
          <p:cNvGraphicFramePr>
            <a:graphicFrameLocks noGrp="1"/>
          </p:cNvGraphicFramePr>
          <p:nvPr/>
        </p:nvGraphicFramePr>
        <p:xfrm>
          <a:off x="540588" y="432664"/>
          <a:ext cx="11110824" cy="61143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03608">
                  <a:extLst>
                    <a:ext uri="{9D8B030D-6E8A-4147-A177-3AD203B41FA5}">
                      <a16:colId xmlns:a16="http://schemas.microsoft.com/office/drawing/2014/main" val="1930209529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3820323493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1368458784"/>
                    </a:ext>
                  </a:extLst>
                </a:gridCol>
              </a:tblGrid>
              <a:tr h="3380211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977438"/>
                  </a:ext>
                </a:extLst>
              </a:tr>
              <a:tr h="2734107"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Bitácora Reflexiva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¿Dónde estoy o estamos como institución y hacia dónde quiero/queremos avanzar? Reconociendo mis propias prácticas para proyectar mejoras.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Reflexiones del Panel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Te invitamos a compartir tus impresiones sobre las ideas presentadas en el panel, los aprendizajes que te deja y los aspectos que consideras más relevantes para tu práctica profesional.</a:t>
                      </a:r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Evaluación y proyección del Seminario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Agradecemos tu participación en este seminario y te invitamos a compartir tu mirada final sobre la experiencia.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054253"/>
                  </a:ext>
                </a:extLst>
              </a:tr>
            </a:tbl>
          </a:graphicData>
        </a:graphic>
      </p:graphicFrame>
      <p:pic>
        <p:nvPicPr>
          <p:cNvPr id="8" name="Imagen 7" descr="Código QR&#10;&#10;El contenido generado por IA puede ser incorrecto.">
            <a:extLst>
              <a:ext uri="{FF2B5EF4-FFF2-40B4-BE49-F238E27FC236}">
                <a16:creationId xmlns:a16="http://schemas.microsoft.com/office/drawing/2014/main" id="{8A4690B2-3E5B-899D-B623-B48978EEB3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95" y="528897"/>
            <a:ext cx="3066211" cy="3163209"/>
          </a:xfrm>
          <a:prstGeom prst="rect">
            <a:avLst/>
          </a:prstGeom>
        </p:spPr>
      </p:pic>
      <p:pic>
        <p:nvPicPr>
          <p:cNvPr id="9" name="Imagen 8" descr="Código QR&#10;&#10;El contenido generado por IA puede ser incorrecto.">
            <a:extLst>
              <a:ext uri="{FF2B5EF4-FFF2-40B4-BE49-F238E27FC236}">
                <a16:creationId xmlns:a16="http://schemas.microsoft.com/office/drawing/2014/main" id="{E4539F76-4118-1004-B61B-DA48EFB727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79" y="528897"/>
            <a:ext cx="3066211" cy="3163209"/>
          </a:xfrm>
          <a:prstGeom prst="rect">
            <a:avLst/>
          </a:prstGeom>
        </p:spPr>
      </p:pic>
      <p:pic>
        <p:nvPicPr>
          <p:cNvPr id="10" name="Imagen 9" descr="Código QR&#10;&#10;El contenido generado por IA puede ser incorrecto.">
            <a:extLst>
              <a:ext uri="{FF2B5EF4-FFF2-40B4-BE49-F238E27FC236}">
                <a16:creationId xmlns:a16="http://schemas.microsoft.com/office/drawing/2014/main" id="{D0B95A10-0C6E-9D7E-1C31-EDC68B2AAD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63" y="528897"/>
            <a:ext cx="3066211" cy="316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62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07097C8A-433A-BE68-D05F-23B05EB83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6" y="825328"/>
            <a:ext cx="9815217" cy="2603672"/>
          </a:xfrm>
          <a:prstGeom prst="rect">
            <a:avLst/>
          </a:prstGeom>
        </p:spPr>
      </p:pic>
      <p:pic>
        <p:nvPicPr>
          <p:cNvPr id="13314" name="Picture 2" descr="Café Taza Beber - Imagen gratis en Pixabay">
            <a:extLst>
              <a:ext uri="{FF2B5EF4-FFF2-40B4-BE49-F238E27FC236}">
                <a16:creationId xmlns:a16="http://schemas.microsoft.com/office/drawing/2014/main" id="{BFF4A490-1DCF-95A0-505D-BEDD637B6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3" y="3135701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3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866</TotalTime>
  <Words>356</Words>
  <Application>Microsoft Office PowerPoint</Application>
  <PresentationFormat>Panorámica</PresentationFormat>
  <Paragraphs>26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Verdana</vt:lpstr>
      <vt:lpstr>Montserrat</vt:lpstr>
      <vt:lpstr>Arial</vt:lpstr>
      <vt:lpstr>Calibri</vt:lpstr>
      <vt:lpstr>Aptos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Jose Miguel Riquelme Villarroel</cp:lastModifiedBy>
  <cp:revision>28</cp:revision>
  <cp:lastPrinted>2025-07-31T15:37:30Z</cp:lastPrinted>
  <dcterms:created xsi:type="dcterms:W3CDTF">2022-09-08T19:25:06Z</dcterms:created>
  <dcterms:modified xsi:type="dcterms:W3CDTF">2025-10-09T16:54:31Z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