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5143500" type="screen16x9"/>
  <p:notesSz cx="6858000" cy="9144000"/>
  <p:embeddedFontLst>
    <p:embeddedFont>
      <p:font typeface="Fira Sans" panose="020B0503050000020004" pitchFamily="34" charset="0"/>
      <p:regular r:id="rId33"/>
      <p:bold r:id="rId34"/>
      <p:italic r:id="rId35"/>
      <p:boldItalic r:id="rId36"/>
    </p:embeddedFont>
    <p:embeddedFont>
      <p:font typeface="Fira Sans Extra Condensed" panose="020B0503050000020004" pitchFamily="34" charset="0"/>
      <p:regular r:id="rId37"/>
      <p:bold r:id="rId38"/>
      <p:italic r:id="rId39"/>
      <p:boldItalic r:id="rId40"/>
    </p:embeddedFont>
    <p:embeddedFont>
      <p:font typeface="Fira Sans Extra Condensed ExtraBold" panose="020B0604020202020204" charset="0"/>
      <p:bold r:id="rId41"/>
      <p:boldItalic r:id="rId42"/>
    </p:embeddedFont>
    <p:embeddedFont>
      <p:font typeface="Fira Sans Extra Condensed Medium" panose="020B0604020202020204" charset="0"/>
      <p:regular r:id="rId43"/>
      <p:bold r:id="rId44"/>
      <p:italic r:id="rId45"/>
      <p:boldItalic r:id="rId46"/>
    </p:embeddedFont>
    <p:embeddedFont>
      <p:font typeface="Fira Sans Medium" panose="020B0603050000020004" pitchFamily="34" charset="0"/>
      <p:regular r:id="rId47"/>
      <p:bold r:id="rId48"/>
      <p:italic r:id="rId49"/>
      <p:boldItalic r:id="rId50"/>
    </p:embeddedFont>
    <p:embeddedFont>
      <p:font typeface="Roboto" panose="02000000000000000000" pitchFamily="2" charset="0"/>
      <p:regular r:id="rId51"/>
      <p:bold r:id="rId52"/>
      <p:italic r:id="rId53"/>
      <p:boldItalic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A7292A-B400-4D06-B4C8-3B3093DE1ACD}">
  <a:tblStyle styleId="{3BA7292A-B400-4D06-B4C8-3B3093DE1AC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1260" y="2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font" Target="fonts/font18.fntdata"/><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3" Type="http://schemas.openxmlformats.org/officeDocument/2006/relationships/font" Target="fonts/font21.fntdata"/><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1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font" Target="fonts/font9.fntdata"/><Relationship Id="rId54" Type="http://schemas.openxmlformats.org/officeDocument/2006/relationships/font" Target="fonts/font22.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49" Type="http://schemas.openxmlformats.org/officeDocument/2006/relationships/font" Target="fonts/font17.fntdata"/><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2.fntdata"/><Relationship Id="rId52" Type="http://schemas.openxmlformats.org/officeDocument/2006/relationships/font" Target="fonts/font2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g96f205c486_0_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 name="Google Shape;51;g96f205c486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3b120ecf409_0_1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3b120ecf409_0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g3aae1902748_0_6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8" name="Google Shape;508;g3aae1902748_0_6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2000 y el diagnóstico crítico de la sociedad chilena a 10 años del fin de la dictadura, las relaciones que los jóvenes establecen con las instituciones y con lo religioso es muy distinta a las de sus padres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5"/>
        <p:cNvGrpSpPr/>
        <p:nvPr/>
      </p:nvGrpSpPr>
      <p:grpSpPr>
        <a:xfrm>
          <a:off x="0" y="0"/>
          <a:ext cx="0" cy="0"/>
          <a:chOff x="0" y="0"/>
          <a:chExt cx="0" cy="0"/>
        </a:xfrm>
      </p:grpSpPr>
      <p:sp>
        <p:nvSpPr>
          <p:cNvPr id="766" name="Google Shape;766;g3aae1902748_0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7" name="Google Shape;767;g3aae1902748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3"/>
        <p:cNvGrpSpPr/>
        <p:nvPr/>
      </p:nvGrpSpPr>
      <p:grpSpPr>
        <a:xfrm>
          <a:off x="0" y="0"/>
          <a:ext cx="0" cy="0"/>
          <a:chOff x="0" y="0"/>
          <a:chExt cx="0" cy="0"/>
        </a:xfrm>
      </p:grpSpPr>
      <p:sp>
        <p:nvSpPr>
          <p:cNvPr id="814" name="Google Shape;814;g3b120ecf409_0_2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5" name="Google Shape;815;g3b120ecf409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6"/>
        <p:cNvGrpSpPr/>
        <p:nvPr/>
      </p:nvGrpSpPr>
      <p:grpSpPr>
        <a:xfrm>
          <a:off x="0" y="0"/>
          <a:ext cx="0" cy="0"/>
          <a:chOff x="0" y="0"/>
          <a:chExt cx="0" cy="0"/>
        </a:xfrm>
      </p:grpSpPr>
      <p:sp>
        <p:nvSpPr>
          <p:cNvPr id="857" name="Google Shape;857;g3b3007707f5_0_4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8" name="Google Shape;858;g3b3007707f5_0_4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1"/>
        <p:cNvGrpSpPr/>
        <p:nvPr/>
      </p:nvGrpSpPr>
      <p:grpSpPr>
        <a:xfrm>
          <a:off x="0" y="0"/>
          <a:ext cx="0" cy="0"/>
          <a:chOff x="0" y="0"/>
          <a:chExt cx="0" cy="0"/>
        </a:xfrm>
      </p:grpSpPr>
      <p:sp>
        <p:nvSpPr>
          <p:cNvPr id="892" name="Google Shape;892;g3b120ecf409_0_2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3" name="Google Shape;893;g3b120ecf409_0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5"/>
        <p:cNvGrpSpPr/>
        <p:nvPr/>
      </p:nvGrpSpPr>
      <p:grpSpPr>
        <a:xfrm>
          <a:off x="0" y="0"/>
          <a:ext cx="0" cy="0"/>
          <a:chOff x="0" y="0"/>
          <a:chExt cx="0" cy="0"/>
        </a:xfrm>
      </p:grpSpPr>
      <p:sp>
        <p:nvSpPr>
          <p:cNvPr id="936" name="Google Shape;936;g3ab045453f7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7" name="Google Shape;937;g3ab045453f7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7"/>
        <p:cNvGrpSpPr/>
        <p:nvPr/>
      </p:nvGrpSpPr>
      <p:grpSpPr>
        <a:xfrm>
          <a:off x="0" y="0"/>
          <a:ext cx="0" cy="0"/>
          <a:chOff x="0" y="0"/>
          <a:chExt cx="0" cy="0"/>
        </a:xfrm>
      </p:grpSpPr>
      <p:sp>
        <p:nvSpPr>
          <p:cNvPr id="958" name="Google Shape;958;g3ab045453f7_0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9" name="Google Shape;959;g3ab045453f7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7"/>
        <p:cNvGrpSpPr/>
        <p:nvPr/>
      </p:nvGrpSpPr>
      <p:grpSpPr>
        <a:xfrm>
          <a:off x="0" y="0"/>
          <a:ext cx="0" cy="0"/>
          <a:chOff x="0" y="0"/>
          <a:chExt cx="0" cy="0"/>
        </a:xfrm>
      </p:grpSpPr>
      <p:sp>
        <p:nvSpPr>
          <p:cNvPr id="978" name="Google Shape;978;g3ab045453f7_0_3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9" name="Google Shape;979;g3ab045453f7_0_3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2"/>
        <p:cNvGrpSpPr/>
        <p:nvPr/>
      </p:nvGrpSpPr>
      <p:grpSpPr>
        <a:xfrm>
          <a:off x="0" y="0"/>
          <a:ext cx="0" cy="0"/>
          <a:chOff x="0" y="0"/>
          <a:chExt cx="0" cy="0"/>
        </a:xfrm>
      </p:grpSpPr>
      <p:sp>
        <p:nvSpPr>
          <p:cNvPr id="1033" name="Google Shape;1033;g3ab045453f7_0_6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4" name="Google Shape;1034;g3ab045453f7_0_6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3b120ecf409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3b120ecf409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2"/>
        <p:cNvGrpSpPr/>
        <p:nvPr/>
      </p:nvGrpSpPr>
      <p:grpSpPr>
        <a:xfrm>
          <a:off x="0" y="0"/>
          <a:ext cx="0" cy="0"/>
          <a:chOff x="0" y="0"/>
          <a:chExt cx="0" cy="0"/>
        </a:xfrm>
      </p:grpSpPr>
      <p:sp>
        <p:nvSpPr>
          <p:cNvPr id="1053" name="Google Shape;1053;g3ab045453f7_0_5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4" name="Google Shape;1054;g3ab045453f7_0_5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8"/>
        <p:cNvGrpSpPr/>
        <p:nvPr/>
      </p:nvGrpSpPr>
      <p:grpSpPr>
        <a:xfrm>
          <a:off x="0" y="0"/>
          <a:ext cx="0" cy="0"/>
          <a:chOff x="0" y="0"/>
          <a:chExt cx="0" cy="0"/>
        </a:xfrm>
      </p:grpSpPr>
      <p:sp>
        <p:nvSpPr>
          <p:cNvPr id="1059" name="Google Shape;1059;g3ab045453f7_0_5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0" name="Google Shape;1060;g3ab045453f7_0_5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7"/>
        <p:cNvGrpSpPr/>
        <p:nvPr/>
      </p:nvGrpSpPr>
      <p:grpSpPr>
        <a:xfrm>
          <a:off x="0" y="0"/>
          <a:ext cx="0" cy="0"/>
          <a:chOff x="0" y="0"/>
          <a:chExt cx="0" cy="0"/>
        </a:xfrm>
      </p:grpSpPr>
      <p:sp>
        <p:nvSpPr>
          <p:cNvPr id="1088" name="Google Shape;1088;g3b46baede0d_0_2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9" name="Google Shape;1089;g3b46baede0d_0_2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0"/>
        <p:cNvGrpSpPr/>
        <p:nvPr/>
      </p:nvGrpSpPr>
      <p:grpSpPr>
        <a:xfrm>
          <a:off x="0" y="0"/>
          <a:ext cx="0" cy="0"/>
          <a:chOff x="0" y="0"/>
          <a:chExt cx="0" cy="0"/>
        </a:xfrm>
      </p:grpSpPr>
      <p:sp>
        <p:nvSpPr>
          <p:cNvPr id="1131" name="Google Shape;1131;g3b46baede0d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2" name="Google Shape;1132;g3b46baede0d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0"/>
        <p:cNvGrpSpPr/>
        <p:nvPr/>
      </p:nvGrpSpPr>
      <p:grpSpPr>
        <a:xfrm>
          <a:off x="0" y="0"/>
          <a:ext cx="0" cy="0"/>
          <a:chOff x="0" y="0"/>
          <a:chExt cx="0" cy="0"/>
        </a:xfrm>
      </p:grpSpPr>
      <p:sp>
        <p:nvSpPr>
          <p:cNvPr id="1151" name="Google Shape;1151;g3b46baede0d_0_2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2" name="Google Shape;1152;g3b46baede0d_0_2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9"/>
        <p:cNvGrpSpPr/>
        <p:nvPr/>
      </p:nvGrpSpPr>
      <p:grpSpPr>
        <a:xfrm>
          <a:off x="0" y="0"/>
          <a:ext cx="0" cy="0"/>
          <a:chOff x="0" y="0"/>
          <a:chExt cx="0" cy="0"/>
        </a:xfrm>
      </p:grpSpPr>
      <p:sp>
        <p:nvSpPr>
          <p:cNvPr id="1170" name="Google Shape;1170;g3b46baede0d_0_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1" name="Google Shape;1171;g3b46baede0d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Laico como expulsión de la esfera pública v/s expresión y respeto de todos los credos en igualdad de condiciones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8"/>
        <p:cNvGrpSpPr/>
        <p:nvPr/>
      </p:nvGrpSpPr>
      <p:grpSpPr>
        <a:xfrm>
          <a:off x="0" y="0"/>
          <a:ext cx="0" cy="0"/>
          <a:chOff x="0" y="0"/>
          <a:chExt cx="0" cy="0"/>
        </a:xfrm>
      </p:grpSpPr>
      <p:sp>
        <p:nvSpPr>
          <p:cNvPr id="1229" name="Google Shape;1229;g3b120ecf409_0_3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0" name="Google Shape;1230;g3b120ecf409_0_3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1"/>
        <p:cNvGrpSpPr/>
        <p:nvPr/>
      </p:nvGrpSpPr>
      <p:grpSpPr>
        <a:xfrm>
          <a:off x="0" y="0"/>
          <a:ext cx="0" cy="0"/>
          <a:chOff x="0" y="0"/>
          <a:chExt cx="0" cy="0"/>
        </a:xfrm>
      </p:grpSpPr>
      <p:sp>
        <p:nvSpPr>
          <p:cNvPr id="1272" name="Google Shape;1272;g3b46baede0d_0_3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3" name="Google Shape;1273;g3b46baede0d_0_3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4"/>
        <p:cNvGrpSpPr/>
        <p:nvPr/>
      </p:nvGrpSpPr>
      <p:grpSpPr>
        <a:xfrm>
          <a:off x="0" y="0"/>
          <a:ext cx="0" cy="0"/>
          <a:chOff x="0" y="0"/>
          <a:chExt cx="0" cy="0"/>
        </a:xfrm>
      </p:grpSpPr>
      <p:sp>
        <p:nvSpPr>
          <p:cNvPr id="1295" name="Google Shape;1295;g3b2a753dc64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6" name="Google Shape;1296;g3b2a753dc64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7"/>
        <p:cNvGrpSpPr/>
        <p:nvPr/>
      </p:nvGrpSpPr>
      <p:grpSpPr>
        <a:xfrm>
          <a:off x="0" y="0"/>
          <a:ext cx="0" cy="0"/>
          <a:chOff x="0" y="0"/>
          <a:chExt cx="0" cy="0"/>
        </a:xfrm>
      </p:grpSpPr>
      <p:sp>
        <p:nvSpPr>
          <p:cNvPr id="1338" name="Google Shape;1338;g3b2a753dc64_0_3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9" name="Google Shape;1339;g3b2a753dc64_0_3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3b120ecf40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3b120ecf40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Mencionar lo de la personalización de las creencias y prácticas religiosas/espirituales y creciente desinstitucionalización de creencias y prácticas</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5"/>
        <p:cNvGrpSpPr/>
        <p:nvPr/>
      </p:nvGrpSpPr>
      <p:grpSpPr>
        <a:xfrm>
          <a:off x="0" y="0"/>
          <a:ext cx="0" cy="0"/>
          <a:chOff x="0" y="0"/>
          <a:chExt cx="0" cy="0"/>
        </a:xfrm>
      </p:grpSpPr>
      <p:sp>
        <p:nvSpPr>
          <p:cNvPr id="1356" name="Google Shape;1356;g3b3007707f5_0_5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7" name="Google Shape;1357;g3b3007707f5_0_5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3b120ecf409_0_4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3b120ecf409_0_4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3b120ecf409_0_7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3b120ecf409_0_7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3b120ecf409_0_1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3b120ecf409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3aae1902748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3aae1902748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3b3007707f5_0_4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3b3007707f5_0_4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200">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93c0bce035_0_6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3" name="Google Shape;443;g93c0bce035_0_6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3"/>
        <p:cNvGrpSpPr/>
        <p:nvPr/>
      </p:nvGrpSpPr>
      <p:grpSpPr>
        <a:xfrm>
          <a:off x="0" y="0"/>
          <a:ext cx="0" cy="0"/>
          <a:chOff x="0" y="0"/>
          <a:chExt cx="0" cy="0"/>
        </a:xfrm>
      </p:grpSpPr>
      <p:sp>
        <p:nvSpPr>
          <p:cNvPr id="44" name="Google Shape;44;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5" name="Google Shape;45;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6" name="Google Shape;4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7"/>
        <p:cNvGrpSpPr/>
        <p:nvPr/>
      </p:nvGrpSpPr>
      <p:grpSpPr>
        <a:xfrm>
          <a:off x="0" y="0"/>
          <a:ext cx="0" cy="0"/>
          <a:chOff x="0" y="0"/>
          <a:chExt cx="0" cy="0"/>
        </a:xfrm>
      </p:grpSpPr>
      <p:sp>
        <p:nvSpPr>
          <p:cNvPr id="48" name="Google Shape;4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18" name="Google Shape;18;p4"/>
          <p:cNvSpPr txBox="1">
            <a:spLocks noGrp="1"/>
          </p:cNvSpPr>
          <p:nvPr>
            <p:ph type="body" idx="1"/>
          </p:nvPr>
        </p:nvSpPr>
        <p:spPr>
          <a:xfrm>
            <a:off x="457200" y="1152475"/>
            <a:ext cx="8229600" cy="35796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lvl1pPr lvl="0">
              <a:spcBef>
                <a:spcPts val="0"/>
              </a:spcBef>
              <a:spcAft>
                <a:spcPts val="0"/>
              </a:spcAft>
              <a:buClr>
                <a:srgbClr val="000000"/>
              </a:buClr>
              <a:buSzPts val="2400"/>
              <a:buFont typeface="Fira Sans Extra Condensed ExtraBold"/>
              <a:buNone/>
              <a:defRPr>
                <a:solidFill>
                  <a:srgbClr val="000000"/>
                </a:solidFill>
                <a:latin typeface="Fira Sans Extra Condensed ExtraBold"/>
                <a:ea typeface="Fira Sans Extra Condensed ExtraBold"/>
                <a:cs typeface="Fira Sans Extra Condensed ExtraBold"/>
                <a:sym typeface="Fira Sans Extra Condensed ExtraBold"/>
              </a:defRPr>
            </a:lvl1pPr>
            <a:lvl2pPr lvl="1">
              <a:spcBef>
                <a:spcPts val="0"/>
              </a:spcBef>
              <a:spcAft>
                <a:spcPts val="0"/>
              </a:spcAft>
              <a:buClr>
                <a:srgbClr val="000000"/>
              </a:buClr>
              <a:buSzPts val="2400"/>
              <a:buFont typeface="Fira Sans Extra Condensed ExtraBold"/>
              <a:buNone/>
              <a:defRPr>
                <a:solidFill>
                  <a:srgbClr val="000000"/>
                </a:solidFill>
                <a:latin typeface="Fira Sans Extra Condensed ExtraBold"/>
                <a:ea typeface="Fira Sans Extra Condensed ExtraBold"/>
                <a:cs typeface="Fira Sans Extra Condensed ExtraBold"/>
                <a:sym typeface="Fira Sans Extra Condensed ExtraBold"/>
              </a:defRPr>
            </a:lvl2pPr>
            <a:lvl3pPr lvl="2">
              <a:spcBef>
                <a:spcPts val="0"/>
              </a:spcBef>
              <a:spcAft>
                <a:spcPts val="0"/>
              </a:spcAft>
              <a:buClr>
                <a:srgbClr val="000000"/>
              </a:buClr>
              <a:buSzPts val="2400"/>
              <a:buFont typeface="Fira Sans Extra Condensed ExtraBold"/>
              <a:buNone/>
              <a:defRPr>
                <a:solidFill>
                  <a:srgbClr val="000000"/>
                </a:solidFill>
                <a:latin typeface="Fira Sans Extra Condensed ExtraBold"/>
                <a:ea typeface="Fira Sans Extra Condensed ExtraBold"/>
                <a:cs typeface="Fira Sans Extra Condensed ExtraBold"/>
                <a:sym typeface="Fira Sans Extra Condensed ExtraBold"/>
              </a:defRPr>
            </a:lvl3pPr>
            <a:lvl4pPr lvl="3">
              <a:spcBef>
                <a:spcPts val="0"/>
              </a:spcBef>
              <a:spcAft>
                <a:spcPts val="0"/>
              </a:spcAft>
              <a:buClr>
                <a:srgbClr val="000000"/>
              </a:buClr>
              <a:buSzPts val="2400"/>
              <a:buFont typeface="Fira Sans Extra Condensed ExtraBold"/>
              <a:buNone/>
              <a:defRPr>
                <a:solidFill>
                  <a:srgbClr val="000000"/>
                </a:solidFill>
                <a:latin typeface="Fira Sans Extra Condensed ExtraBold"/>
                <a:ea typeface="Fira Sans Extra Condensed ExtraBold"/>
                <a:cs typeface="Fira Sans Extra Condensed ExtraBold"/>
                <a:sym typeface="Fira Sans Extra Condensed ExtraBold"/>
              </a:defRPr>
            </a:lvl4pPr>
            <a:lvl5pPr lvl="4">
              <a:spcBef>
                <a:spcPts val="0"/>
              </a:spcBef>
              <a:spcAft>
                <a:spcPts val="0"/>
              </a:spcAft>
              <a:buClr>
                <a:srgbClr val="000000"/>
              </a:buClr>
              <a:buSzPts val="2400"/>
              <a:buFont typeface="Fira Sans Extra Condensed ExtraBold"/>
              <a:buNone/>
              <a:defRPr>
                <a:solidFill>
                  <a:srgbClr val="000000"/>
                </a:solidFill>
                <a:latin typeface="Fira Sans Extra Condensed ExtraBold"/>
                <a:ea typeface="Fira Sans Extra Condensed ExtraBold"/>
                <a:cs typeface="Fira Sans Extra Condensed ExtraBold"/>
                <a:sym typeface="Fira Sans Extra Condensed ExtraBold"/>
              </a:defRPr>
            </a:lvl5pPr>
            <a:lvl6pPr lvl="5">
              <a:spcBef>
                <a:spcPts val="0"/>
              </a:spcBef>
              <a:spcAft>
                <a:spcPts val="0"/>
              </a:spcAft>
              <a:buClr>
                <a:srgbClr val="000000"/>
              </a:buClr>
              <a:buSzPts val="2400"/>
              <a:buFont typeface="Fira Sans Extra Condensed ExtraBold"/>
              <a:buNone/>
              <a:defRPr>
                <a:solidFill>
                  <a:srgbClr val="000000"/>
                </a:solidFill>
                <a:latin typeface="Fira Sans Extra Condensed ExtraBold"/>
                <a:ea typeface="Fira Sans Extra Condensed ExtraBold"/>
                <a:cs typeface="Fira Sans Extra Condensed ExtraBold"/>
                <a:sym typeface="Fira Sans Extra Condensed ExtraBold"/>
              </a:defRPr>
            </a:lvl6pPr>
            <a:lvl7pPr lvl="6">
              <a:spcBef>
                <a:spcPts val="0"/>
              </a:spcBef>
              <a:spcAft>
                <a:spcPts val="0"/>
              </a:spcAft>
              <a:buClr>
                <a:srgbClr val="000000"/>
              </a:buClr>
              <a:buSzPts val="2400"/>
              <a:buFont typeface="Fira Sans Extra Condensed ExtraBold"/>
              <a:buNone/>
              <a:defRPr>
                <a:solidFill>
                  <a:srgbClr val="000000"/>
                </a:solidFill>
                <a:latin typeface="Fira Sans Extra Condensed ExtraBold"/>
                <a:ea typeface="Fira Sans Extra Condensed ExtraBold"/>
                <a:cs typeface="Fira Sans Extra Condensed ExtraBold"/>
                <a:sym typeface="Fira Sans Extra Condensed ExtraBold"/>
              </a:defRPr>
            </a:lvl7pPr>
            <a:lvl8pPr lvl="7">
              <a:spcBef>
                <a:spcPts val="0"/>
              </a:spcBef>
              <a:spcAft>
                <a:spcPts val="0"/>
              </a:spcAft>
              <a:buClr>
                <a:srgbClr val="000000"/>
              </a:buClr>
              <a:buSzPts val="2400"/>
              <a:buFont typeface="Fira Sans Extra Condensed ExtraBold"/>
              <a:buNone/>
              <a:defRPr>
                <a:solidFill>
                  <a:srgbClr val="000000"/>
                </a:solidFill>
                <a:latin typeface="Fira Sans Extra Condensed ExtraBold"/>
                <a:ea typeface="Fira Sans Extra Condensed ExtraBold"/>
                <a:cs typeface="Fira Sans Extra Condensed ExtraBold"/>
                <a:sym typeface="Fira Sans Extra Condensed ExtraBold"/>
              </a:defRPr>
            </a:lvl8pPr>
            <a:lvl9pPr lvl="8">
              <a:spcBef>
                <a:spcPts val="0"/>
              </a:spcBef>
              <a:spcAft>
                <a:spcPts val="0"/>
              </a:spcAft>
              <a:buClr>
                <a:srgbClr val="000000"/>
              </a:buClr>
              <a:buSzPts val="2400"/>
              <a:buFont typeface="Fira Sans Extra Condensed ExtraBold"/>
              <a:buNone/>
              <a:defRPr>
                <a:solidFill>
                  <a:srgbClr val="000000"/>
                </a:solidFill>
                <a:latin typeface="Fira Sans Extra Condensed ExtraBold"/>
                <a:ea typeface="Fira Sans Extra Condensed ExtraBold"/>
                <a:cs typeface="Fira Sans Extra Condensed ExtraBold"/>
                <a:sym typeface="Fira Sans Extra Condensed ExtraBold"/>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7" name="Google Shape;37;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8" name="Google Shape;38;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39" name="Google Shape;3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0"/>
        <p:cNvGrpSpPr/>
        <p:nvPr/>
      </p:nvGrpSpPr>
      <p:grpSpPr>
        <a:xfrm>
          <a:off x="0" y="0"/>
          <a:ext cx="0" cy="0"/>
          <a:chOff x="0" y="0"/>
          <a:chExt cx="0" cy="0"/>
        </a:xfrm>
      </p:grpSpPr>
      <p:sp>
        <p:nvSpPr>
          <p:cNvPr id="41" name="Google Shape;41;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2" name="Google Shape;42;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411475"/>
            <a:ext cx="8229600" cy="331800"/>
          </a:xfrm>
          <a:prstGeom prst="rect">
            <a:avLst/>
          </a:prstGeom>
          <a:noFill/>
          <a:ln>
            <a:noFill/>
          </a:ln>
        </p:spPr>
        <p:txBody>
          <a:bodyPr spcFirstLastPara="1" wrap="square" lIns="91425" tIns="91425" rIns="91425" bIns="91425" anchor="ctr" anchorCtr="0">
            <a:noAutofit/>
          </a:bodyPr>
          <a:lstStyle>
            <a:lvl1pPr lvl="0" algn="ctr">
              <a:spcBef>
                <a:spcPts val="0"/>
              </a:spcBef>
              <a:spcAft>
                <a:spcPts val="0"/>
              </a:spcAft>
              <a:buSzPts val="2400"/>
              <a:buFont typeface="Fira Sans Extra Condensed Medium"/>
              <a:buNone/>
              <a:defRPr sz="2400">
                <a:latin typeface="Fira Sans Extra Condensed Medium"/>
                <a:ea typeface="Fira Sans Extra Condensed Medium"/>
                <a:cs typeface="Fira Sans Extra Condensed Medium"/>
                <a:sym typeface="Fira Sans Extra Condensed Medium"/>
              </a:defRPr>
            </a:lvl1pPr>
            <a:lvl2pPr lvl="1" algn="ctr">
              <a:spcBef>
                <a:spcPts val="0"/>
              </a:spcBef>
              <a:spcAft>
                <a:spcPts val="0"/>
              </a:spcAft>
              <a:buSzPts val="2400"/>
              <a:buNone/>
              <a:defRPr sz="2400"/>
            </a:lvl2pPr>
            <a:lvl3pPr lvl="2" algn="ctr">
              <a:spcBef>
                <a:spcPts val="0"/>
              </a:spcBef>
              <a:spcAft>
                <a:spcPts val="0"/>
              </a:spcAft>
              <a:buSzPts val="2400"/>
              <a:buNone/>
              <a:defRPr sz="2400"/>
            </a:lvl3pPr>
            <a:lvl4pPr lvl="3" algn="ctr">
              <a:spcBef>
                <a:spcPts val="0"/>
              </a:spcBef>
              <a:spcAft>
                <a:spcPts val="0"/>
              </a:spcAft>
              <a:buSzPts val="2400"/>
              <a:buNone/>
              <a:defRPr sz="2400"/>
            </a:lvl4pPr>
            <a:lvl5pPr lvl="4" algn="ctr">
              <a:spcBef>
                <a:spcPts val="0"/>
              </a:spcBef>
              <a:spcAft>
                <a:spcPts val="0"/>
              </a:spcAft>
              <a:buSzPts val="2400"/>
              <a:buNone/>
              <a:defRPr sz="2400"/>
            </a:lvl5pPr>
            <a:lvl6pPr lvl="5" algn="ctr">
              <a:spcBef>
                <a:spcPts val="0"/>
              </a:spcBef>
              <a:spcAft>
                <a:spcPts val="0"/>
              </a:spcAft>
              <a:buSzPts val="2400"/>
              <a:buNone/>
              <a:defRPr sz="2400"/>
            </a:lvl6pPr>
            <a:lvl7pPr lvl="6" algn="ctr">
              <a:spcBef>
                <a:spcPts val="0"/>
              </a:spcBef>
              <a:spcAft>
                <a:spcPts val="0"/>
              </a:spcAft>
              <a:buSzPts val="2400"/>
              <a:buNone/>
              <a:defRPr sz="2400"/>
            </a:lvl7pPr>
            <a:lvl8pPr lvl="7" algn="ctr">
              <a:spcBef>
                <a:spcPts val="0"/>
              </a:spcBef>
              <a:spcAft>
                <a:spcPts val="0"/>
              </a:spcAft>
              <a:buSzPts val="2400"/>
              <a:buNone/>
              <a:defRPr sz="2400"/>
            </a:lvl8pPr>
            <a:lvl9pPr lvl="8" algn="ctr">
              <a:spcBef>
                <a:spcPts val="0"/>
              </a:spcBef>
              <a:spcAft>
                <a:spcPts val="0"/>
              </a:spcAft>
              <a:buSzPts val="2400"/>
              <a:buNone/>
              <a:defRPr sz="2400"/>
            </a:lvl9pPr>
          </a:lstStyle>
          <a:p>
            <a:endParaRPr/>
          </a:p>
        </p:txBody>
      </p:sp>
      <p:sp>
        <p:nvSpPr>
          <p:cNvPr id="7" name="Google Shape;7;p1"/>
          <p:cNvSpPr txBox="1">
            <a:spLocks noGrp="1"/>
          </p:cNvSpPr>
          <p:nvPr>
            <p:ph type="body" idx="1"/>
          </p:nvPr>
        </p:nvSpPr>
        <p:spPr>
          <a:xfrm>
            <a:off x="457200" y="1152475"/>
            <a:ext cx="8229600" cy="35796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SzPts val="1800"/>
              <a:buFont typeface="Roboto"/>
              <a:buChar char="●"/>
              <a:defRPr sz="1800">
                <a:latin typeface="Roboto"/>
                <a:ea typeface="Roboto"/>
                <a:cs typeface="Roboto"/>
                <a:sym typeface="Roboto"/>
              </a:defRPr>
            </a:lvl1pPr>
            <a:lvl2pPr marL="914400" lvl="1" indent="-317500">
              <a:lnSpc>
                <a:spcPct val="115000"/>
              </a:lnSpc>
              <a:spcBef>
                <a:spcPts val="1600"/>
              </a:spcBef>
              <a:spcAft>
                <a:spcPts val="0"/>
              </a:spcAft>
              <a:buSzPts val="1400"/>
              <a:buFont typeface="Roboto"/>
              <a:buChar char="○"/>
              <a:defRPr>
                <a:latin typeface="Roboto"/>
                <a:ea typeface="Roboto"/>
                <a:cs typeface="Roboto"/>
                <a:sym typeface="Roboto"/>
              </a:defRPr>
            </a:lvl2pPr>
            <a:lvl3pPr marL="1371600" lvl="2" indent="-317500">
              <a:lnSpc>
                <a:spcPct val="115000"/>
              </a:lnSpc>
              <a:spcBef>
                <a:spcPts val="1600"/>
              </a:spcBef>
              <a:spcAft>
                <a:spcPts val="0"/>
              </a:spcAft>
              <a:buSzPts val="1400"/>
              <a:buFont typeface="Roboto"/>
              <a:buChar char="■"/>
              <a:defRPr>
                <a:latin typeface="Roboto"/>
                <a:ea typeface="Roboto"/>
                <a:cs typeface="Roboto"/>
                <a:sym typeface="Roboto"/>
              </a:defRPr>
            </a:lvl3pPr>
            <a:lvl4pPr marL="1828800" lvl="3" indent="-317500">
              <a:lnSpc>
                <a:spcPct val="115000"/>
              </a:lnSpc>
              <a:spcBef>
                <a:spcPts val="1600"/>
              </a:spcBef>
              <a:spcAft>
                <a:spcPts val="0"/>
              </a:spcAft>
              <a:buSzPts val="1400"/>
              <a:buFont typeface="Roboto"/>
              <a:buChar char="●"/>
              <a:defRPr>
                <a:latin typeface="Roboto"/>
                <a:ea typeface="Roboto"/>
                <a:cs typeface="Roboto"/>
                <a:sym typeface="Roboto"/>
              </a:defRPr>
            </a:lvl4pPr>
            <a:lvl5pPr marL="2286000" lvl="4" indent="-317500">
              <a:lnSpc>
                <a:spcPct val="115000"/>
              </a:lnSpc>
              <a:spcBef>
                <a:spcPts val="1600"/>
              </a:spcBef>
              <a:spcAft>
                <a:spcPts val="0"/>
              </a:spcAft>
              <a:buSzPts val="1400"/>
              <a:buFont typeface="Roboto"/>
              <a:buChar char="○"/>
              <a:defRPr>
                <a:latin typeface="Roboto"/>
                <a:ea typeface="Roboto"/>
                <a:cs typeface="Roboto"/>
                <a:sym typeface="Roboto"/>
              </a:defRPr>
            </a:lvl5pPr>
            <a:lvl6pPr marL="2743200" lvl="5" indent="-317500">
              <a:lnSpc>
                <a:spcPct val="115000"/>
              </a:lnSpc>
              <a:spcBef>
                <a:spcPts val="1600"/>
              </a:spcBef>
              <a:spcAft>
                <a:spcPts val="0"/>
              </a:spcAft>
              <a:buSzPts val="1400"/>
              <a:buFont typeface="Roboto"/>
              <a:buChar char="■"/>
              <a:defRPr>
                <a:latin typeface="Roboto"/>
                <a:ea typeface="Roboto"/>
                <a:cs typeface="Roboto"/>
                <a:sym typeface="Roboto"/>
              </a:defRPr>
            </a:lvl6pPr>
            <a:lvl7pPr marL="3200400" lvl="6" indent="-317500">
              <a:lnSpc>
                <a:spcPct val="115000"/>
              </a:lnSpc>
              <a:spcBef>
                <a:spcPts val="1600"/>
              </a:spcBef>
              <a:spcAft>
                <a:spcPts val="0"/>
              </a:spcAft>
              <a:buSzPts val="1400"/>
              <a:buFont typeface="Roboto"/>
              <a:buChar char="●"/>
              <a:defRPr>
                <a:latin typeface="Roboto"/>
                <a:ea typeface="Roboto"/>
                <a:cs typeface="Roboto"/>
                <a:sym typeface="Roboto"/>
              </a:defRPr>
            </a:lvl7pPr>
            <a:lvl8pPr marL="3657600" lvl="7" indent="-317500">
              <a:lnSpc>
                <a:spcPct val="115000"/>
              </a:lnSpc>
              <a:spcBef>
                <a:spcPts val="1600"/>
              </a:spcBef>
              <a:spcAft>
                <a:spcPts val="0"/>
              </a:spcAft>
              <a:buSzPts val="1400"/>
              <a:buFont typeface="Roboto"/>
              <a:buChar char="○"/>
              <a:defRPr>
                <a:latin typeface="Roboto"/>
                <a:ea typeface="Roboto"/>
                <a:cs typeface="Roboto"/>
                <a:sym typeface="Roboto"/>
              </a:defRPr>
            </a:lvl8pPr>
            <a:lvl9pPr marL="4114800" lvl="8" indent="-317500">
              <a:lnSpc>
                <a:spcPct val="115000"/>
              </a:lnSpc>
              <a:spcBef>
                <a:spcPts val="1600"/>
              </a:spcBef>
              <a:spcAft>
                <a:spcPts val="1600"/>
              </a:spcAft>
              <a:buSzPts val="1400"/>
              <a:buFont typeface="Roboto"/>
              <a:buChar char="■"/>
              <a:defRPr>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Google Shape;53;p13"/>
          <p:cNvSpPr/>
          <p:nvPr/>
        </p:nvSpPr>
        <p:spPr>
          <a:xfrm>
            <a:off x="5231788" y="4600475"/>
            <a:ext cx="3400200" cy="152100"/>
          </a:xfrm>
          <a:prstGeom prst="ellipse">
            <a:avLst/>
          </a:prstGeom>
          <a:solidFill>
            <a:srgbClr val="C99A5D">
              <a:alpha val="413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 name="Google Shape;54;p13"/>
          <p:cNvGrpSpPr/>
          <p:nvPr/>
        </p:nvGrpSpPr>
        <p:grpSpPr>
          <a:xfrm>
            <a:off x="3079449" y="1088718"/>
            <a:ext cx="6709780" cy="4192826"/>
            <a:chOff x="235800" y="830650"/>
            <a:chExt cx="6978450" cy="4588844"/>
          </a:xfrm>
        </p:grpSpPr>
        <p:sp>
          <p:nvSpPr>
            <p:cNvPr id="55" name="Google Shape;55;p13"/>
            <p:cNvSpPr/>
            <p:nvPr/>
          </p:nvSpPr>
          <p:spPr>
            <a:xfrm>
              <a:off x="235800" y="1224769"/>
              <a:ext cx="2592225" cy="4194725"/>
            </a:xfrm>
            <a:custGeom>
              <a:avLst/>
              <a:gdLst/>
              <a:ahLst/>
              <a:cxnLst/>
              <a:rect l="l" t="t" r="r" b="b"/>
              <a:pathLst>
                <a:path w="103689" h="167789" extrusionOk="0">
                  <a:moveTo>
                    <a:pt x="13807" y="0"/>
                  </a:moveTo>
                  <a:cubicBezTo>
                    <a:pt x="11526" y="0"/>
                    <a:pt x="9194" y="921"/>
                    <a:pt x="7431" y="2357"/>
                  </a:cubicBezTo>
                  <a:cubicBezTo>
                    <a:pt x="6418" y="3183"/>
                    <a:pt x="7559" y="5231"/>
                    <a:pt x="8433" y="6203"/>
                  </a:cubicBezTo>
                  <a:cubicBezTo>
                    <a:pt x="9308" y="7175"/>
                    <a:pt x="10393" y="8259"/>
                    <a:pt x="10189" y="9549"/>
                  </a:cubicBezTo>
                  <a:cubicBezTo>
                    <a:pt x="9355" y="9975"/>
                    <a:pt x="8287" y="10084"/>
                    <a:pt x="7292" y="10084"/>
                  </a:cubicBezTo>
                  <a:cubicBezTo>
                    <a:pt x="7024" y="10084"/>
                    <a:pt x="6762" y="10076"/>
                    <a:pt x="6511" y="10065"/>
                  </a:cubicBezTo>
                  <a:cubicBezTo>
                    <a:pt x="6102" y="10046"/>
                    <a:pt x="5686" y="9992"/>
                    <a:pt x="5277" y="9992"/>
                  </a:cubicBezTo>
                  <a:cubicBezTo>
                    <a:pt x="4990" y="9992"/>
                    <a:pt x="4705" y="10019"/>
                    <a:pt x="4430" y="10104"/>
                  </a:cubicBezTo>
                  <a:cubicBezTo>
                    <a:pt x="3763" y="10310"/>
                    <a:pt x="3182" y="11034"/>
                    <a:pt x="3440" y="11683"/>
                  </a:cubicBezTo>
                  <a:cubicBezTo>
                    <a:pt x="2981" y="12481"/>
                    <a:pt x="2431" y="12899"/>
                    <a:pt x="2962" y="13650"/>
                  </a:cubicBezTo>
                  <a:cubicBezTo>
                    <a:pt x="3377" y="14235"/>
                    <a:pt x="4081" y="14716"/>
                    <a:pt x="4076" y="15434"/>
                  </a:cubicBezTo>
                  <a:cubicBezTo>
                    <a:pt x="4071" y="16003"/>
                    <a:pt x="3591" y="16462"/>
                    <a:pt x="3082" y="16719"/>
                  </a:cubicBezTo>
                  <a:cubicBezTo>
                    <a:pt x="2572" y="16973"/>
                    <a:pt x="2000" y="17102"/>
                    <a:pt x="1518" y="17408"/>
                  </a:cubicBezTo>
                  <a:cubicBezTo>
                    <a:pt x="13" y="18366"/>
                    <a:pt x="0" y="20519"/>
                    <a:pt x="159" y="22295"/>
                  </a:cubicBezTo>
                  <a:cubicBezTo>
                    <a:pt x="1133" y="23491"/>
                    <a:pt x="1285" y="25550"/>
                    <a:pt x="817" y="27017"/>
                  </a:cubicBezTo>
                  <a:cubicBezTo>
                    <a:pt x="639" y="27577"/>
                    <a:pt x="351" y="28172"/>
                    <a:pt x="552" y="28724"/>
                  </a:cubicBezTo>
                  <a:cubicBezTo>
                    <a:pt x="782" y="29356"/>
                    <a:pt x="1526" y="29605"/>
                    <a:pt x="2177" y="29773"/>
                  </a:cubicBezTo>
                  <a:cubicBezTo>
                    <a:pt x="2891" y="29958"/>
                    <a:pt x="3669" y="30130"/>
                    <a:pt x="4408" y="30130"/>
                  </a:cubicBezTo>
                  <a:cubicBezTo>
                    <a:pt x="5109" y="30130"/>
                    <a:pt x="5775" y="29975"/>
                    <a:pt x="6314" y="29528"/>
                  </a:cubicBezTo>
                  <a:cubicBezTo>
                    <a:pt x="7583" y="28478"/>
                    <a:pt x="9157" y="28121"/>
                    <a:pt x="10834" y="28121"/>
                  </a:cubicBezTo>
                  <a:cubicBezTo>
                    <a:pt x="13016" y="28121"/>
                    <a:pt x="15374" y="28725"/>
                    <a:pt x="17464" y="29196"/>
                  </a:cubicBezTo>
                  <a:cubicBezTo>
                    <a:pt x="18740" y="29482"/>
                    <a:pt x="20083" y="29952"/>
                    <a:pt x="20830" y="31028"/>
                  </a:cubicBezTo>
                  <a:cubicBezTo>
                    <a:pt x="21824" y="32461"/>
                    <a:pt x="21400" y="34451"/>
                    <a:pt x="20580" y="35993"/>
                  </a:cubicBezTo>
                  <a:cubicBezTo>
                    <a:pt x="19762" y="37533"/>
                    <a:pt x="18587" y="38903"/>
                    <a:pt x="18068" y="40567"/>
                  </a:cubicBezTo>
                  <a:cubicBezTo>
                    <a:pt x="17582" y="42129"/>
                    <a:pt x="17717" y="43806"/>
                    <a:pt x="17859" y="45436"/>
                  </a:cubicBezTo>
                  <a:cubicBezTo>
                    <a:pt x="18032" y="47441"/>
                    <a:pt x="18242" y="49554"/>
                    <a:pt x="19405" y="51198"/>
                  </a:cubicBezTo>
                  <a:cubicBezTo>
                    <a:pt x="20624" y="52922"/>
                    <a:pt x="21392" y="55494"/>
                    <a:pt x="21294" y="57601"/>
                  </a:cubicBezTo>
                  <a:cubicBezTo>
                    <a:pt x="21216" y="59294"/>
                    <a:pt x="20619" y="60958"/>
                    <a:pt x="20775" y="62645"/>
                  </a:cubicBezTo>
                  <a:cubicBezTo>
                    <a:pt x="21057" y="65704"/>
                    <a:pt x="23699" y="67999"/>
                    <a:pt x="26397" y="69471"/>
                  </a:cubicBezTo>
                  <a:cubicBezTo>
                    <a:pt x="29219" y="71013"/>
                    <a:pt x="31651" y="73637"/>
                    <a:pt x="32623" y="76701"/>
                  </a:cubicBezTo>
                  <a:cubicBezTo>
                    <a:pt x="33112" y="78241"/>
                    <a:pt x="33257" y="79868"/>
                    <a:pt x="33688" y="81425"/>
                  </a:cubicBezTo>
                  <a:cubicBezTo>
                    <a:pt x="34432" y="84119"/>
                    <a:pt x="36051" y="86565"/>
                    <a:pt x="38239" y="88307"/>
                  </a:cubicBezTo>
                  <a:cubicBezTo>
                    <a:pt x="39834" y="89575"/>
                    <a:pt x="42451" y="90023"/>
                    <a:pt x="44455" y="90388"/>
                  </a:cubicBezTo>
                  <a:cubicBezTo>
                    <a:pt x="45495" y="90578"/>
                    <a:pt x="46617" y="90728"/>
                    <a:pt x="47400" y="91437"/>
                  </a:cubicBezTo>
                  <a:cubicBezTo>
                    <a:pt x="47762" y="91764"/>
                    <a:pt x="48023" y="92187"/>
                    <a:pt x="48369" y="92530"/>
                  </a:cubicBezTo>
                  <a:cubicBezTo>
                    <a:pt x="50044" y="94188"/>
                    <a:pt x="53127" y="93507"/>
                    <a:pt x="54821" y="95145"/>
                  </a:cubicBezTo>
                  <a:cubicBezTo>
                    <a:pt x="55259" y="95566"/>
                    <a:pt x="55558" y="96107"/>
                    <a:pt x="55941" y="96579"/>
                  </a:cubicBezTo>
                  <a:cubicBezTo>
                    <a:pt x="56887" y="97736"/>
                    <a:pt x="58370" y="98428"/>
                    <a:pt x="59861" y="98428"/>
                  </a:cubicBezTo>
                  <a:cubicBezTo>
                    <a:pt x="60003" y="98428"/>
                    <a:pt x="60145" y="98421"/>
                    <a:pt x="60286" y="98409"/>
                  </a:cubicBezTo>
                  <a:lnTo>
                    <a:pt x="60286" y="98409"/>
                  </a:lnTo>
                  <a:cubicBezTo>
                    <a:pt x="59905" y="99653"/>
                    <a:pt x="61397" y="101114"/>
                    <a:pt x="60936" y="102330"/>
                  </a:cubicBezTo>
                  <a:cubicBezTo>
                    <a:pt x="60565" y="103312"/>
                    <a:pt x="59445" y="103741"/>
                    <a:pt x="58674" y="104452"/>
                  </a:cubicBezTo>
                  <a:cubicBezTo>
                    <a:pt x="57337" y="105685"/>
                    <a:pt x="57129" y="107795"/>
                    <a:pt x="57705" y="109521"/>
                  </a:cubicBezTo>
                  <a:cubicBezTo>
                    <a:pt x="58282" y="111246"/>
                    <a:pt x="59498" y="112671"/>
                    <a:pt x="60717" y="114022"/>
                  </a:cubicBezTo>
                  <a:cubicBezTo>
                    <a:pt x="62978" y="116530"/>
                    <a:pt x="65696" y="117746"/>
                    <a:pt x="68148" y="120066"/>
                  </a:cubicBezTo>
                  <a:cubicBezTo>
                    <a:pt x="70420" y="122216"/>
                    <a:pt x="70937" y="125696"/>
                    <a:pt x="70438" y="128784"/>
                  </a:cubicBezTo>
                  <a:cubicBezTo>
                    <a:pt x="69938" y="131872"/>
                    <a:pt x="68585" y="134744"/>
                    <a:pt x="67620" y="137718"/>
                  </a:cubicBezTo>
                  <a:cubicBezTo>
                    <a:pt x="65814" y="143276"/>
                    <a:pt x="65376" y="149382"/>
                    <a:pt x="67102" y="154963"/>
                  </a:cubicBezTo>
                  <a:cubicBezTo>
                    <a:pt x="68828" y="160546"/>
                    <a:pt x="72869" y="165522"/>
                    <a:pt x="78283" y="167717"/>
                  </a:cubicBezTo>
                  <a:cubicBezTo>
                    <a:pt x="78404" y="167766"/>
                    <a:pt x="78530" y="167788"/>
                    <a:pt x="78658" y="167788"/>
                  </a:cubicBezTo>
                  <a:cubicBezTo>
                    <a:pt x="79167" y="167788"/>
                    <a:pt x="79705" y="167444"/>
                    <a:pt x="80056" y="167066"/>
                  </a:cubicBezTo>
                  <a:cubicBezTo>
                    <a:pt x="80495" y="166591"/>
                    <a:pt x="80589" y="165833"/>
                    <a:pt x="80281" y="165265"/>
                  </a:cubicBezTo>
                  <a:cubicBezTo>
                    <a:pt x="79304" y="163467"/>
                    <a:pt x="77566" y="161932"/>
                    <a:pt x="76298" y="160326"/>
                  </a:cubicBezTo>
                  <a:cubicBezTo>
                    <a:pt x="75898" y="159821"/>
                    <a:pt x="75478" y="159248"/>
                    <a:pt x="75530" y="158607"/>
                  </a:cubicBezTo>
                  <a:cubicBezTo>
                    <a:pt x="75589" y="157886"/>
                    <a:pt x="76208" y="157367"/>
                    <a:pt x="76666" y="156807"/>
                  </a:cubicBezTo>
                  <a:cubicBezTo>
                    <a:pt x="77361" y="155947"/>
                    <a:pt x="77729" y="154867"/>
                    <a:pt x="77704" y="153762"/>
                  </a:cubicBezTo>
                  <a:cubicBezTo>
                    <a:pt x="77674" y="152733"/>
                    <a:pt x="77075" y="151726"/>
                    <a:pt x="77111" y="150697"/>
                  </a:cubicBezTo>
                  <a:cubicBezTo>
                    <a:pt x="77146" y="149667"/>
                    <a:pt x="77701" y="148583"/>
                    <a:pt x="78676" y="148251"/>
                  </a:cubicBezTo>
                  <a:cubicBezTo>
                    <a:pt x="79120" y="148100"/>
                    <a:pt x="79614" y="148115"/>
                    <a:pt x="80042" y="147926"/>
                  </a:cubicBezTo>
                  <a:cubicBezTo>
                    <a:pt x="81453" y="147303"/>
                    <a:pt x="81228" y="145153"/>
                    <a:pt x="82249" y="143996"/>
                  </a:cubicBezTo>
                  <a:cubicBezTo>
                    <a:pt x="82722" y="143460"/>
                    <a:pt x="83419" y="143193"/>
                    <a:pt x="84064" y="142883"/>
                  </a:cubicBezTo>
                  <a:cubicBezTo>
                    <a:pt x="86792" y="141571"/>
                    <a:pt x="89035" y="138972"/>
                    <a:pt x="89283" y="135957"/>
                  </a:cubicBezTo>
                  <a:cubicBezTo>
                    <a:pt x="89483" y="133544"/>
                    <a:pt x="88605" y="130615"/>
                    <a:pt x="90438" y="129034"/>
                  </a:cubicBezTo>
                  <a:cubicBezTo>
                    <a:pt x="91238" y="128344"/>
                    <a:pt x="92244" y="128199"/>
                    <a:pt x="93314" y="128199"/>
                  </a:cubicBezTo>
                  <a:cubicBezTo>
                    <a:pt x="94087" y="128199"/>
                    <a:pt x="94894" y="128275"/>
                    <a:pt x="95682" y="128275"/>
                  </a:cubicBezTo>
                  <a:cubicBezTo>
                    <a:pt x="96098" y="128275"/>
                    <a:pt x="96509" y="128254"/>
                    <a:pt x="96908" y="128189"/>
                  </a:cubicBezTo>
                  <a:cubicBezTo>
                    <a:pt x="97800" y="128044"/>
                    <a:pt x="98396" y="127214"/>
                    <a:pt x="98814" y="126412"/>
                  </a:cubicBezTo>
                  <a:cubicBezTo>
                    <a:pt x="99231" y="125609"/>
                    <a:pt x="99280" y="124658"/>
                    <a:pt x="99129" y="123766"/>
                  </a:cubicBezTo>
                  <a:cubicBezTo>
                    <a:pt x="98945" y="122668"/>
                    <a:pt x="98473" y="121597"/>
                    <a:pt x="98577" y="120489"/>
                  </a:cubicBezTo>
                  <a:cubicBezTo>
                    <a:pt x="98723" y="118930"/>
                    <a:pt x="99942" y="117730"/>
                    <a:pt x="100886" y="116480"/>
                  </a:cubicBezTo>
                  <a:cubicBezTo>
                    <a:pt x="102003" y="114998"/>
                    <a:pt x="102797" y="113297"/>
                    <a:pt x="103214" y="111488"/>
                  </a:cubicBezTo>
                  <a:cubicBezTo>
                    <a:pt x="103689" y="109429"/>
                    <a:pt x="102371" y="106997"/>
                    <a:pt x="100524" y="105970"/>
                  </a:cubicBezTo>
                  <a:cubicBezTo>
                    <a:pt x="98677" y="104943"/>
                    <a:pt x="96462" y="104915"/>
                    <a:pt x="94350" y="104853"/>
                  </a:cubicBezTo>
                  <a:cubicBezTo>
                    <a:pt x="92237" y="104794"/>
                    <a:pt x="89999" y="104633"/>
                    <a:pt x="88273" y="103414"/>
                  </a:cubicBezTo>
                  <a:cubicBezTo>
                    <a:pt x="86692" y="102296"/>
                    <a:pt x="85799" y="100469"/>
                    <a:pt x="84550" y="98991"/>
                  </a:cubicBezTo>
                  <a:cubicBezTo>
                    <a:pt x="82441" y="96497"/>
                    <a:pt x="79375" y="95057"/>
                    <a:pt x="76410" y="93690"/>
                  </a:cubicBezTo>
                  <a:cubicBezTo>
                    <a:pt x="75559" y="93298"/>
                    <a:pt x="74630" y="92901"/>
                    <a:pt x="73720" y="92901"/>
                  </a:cubicBezTo>
                  <a:cubicBezTo>
                    <a:pt x="73431" y="92901"/>
                    <a:pt x="73144" y="92941"/>
                    <a:pt x="72862" y="93034"/>
                  </a:cubicBezTo>
                  <a:cubicBezTo>
                    <a:pt x="72400" y="93185"/>
                    <a:pt x="71985" y="93473"/>
                    <a:pt x="71508" y="93564"/>
                  </a:cubicBezTo>
                  <a:cubicBezTo>
                    <a:pt x="71390" y="93586"/>
                    <a:pt x="71274" y="93597"/>
                    <a:pt x="71159" y="93597"/>
                  </a:cubicBezTo>
                  <a:cubicBezTo>
                    <a:pt x="70006" y="93597"/>
                    <a:pt x="69033" y="92520"/>
                    <a:pt x="67966" y="91944"/>
                  </a:cubicBezTo>
                  <a:cubicBezTo>
                    <a:pt x="67424" y="91651"/>
                    <a:pt x="66830" y="91518"/>
                    <a:pt x="66231" y="91518"/>
                  </a:cubicBezTo>
                  <a:cubicBezTo>
                    <a:pt x="64138" y="91518"/>
                    <a:pt x="61986" y="93147"/>
                    <a:pt x="61817" y="95293"/>
                  </a:cubicBezTo>
                  <a:cubicBezTo>
                    <a:pt x="61476" y="95410"/>
                    <a:pt x="61056" y="95468"/>
                    <a:pt x="60611" y="95468"/>
                  </a:cubicBezTo>
                  <a:cubicBezTo>
                    <a:pt x="59413" y="95468"/>
                    <a:pt x="58031" y="95047"/>
                    <a:pt x="57510" y="94228"/>
                  </a:cubicBezTo>
                  <a:cubicBezTo>
                    <a:pt x="56995" y="93419"/>
                    <a:pt x="56789" y="92287"/>
                    <a:pt x="55904" y="91918"/>
                  </a:cubicBezTo>
                  <a:cubicBezTo>
                    <a:pt x="55432" y="91722"/>
                    <a:pt x="54840" y="91796"/>
                    <a:pt x="54455" y="91458"/>
                  </a:cubicBezTo>
                  <a:cubicBezTo>
                    <a:pt x="53818" y="90898"/>
                    <a:pt x="54313" y="89881"/>
                    <a:pt x="54428" y="89040"/>
                  </a:cubicBezTo>
                  <a:cubicBezTo>
                    <a:pt x="54609" y="87696"/>
                    <a:pt x="53607" y="86419"/>
                    <a:pt x="52383" y="85834"/>
                  </a:cubicBezTo>
                  <a:cubicBezTo>
                    <a:pt x="51161" y="85249"/>
                    <a:pt x="49761" y="85202"/>
                    <a:pt x="48407" y="85159"/>
                  </a:cubicBezTo>
                  <a:cubicBezTo>
                    <a:pt x="47051" y="85115"/>
                    <a:pt x="45649" y="85054"/>
                    <a:pt x="44436" y="84447"/>
                  </a:cubicBezTo>
                  <a:cubicBezTo>
                    <a:pt x="42077" y="83264"/>
                    <a:pt x="41111" y="80063"/>
                    <a:pt x="42146" y="77635"/>
                  </a:cubicBezTo>
                  <a:cubicBezTo>
                    <a:pt x="43156" y="75267"/>
                    <a:pt x="45760" y="73783"/>
                    <a:pt x="48337" y="73783"/>
                  </a:cubicBezTo>
                  <a:cubicBezTo>
                    <a:pt x="48401" y="73783"/>
                    <a:pt x="48464" y="73784"/>
                    <a:pt x="48528" y="73786"/>
                  </a:cubicBezTo>
                  <a:cubicBezTo>
                    <a:pt x="51112" y="73862"/>
                    <a:pt x="53842" y="75749"/>
                    <a:pt x="53870" y="78335"/>
                  </a:cubicBezTo>
                  <a:cubicBezTo>
                    <a:pt x="53875" y="78746"/>
                    <a:pt x="54287" y="78928"/>
                    <a:pt x="54735" y="78928"/>
                  </a:cubicBezTo>
                  <a:cubicBezTo>
                    <a:pt x="55004" y="78928"/>
                    <a:pt x="55285" y="78863"/>
                    <a:pt x="55498" y="78741"/>
                  </a:cubicBezTo>
                  <a:cubicBezTo>
                    <a:pt x="56067" y="78416"/>
                    <a:pt x="56365" y="77760"/>
                    <a:pt x="56505" y="77119"/>
                  </a:cubicBezTo>
                  <a:cubicBezTo>
                    <a:pt x="56645" y="76478"/>
                    <a:pt x="56664" y="75812"/>
                    <a:pt x="56860" y="75186"/>
                  </a:cubicBezTo>
                  <a:cubicBezTo>
                    <a:pt x="57310" y="73749"/>
                    <a:pt x="58757" y="72690"/>
                    <a:pt x="60261" y="72690"/>
                  </a:cubicBezTo>
                  <a:cubicBezTo>
                    <a:pt x="60273" y="72690"/>
                    <a:pt x="60285" y="72690"/>
                    <a:pt x="60297" y="72690"/>
                  </a:cubicBezTo>
                  <a:cubicBezTo>
                    <a:pt x="60306" y="72690"/>
                    <a:pt x="60314" y="72690"/>
                    <a:pt x="60323" y="72690"/>
                  </a:cubicBezTo>
                  <a:cubicBezTo>
                    <a:pt x="61893" y="72690"/>
                    <a:pt x="62998" y="71122"/>
                    <a:pt x="64116" y="70013"/>
                  </a:cubicBezTo>
                  <a:cubicBezTo>
                    <a:pt x="65241" y="68896"/>
                    <a:pt x="65913" y="67214"/>
                    <a:pt x="65469" y="65693"/>
                  </a:cubicBezTo>
                  <a:cubicBezTo>
                    <a:pt x="65229" y="64873"/>
                    <a:pt x="64683" y="64046"/>
                    <a:pt x="64956" y="63238"/>
                  </a:cubicBezTo>
                  <a:cubicBezTo>
                    <a:pt x="65170" y="62604"/>
                    <a:pt x="65822" y="62237"/>
                    <a:pt x="66438" y="61978"/>
                  </a:cubicBezTo>
                  <a:cubicBezTo>
                    <a:pt x="67992" y="61328"/>
                    <a:pt x="69657" y="60995"/>
                    <a:pt x="71338" y="60995"/>
                  </a:cubicBezTo>
                  <a:cubicBezTo>
                    <a:pt x="71514" y="60995"/>
                    <a:pt x="71689" y="60998"/>
                    <a:pt x="71865" y="61005"/>
                  </a:cubicBezTo>
                  <a:cubicBezTo>
                    <a:pt x="71916" y="61008"/>
                    <a:pt x="71966" y="61009"/>
                    <a:pt x="72016" y="61009"/>
                  </a:cubicBezTo>
                  <a:cubicBezTo>
                    <a:pt x="73530" y="61009"/>
                    <a:pt x="74333" y="60016"/>
                    <a:pt x="75129" y="58671"/>
                  </a:cubicBezTo>
                  <a:cubicBezTo>
                    <a:pt x="75724" y="57667"/>
                    <a:pt x="75988" y="56400"/>
                    <a:pt x="76935" y="55719"/>
                  </a:cubicBezTo>
                  <a:cubicBezTo>
                    <a:pt x="77461" y="55341"/>
                    <a:pt x="78061" y="55227"/>
                    <a:pt x="78697" y="55227"/>
                  </a:cubicBezTo>
                  <a:cubicBezTo>
                    <a:pt x="79669" y="55227"/>
                    <a:pt x="80723" y="55493"/>
                    <a:pt x="81724" y="55493"/>
                  </a:cubicBezTo>
                  <a:cubicBezTo>
                    <a:pt x="81835" y="55493"/>
                    <a:pt x="81945" y="55490"/>
                    <a:pt x="82055" y="55483"/>
                  </a:cubicBezTo>
                  <a:cubicBezTo>
                    <a:pt x="84597" y="55311"/>
                    <a:pt x="86582" y="52458"/>
                    <a:pt x="85860" y="50015"/>
                  </a:cubicBezTo>
                  <a:cubicBezTo>
                    <a:pt x="85517" y="48852"/>
                    <a:pt x="84704" y="47901"/>
                    <a:pt x="84043" y="46884"/>
                  </a:cubicBezTo>
                  <a:cubicBezTo>
                    <a:pt x="83131" y="45481"/>
                    <a:pt x="82492" y="43918"/>
                    <a:pt x="82159" y="42277"/>
                  </a:cubicBezTo>
                  <a:cubicBezTo>
                    <a:pt x="81854" y="40773"/>
                    <a:pt x="81767" y="39118"/>
                    <a:pt x="80776" y="37947"/>
                  </a:cubicBezTo>
                  <a:cubicBezTo>
                    <a:pt x="79227" y="38020"/>
                    <a:pt x="77350" y="37975"/>
                    <a:pt x="75971" y="38686"/>
                  </a:cubicBezTo>
                  <a:cubicBezTo>
                    <a:pt x="75699" y="37108"/>
                    <a:pt x="75398" y="35461"/>
                    <a:pt x="74423" y="34192"/>
                  </a:cubicBezTo>
                  <a:cubicBezTo>
                    <a:pt x="73732" y="33291"/>
                    <a:pt x="72587" y="32657"/>
                    <a:pt x="71488" y="32657"/>
                  </a:cubicBezTo>
                  <a:cubicBezTo>
                    <a:pt x="71039" y="32657"/>
                    <a:pt x="70597" y="32763"/>
                    <a:pt x="70198" y="32999"/>
                  </a:cubicBezTo>
                  <a:cubicBezTo>
                    <a:pt x="68851" y="33794"/>
                    <a:pt x="68559" y="35642"/>
                    <a:pt x="68807" y="37187"/>
                  </a:cubicBezTo>
                  <a:cubicBezTo>
                    <a:pt x="69057" y="38731"/>
                    <a:pt x="69698" y="40227"/>
                    <a:pt x="69655" y="41791"/>
                  </a:cubicBezTo>
                  <a:cubicBezTo>
                    <a:pt x="69615" y="43336"/>
                    <a:pt x="68552" y="45042"/>
                    <a:pt x="67017" y="45042"/>
                  </a:cubicBezTo>
                  <a:cubicBezTo>
                    <a:pt x="66998" y="45042"/>
                    <a:pt x="66979" y="45041"/>
                    <a:pt x="66960" y="45041"/>
                  </a:cubicBezTo>
                  <a:cubicBezTo>
                    <a:pt x="66146" y="45019"/>
                    <a:pt x="65416" y="44522"/>
                    <a:pt x="64843" y="43941"/>
                  </a:cubicBezTo>
                  <a:cubicBezTo>
                    <a:pt x="64022" y="43112"/>
                    <a:pt x="63372" y="42052"/>
                    <a:pt x="62317" y="41553"/>
                  </a:cubicBezTo>
                  <a:cubicBezTo>
                    <a:pt x="61507" y="41171"/>
                    <a:pt x="60577" y="41179"/>
                    <a:pt x="59704" y="40982"/>
                  </a:cubicBezTo>
                  <a:cubicBezTo>
                    <a:pt x="56728" y="40316"/>
                    <a:pt x="54688" y="36902"/>
                    <a:pt x="55510" y="33965"/>
                  </a:cubicBezTo>
                  <a:cubicBezTo>
                    <a:pt x="56182" y="31564"/>
                    <a:pt x="58657" y="29882"/>
                    <a:pt x="61117" y="29882"/>
                  </a:cubicBezTo>
                  <a:cubicBezTo>
                    <a:pt x="61664" y="29882"/>
                    <a:pt x="62211" y="29966"/>
                    <a:pt x="62737" y="30143"/>
                  </a:cubicBezTo>
                  <a:cubicBezTo>
                    <a:pt x="66237" y="28861"/>
                    <a:pt x="67660" y="24447"/>
                    <a:pt x="66265" y="20991"/>
                  </a:cubicBezTo>
                  <a:cubicBezTo>
                    <a:pt x="64868" y="17535"/>
                    <a:pt x="61115" y="15389"/>
                    <a:pt x="57392" y="15226"/>
                  </a:cubicBezTo>
                  <a:cubicBezTo>
                    <a:pt x="56302" y="15179"/>
                    <a:pt x="55191" y="15275"/>
                    <a:pt x="54134" y="15007"/>
                  </a:cubicBezTo>
                  <a:cubicBezTo>
                    <a:pt x="51145" y="14251"/>
                    <a:pt x="49582" y="10965"/>
                    <a:pt x="46980" y="9310"/>
                  </a:cubicBezTo>
                  <a:cubicBezTo>
                    <a:pt x="46287" y="8869"/>
                    <a:pt x="45224" y="8778"/>
                    <a:pt x="44079" y="8778"/>
                  </a:cubicBezTo>
                  <a:cubicBezTo>
                    <a:pt x="43277" y="8778"/>
                    <a:pt x="42435" y="8823"/>
                    <a:pt x="41651" y="8823"/>
                  </a:cubicBezTo>
                  <a:cubicBezTo>
                    <a:pt x="40795" y="8823"/>
                    <a:pt x="40007" y="8769"/>
                    <a:pt x="39418" y="8547"/>
                  </a:cubicBezTo>
                  <a:cubicBezTo>
                    <a:pt x="38499" y="8200"/>
                    <a:pt x="37525" y="8023"/>
                    <a:pt x="36546" y="8023"/>
                  </a:cubicBezTo>
                  <a:cubicBezTo>
                    <a:pt x="36275" y="8023"/>
                    <a:pt x="36003" y="8037"/>
                    <a:pt x="35731" y="8064"/>
                  </a:cubicBezTo>
                  <a:cubicBezTo>
                    <a:pt x="34635" y="9104"/>
                    <a:pt x="32585" y="9398"/>
                    <a:pt x="31077" y="9499"/>
                  </a:cubicBezTo>
                  <a:cubicBezTo>
                    <a:pt x="29526" y="7990"/>
                    <a:pt x="27655" y="6585"/>
                    <a:pt x="25725" y="5605"/>
                  </a:cubicBezTo>
                  <a:cubicBezTo>
                    <a:pt x="24435" y="4951"/>
                    <a:pt x="22930" y="4260"/>
                    <a:pt x="22532" y="2870"/>
                  </a:cubicBezTo>
                  <a:cubicBezTo>
                    <a:pt x="22012" y="1053"/>
                    <a:pt x="19376" y="125"/>
                    <a:pt x="17200" y="125"/>
                  </a:cubicBezTo>
                  <a:cubicBezTo>
                    <a:pt x="16716" y="125"/>
                    <a:pt x="16254" y="171"/>
                    <a:pt x="15844" y="263"/>
                  </a:cubicBezTo>
                  <a:cubicBezTo>
                    <a:pt x="15181" y="84"/>
                    <a:pt x="14496" y="0"/>
                    <a:pt x="13807" y="0"/>
                  </a:cubicBezTo>
                  <a:close/>
                </a:path>
              </a:pathLst>
            </a:custGeom>
            <a:solidFill>
              <a:srgbClr val="E4D3B8">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2370225" y="830650"/>
              <a:ext cx="1016975" cy="1158500"/>
            </a:xfrm>
            <a:custGeom>
              <a:avLst/>
              <a:gdLst/>
              <a:ahLst/>
              <a:cxnLst/>
              <a:rect l="l" t="t" r="r" b="b"/>
              <a:pathLst>
                <a:path w="40679" h="46340" extrusionOk="0">
                  <a:moveTo>
                    <a:pt x="15780" y="0"/>
                  </a:moveTo>
                  <a:cubicBezTo>
                    <a:pt x="14989" y="0"/>
                    <a:pt x="14213" y="109"/>
                    <a:pt x="13470" y="421"/>
                  </a:cubicBezTo>
                  <a:cubicBezTo>
                    <a:pt x="9879" y="1928"/>
                    <a:pt x="10933" y="5468"/>
                    <a:pt x="8580" y="7572"/>
                  </a:cubicBezTo>
                  <a:cubicBezTo>
                    <a:pt x="6546" y="9390"/>
                    <a:pt x="2788" y="7963"/>
                    <a:pt x="1150" y="10460"/>
                  </a:cubicBezTo>
                  <a:cubicBezTo>
                    <a:pt x="0" y="12215"/>
                    <a:pt x="1289" y="14606"/>
                    <a:pt x="2962" y="15871"/>
                  </a:cubicBezTo>
                  <a:cubicBezTo>
                    <a:pt x="4636" y="17135"/>
                    <a:pt x="6731" y="17894"/>
                    <a:pt x="8056" y="19522"/>
                  </a:cubicBezTo>
                  <a:cubicBezTo>
                    <a:pt x="10183" y="22136"/>
                    <a:pt x="9577" y="26004"/>
                    <a:pt x="8413" y="29169"/>
                  </a:cubicBezTo>
                  <a:cubicBezTo>
                    <a:pt x="7247" y="32332"/>
                    <a:pt x="5603" y="35532"/>
                    <a:pt x="6005" y="38881"/>
                  </a:cubicBezTo>
                  <a:cubicBezTo>
                    <a:pt x="6193" y="40459"/>
                    <a:pt x="6837" y="41956"/>
                    <a:pt x="7675" y="43307"/>
                  </a:cubicBezTo>
                  <a:cubicBezTo>
                    <a:pt x="8488" y="44615"/>
                    <a:pt x="9597" y="45873"/>
                    <a:pt x="11095" y="46235"/>
                  </a:cubicBezTo>
                  <a:cubicBezTo>
                    <a:pt x="11391" y="46306"/>
                    <a:pt x="11688" y="46339"/>
                    <a:pt x="11983" y="46339"/>
                  </a:cubicBezTo>
                  <a:cubicBezTo>
                    <a:pt x="13586" y="46339"/>
                    <a:pt x="15150" y="45367"/>
                    <a:pt x="16368" y="44250"/>
                  </a:cubicBezTo>
                  <a:cubicBezTo>
                    <a:pt x="17812" y="42927"/>
                    <a:pt x="19065" y="41325"/>
                    <a:pt x="20822" y="40465"/>
                  </a:cubicBezTo>
                  <a:cubicBezTo>
                    <a:pt x="23353" y="39224"/>
                    <a:pt x="26610" y="39686"/>
                    <a:pt x="28815" y="37929"/>
                  </a:cubicBezTo>
                  <a:cubicBezTo>
                    <a:pt x="31544" y="35754"/>
                    <a:pt x="31140" y="31606"/>
                    <a:pt x="31890" y="28199"/>
                  </a:cubicBezTo>
                  <a:cubicBezTo>
                    <a:pt x="33150" y="22476"/>
                    <a:pt x="38102" y="18249"/>
                    <a:pt x="40038" y="12718"/>
                  </a:cubicBezTo>
                  <a:cubicBezTo>
                    <a:pt x="40418" y="11636"/>
                    <a:pt x="40679" y="10499"/>
                    <a:pt x="40652" y="9352"/>
                  </a:cubicBezTo>
                  <a:cubicBezTo>
                    <a:pt x="40569" y="5649"/>
                    <a:pt x="37449" y="2571"/>
                    <a:pt x="33956" y="1339"/>
                  </a:cubicBezTo>
                  <a:cubicBezTo>
                    <a:pt x="31938" y="627"/>
                    <a:pt x="29911" y="457"/>
                    <a:pt x="27871" y="457"/>
                  </a:cubicBezTo>
                  <a:cubicBezTo>
                    <a:pt x="26007" y="457"/>
                    <a:pt x="24132" y="599"/>
                    <a:pt x="22245" y="599"/>
                  </a:cubicBezTo>
                  <a:cubicBezTo>
                    <a:pt x="21785" y="599"/>
                    <a:pt x="21325" y="591"/>
                    <a:pt x="20863" y="570"/>
                  </a:cubicBezTo>
                  <a:cubicBezTo>
                    <a:pt x="19225" y="496"/>
                    <a:pt x="17470" y="0"/>
                    <a:pt x="15780" y="0"/>
                  </a:cubicBezTo>
                  <a:close/>
                </a:path>
              </a:pathLst>
            </a:custGeom>
            <a:solidFill>
              <a:srgbClr val="E4D3B8">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3143325" y="1089650"/>
              <a:ext cx="4064350" cy="3503975"/>
            </a:xfrm>
            <a:custGeom>
              <a:avLst/>
              <a:gdLst/>
              <a:ahLst/>
              <a:cxnLst/>
              <a:rect l="l" t="t" r="r" b="b"/>
              <a:pathLst>
                <a:path w="162574" h="140159" extrusionOk="0">
                  <a:moveTo>
                    <a:pt x="149391" y="0"/>
                  </a:moveTo>
                  <a:cubicBezTo>
                    <a:pt x="148360" y="0"/>
                    <a:pt x="147330" y="156"/>
                    <a:pt x="146349" y="477"/>
                  </a:cubicBezTo>
                  <a:cubicBezTo>
                    <a:pt x="145329" y="812"/>
                    <a:pt x="144363" y="1309"/>
                    <a:pt x="143326" y="1583"/>
                  </a:cubicBezTo>
                  <a:cubicBezTo>
                    <a:pt x="142494" y="1801"/>
                    <a:pt x="141638" y="1870"/>
                    <a:pt x="140776" y="1870"/>
                  </a:cubicBezTo>
                  <a:cubicBezTo>
                    <a:pt x="140050" y="1870"/>
                    <a:pt x="139319" y="1821"/>
                    <a:pt x="138596" y="1772"/>
                  </a:cubicBezTo>
                  <a:lnTo>
                    <a:pt x="130106" y="1191"/>
                  </a:lnTo>
                  <a:cubicBezTo>
                    <a:pt x="129237" y="1132"/>
                    <a:pt x="128350" y="1076"/>
                    <a:pt x="127469" y="1076"/>
                  </a:cubicBezTo>
                  <a:cubicBezTo>
                    <a:pt x="125783" y="1076"/>
                    <a:pt x="124119" y="1281"/>
                    <a:pt x="122644" y="2056"/>
                  </a:cubicBezTo>
                  <a:cubicBezTo>
                    <a:pt x="119360" y="3782"/>
                    <a:pt x="117499" y="8084"/>
                    <a:pt x="113816" y="8529"/>
                  </a:cubicBezTo>
                  <a:cubicBezTo>
                    <a:pt x="113611" y="8554"/>
                    <a:pt x="113408" y="8566"/>
                    <a:pt x="113207" y="8566"/>
                  </a:cubicBezTo>
                  <a:cubicBezTo>
                    <a:pt x="110853" y="8566"/>
                    <a:pt x="108715" y="6973"/>
                    <a:pt x="106473" y="6087"/>
                  </a:cubicBezTo>
                  <a:cubicBezTo>
                    <a:pt x="105100" y="5543"/>
                    <a:pt x="103627" y="5279"/>
                    <a:pt x="102152" y="5279"/>
                  </a:cubicBezTo>
                  <a:cubicBezTo>
                    <a:pt x="99404" y="5279"/>
                    <a:pt x="96647" y="6196"/>
                    <a:pt x="94512" y="7933"/>
                  </a:cubicBezTo>
                  <a:cubicBezTo>
                    <a:pt x="93279" y="7304"/>
                    <a:pt x="93660" y="5468"/>
                    <a:pt x="93225" y="4153"/>
                  </a:cubicBezTo>
                  <a:cubicBezTo>
                    <a:pt x="92771" y="2782"/>
                    <a:pt x="91297" y="1954"/>
                    <a:pt x="89858" y="1828"/>
                  </a:cubicBezTo>
                  <a:cubicBezTo>
                    <a:pt x="89687" y="1813"/>
                    <a:pt x="89517" y="1806"/>
                    <a:pt x="89348" y="1806"/>
                  </a:cubicBezTo>
                  <a:cubicBezTo>
                    <a:pt x="88082" y="1806"/>
                    <a:pt x="86834" y="2194"/>
                    <a:pt x="85623" y="2590"/>
                  </a:cubicBezTo>
                  <a:cubicBezTo>
                    <a:pt x="82664" y="3556"/>
                    <a:pt x="79224" y="5204"/>
                    <a:pt x="78950" y="8303"/>
                  </a:cubicBezTo>
                  <a:cubicBezTo>
                    <a:pt x="78873" y="9176"/>
                    <a:pt x="79068" y="10104"/>
                    <a:pt x="78702" y="10900"/>
                  </a:cubicBezTo>
                  <a:cubicBezTo>
                    <a:pt x="78178" y="12033"/>
                    <a:pt x="76762" y="12408"/>
                    <a:pt x="75881" y="13291"/>
                  </a:cubicBezTo>
                  <a:cubicBezTo>
                    <a:pt x="74831" y="14345"/>
                    <a:pt x="74664" y="15971"/>
                    <a:pt x="74621" y="17458"/>
                  </a:cubicBezTo>
                  <a:cubicBezTo>
                    <a:pt x="74577" y="18944"/>
                    <a:pt x="74563" y="20541"/>
                    <a:pt x="73703" y="21754"/>
                  </a:cubicBezTo>
                  <a:cubicBezTo>
                    <a:pt x="73148" y="22537"/>
                    <a:pt x="71069" y="23068"/>
                    <a:pt x="69376" y="23068"/>
                  </a:cubicBezTo>
                  <a:cubicBezTo>
                    <a:pt x="68445" y="23068"/>
                    <a:pt x="67630" y="22907"/>
                    <a:pt x="67252" y="22539"/>
                  </a:cubicBezTo>
                  <a:cubicBezTo>
                    <a:pt x="66636" y="21940"/>
                    <a:pt x="65905" y="21693"/>
                    <a:pt x="65124" y="21693"/>
                  </a:cubicBezTo>
                  <a:cubicBezTo>
                    <a:pt x="63293" y="21693"/>
                    <a:pt x="61194" y="23048"/>
                    <a:pt x="59696" y="24392"/>
                  </a:cubicBezTo>
                  <a:lnTo>
                    <a:pt x="53326" y="30110"/>
                  </a:lnTo>
                  <a:cubicBezTo>
                    <a:pt x="51731" y="31541"/>
                    <a:pt x="50013" y="33034"/>
                    <a:pt x="47899" y="33389"/>
                  </a:cubicBezTo>
                  <a:cubicBezTo>
                    <a:pt x="47672" y="33427"/>
                    <a:pt x="47440" y="33446"/>
                    <a:pt x="47206" y="33446"/>
                  </a:cubicBezTo>
                  <a:cubicBezTo>
                    <a:pt x="45267" y="33446"/>
                    <a:pt x="43232" y="32171"/>
                    <a:pt x="43155" y="30259"/>
                  </a:cubicBezTo>
                  <a:cubicBezTo>
                    <a:pt x="43563" y="29875"/>
                    <a:pt x="44085" y="29761"/>
                    <a:pt x="44655" y="29761"/>
                  </a:cubicBezTo>
                  <a:cubicBezTo>
                    <a:pt x="45498" y="29761"/>
                    <a:pt x="46445" y="30012"/>
                    <a:pt x="47276" y="30012"/>
                  </a:cubicBezTo>
                  <a:cubicBezTo>
                    <a:pt x="47872" y="30012"/>
                    <a:pt x="48409" y="29883"/>
                    <a:pt x="48805" y="29438"/>
                  </a:cubicBezTo>
                  <a:cubicBezTo>
                    <a:pt x="49977" y="28121"/>
                    <a:pt x="48243" y="26238"/>
                    <a:pt x="46718" y="25356"/>
                  </a:cubicBezTo>
                  <a:cubicBezTo>
                    <a:pt x="43929" y="23744"/>
                    <a:pt x="41047" y="22101"/>
                    <a:pt x="37854" y="21667"/>
                  </a:cubicBezTo>
                  <a:cubicBezTo>
                    <a:pt x="37395" y="21605"/>
                    <a:pt x="36928" y="21573"/>
                    <a:pt x="36459" y="21573"/>
                  </a:cubicBezTo>
                  <a:cubicBezTo>
                    <a:pt x="33662" y="21573"/>
                    <a:pt x="30804" y="22696"/>
                    <a:pt x="29384" y="25062"/>
                  </a:cubicBezTo>
                  <a:cubicBezTo>
                    <a:pt x="27966" y="27426"/>
                    <a:pt x="28225" y="30512"/>
                    <a:pt x="26820" y="32884"/>
                  </a:cubicBezTo>
                  <a:cubicBezTo>
                    <a:pt x="25941" y="34369"/>
                    <a:pt x="24491" y="35431"/>
                    <a:pt x="23493" y="36839"/>
                  </a:cubicBezTo>
                  <a:cubicBezTo>
                    <a:pt x="22495" y="38247"/>
                    <a:pt x="22067" y="40372"/>
                    <a:pt x="23291" y="41591"/>
                  </a:cubicBezTo>
                  <a:cubicBezTo>
                    <a:pt x="24277" y="42574"/>
                    <a:pt x="25957" y="42576"/>
                    <a:pt x="26934" y="43568"/>
                  </a:cubicBezTo>
                  <a:cubicBezTo>
                    <a:pt x="27686" y="44334"/>
                    <a:pt x="27942" y="45612"/>
                    <a:pt x="28928" y="46032"/>
                  </a:cubicBezTo>
                  <a:cubicBezTo>
                    <a:pt x="29116" y="46112"/>
                    <a:pt x="29308" y="46149"/>
                    <a:pt x="29499" y="46149"/>
                  </a:cubicBezTo>
                  <a:cubicBezTo>
                    <a:pt x="30453" y="46149"/>
                    <a:pt x="31375" y="45228"/>
                    <a:pt x="31599" y="44232"/>
                  </a:cubicBezTo>
                  <a:cubicBezTo>
                    <a:pt x="31870" y="43035"/>
                    <a:pt x="31491" y="41803"/>
                    <a:pt x="31294" y="40594"/>
                  </a:cubicBezTo>
                  <a:cubicBezTo>
                    <a:pt x="30707" y="36976"/>
                    <a:pt x="32524" y="32527"/>
                    <a:pt x="36153" y="32010"/>
                  </a:cubicBezTo>
                  <a:cubicBezTo>
                    <a:pt x="36979" y="32041"/>
                    <a:pt x="37253" y="33221"/>
                    <a:pt x="36881" y="33960"/>
                  </a:cubicBezTo>
                  <a:cubicBezTo>
                    <a:pt x="36512" y="34700"/>
                    <a:pt x="35790" y="35213"/>
                    <a:pt x="35400" y="35941"/>
                  </a:cubicBezTo>
                  <a:cubicBezTo>
                    <a:pt x="34663" y="37314"/>
                    <a:pt x="35518" y="39272"/>
                    <a:pt x="37026" y="39667"/>
                  </a:cubicBezTo>
                  <a:cubicBezTo>
                    <a:pt x="38598" y="40078"/>
                    <a:pt x="41223" y="39748"/>
                    <a:pt x="41017" y="41358"/>
                  </a:cubicBezTo>
                  <a:cubicBezTo>
                    <a:pt x="40797" y="43068"/>
                    <a:pt x="37630" y="41948"/>
                    <a:pt x="36606" y="43336"/>
                  </a:cubicBezTo>
                  <a:cubicBezTo>
                    <a:pt x="36002" y="44155"/>
                    <a:pt x="36537" y="45296"/>
                    <a:pt x="36521" y="46313"/>
                  </a:cubicBezTo>
                  <a:cubicBezTo>
                    <a:pt x="36494" y="48303"/>
                    <a:pt x="34299" y="49599"/>
                    <a:pt x="32313" y="49739"/>
                  </a:cubicBezTo>
                  <a:cubicBezTo>
                    <a:pt x="32097" y="49755"/>
                    <a:pt x="31880" y="49762"/>
                    <a:pt x="31663" y="49762"/>
                  </a:cubicBezTo>
                  <a:cubicBezTo>
                    <a:pt x="30164" y="49762"/>
                    <a:pt x="28664" y="49439"/>
                    <a:pt x="27166" y="49439"/>
                  </a:cubicBezTo>
                  <a:cubicBezTo>
                    <a:pt x="26898" y="49439"/>
                    <a:pt x="26629" y="49449"/>
                    <a:pt x="26361" y="49474"/>
                  </a:cubicBezTo>
                  <a:cubicBezTo>
                    <a:pt x="24379" y="49654"/>
                    <a:pt x="22222" y="51058"/>
                    <a:pt x="22312" y="53044"/>
                  </a:cubicBezTo>
                  <a:cubicBezTo>
                    <a:pt x="19567" y="54331"/>
                    <a:pt x="16715" y="55374"/>
                    <a:pt x="13788" y="56164"/>
                  </a:cubicBezTo>
                  <a:cubicBezTo>
                    <a:pt x="13912" y="58317"/>
                    <a:pt x="17975" y="58517"/>
                    <a:pt x="17960" y="60675"/>
                  </a:cubicBezTo>
                  <a:cubicBezTo>
                    <a:pt x="17949" y="61887"/>
                    <a:pt x="16542" y="62556"/>
                    <a:pt x="15302" y="62556"/>
                  </a:cubicBezTo>
                  <a:cubicBezTo>
                    <a:pt x="15219" y="62556"/>
                    <a:pt x="15137" y="62553"/>
                    <a:pt x="15056" y="62547"/>
                  </a:cubicBezTo>
                  <a:cubicBezTo>
                    <a:pt x="14072" y="62475"/>
                    <a:pt x="13082" y="62160"/>
                    <a:pt x="12113" y="62160"/>
                  </a:cubicBezTo>
                  <a:cubicBezTo>
                    <a:pt x="11810" y="62160"/>
                    <a:pt x="11508" y="62191"/>
                    <a:pt x="11210" y="62270"/>
                  </a:cubicBezTo>
                  <a:cubicBezTo>
                    <a:pt x="9047" y="62839"/>
                    <a:pt x="8290" y="65880"/>
                    <a:pt x="9487" y="67769"/>
                  </a:cubicBezTo>
                  <a:cubicBezTo>
                    <a:pt x="10572" y="69481"/>
                    <a:pt x="12694" y="70258"/>
                    <a:pt x="14741" y="70258"/>
                  </a:cubicBezTo>
                  <a:cubicBezTo>
                    <a:pt x="14954" y="70258"/>
                    <a:pt x="15165" y="70249"/>
                    <a:pt x="15375" y="70233"/>
                  </a:cubicBezTo>
                  <a:cubicBezTo>
                    <a:pt x="16269" y="70162"/>
                    <a:pt x="17225" y="69924"/>
                    <a:pt x="17785" y="69223"/>
                  </a:cubicBezTo>
                  <a:cubicBezTo>
                    <a:pt x="18318" y="68554"/>
                    <a:pt x="18362" y="67634"/>
                    <a:pt x="18586" y="66808"/>
                  </a:cubicBezTo>
                  <a:cubicBezTo>
                    <a:pt x="19089" y="64960"/>
                    <a:pt x="20667" y="63445"/>
                    <a:pt x="22534" y="63019"/>
                  </a:cubicBezTo>
                  <a:cubicBezTo>
                    <a:pt x="23588" y="62778"/>
                    <a:pt x="24878" y="62758"/>
                    <a:pt x="25444" y="61839"/>
                  </a:cubicBezTo>
                  <a:cubicBezTo>
                    <a:pt x="27854" y="63143"/>
                    <a:pt x="29550" y="65685"/>
                    <a:pt x="29826" y="68413"/>
                  </a:cubicBezTo>
                  <a:cubicBezTo>
                    <a:pt x="30020" y="68663"/>
                    <a:pt x="30274" y="68770"/>
                    <a:pt x="30543" y="68770"/>
                  </a:cubicBezTo>
                  <a:cubicBezTo>
                    <a:pt x="31347" y="68770"/>
                    <a:pt x="32287" y="67809"/>
                    <a:pt x="32159" y="66868"/>
                  </a:cubicBezTo>
                  <a:cubicBezTo>
                    <a:pt x="31991" y="65614"/>
                    <a:pt x="30882" y="64743"/>
                    <a:pt x="30003" y="63834"/>
                  </a:cubicBezTo>
                  <a:cubicBezTo>
                    <a:pt x="29122" y="62923"/>
                    <a:pt x="28387" y="61510"/>
                    <a:pt x="29078" y="60448"/>
                  </a:cubicBezTo>
                  <a:lnTo>
                    <a:pt x="29078" y="60448"/>
                  </a:lnTo>
                  <a:cubicBezTo>
                    <a:pt x="33197" y="61658"/>
                    <a:pt x="36527" y="65238"/>
                    <a:pt x="37435" y="69435"/>
                  </a:cubicBezTo>
                  <a:cubicBezTo>
                    <a:pt x="38871" y="69149"/>
                    <a:pt x="39664" y="67205"/>
                    <a:pt x="38838" y="65997"/>
                  </a:cubicBezTo>
                  <a:cubicBezTo>
                    <a:pt x="39003" y="65628"/>
                    <a:pt x="39328" y="65472"/>
                    <a:pt x="39697" y="65472"/>
                  </a:cubicBezTo>
                  <a:cubicBezTo>
                    <a:pt x="40331" y="65472"/>
                    <a:pt x="41094" y="65932"/>
                    <a:pt x="41391" y="66558"/>
                  </a:cubicBezTo>
                  <a:cubicBezTo>
                    <a:pt x="41862" y="67549"/>
                    <a:pt x="41819" y="68770"/>
                    <a:pt x="42492" y="69636"/>
                  </a:cubicBezTo>
                  <a:cubicBezTo>
                    <a:pt x="43175" y="70517"/>
                    <a:pt x="44261" y="70711"/>
                    <a:pt x="45451" y="70711"/>
                  </a:cubicBezTo>
                  <a:cubicBezTo>
                    <a:pt x="46388" y="70711"/>
                    <a:pt x="47390" y="70590"/>
                    <a:pt x="48312" y="70590"/>
                  </a:cubicBezTo>
                  <a:cubicBezTo>
                    <a:pt x="49551" y="70590"/>
                    <a:pt x="50643" y="70808"/>
                    <a:pt x="51235" y="71828"/>
                  </a:cubicBezTo>
                  <a:cubicBezTo>
                    <a:pt x="52336" y="73723"/>
                    <a:pt x="49909" y="75927"/>
                    <a:pt x="47711" y="75927"/>
                  </a:cubicBezTo>
                  <a:cubicBezTo>
                    <a:pt x="47678" y="75927"/>
                    <a:pt x="47645" y="75926"/>
                    <a:pt x="47613" y="75925"/>
                  </a:cubicBezTo>
                  <a:cubicBezTo>
                    <a:pt x="45391" y="75856"/>
                    <a:pt x="43361" y="74585"/>
                    <a:pt x="41147" y="74365"/>
                  </a:cubicBezTo>
                  <a:cubicBezTo>
                    <a:pt x="40897" y="74340"/>
                    <a:pt x="40647" y="74329"/>
                    <a:pt x="40397" y="74329"/>
                  </a:cubicBezTo>
                  <a:cubicBezTo>
                    <a:pt x="38218" y="74329"/>
                    <a:pt x="36082" y="75200"/>
                    <a:pt x="33896" y="75455"/>
                  </a:cubicBezTo>
                  <a:cubicBezTo>
                    <a:pt x="33619" y="75487"/>
                    <a:pt x="33335" y="75503"/>
                    <a:pt x="33048" y="75503"/>
                  </a:cubicBezTo>
                  <a:cubicBezTo>
                    <a:pt x="30807" y="75503"/>
                    <a:pt x="28395" y="74514"/>
                    <a:pt x="27939" y="72388"/>
                  </a:cubicBezTo>
                  <a:cubicBezTo>
                    <a:pt x="27802" y="71741"/>
                    <a:pt x="27855" y="71030"/>
                    <a:pt x="27514" y="70464"/>
                  </a:cubicBezTo>
                  <a:cubicBezTo>
                    <a:pt x="27109" y="69793"/>
                    <a:pt x="26279" y="69553"/>
                    <a:pt x="25473" y="69553"/>
                  </a:cubicBezTo>
                  <a:cubicBezTo>
                    <a:pt x="25313" y="69553"/>
                    <a:pt x="25154" y="69562"/>
                    <a:pt x="24999" y="69580"/>
                  </a:cubicBezTo>
                  <a:cubicBezTo>
                    <a:pt x="21817" y="69942"/>
                    <a:pt x="18598" y="72595"/>
                    <a:pt x="15740" y="72595"/>
                  </a:cubicBezTo>
                  <a:cubicBezTo>
                    <a:pt x="14956" y="72595"/>
                    <a:pt x="14199" y="72395"/>
                    <a:pt x="13478" y="71894"/>
                  </a:cubicBezTo>
                  <a:cubicBezTo>
                    <a:pt x="11337" y="76062"/>
                    <a:pt x="6101" y="77629"/>
                    <a:pt x="3179" y="81294"/>
                  </a:cubicBezTo>
                  <a:cubicBezTo>
                    <a:pt x="0" y="85282"/>
                    <a:pt x="268" y="91440"/>
                    <a:pt x="3354" y="95500"/>
                  </a:cubicBezTo>
                  <a:cubicBezTo>
                    <a:pt x="6050" y="99045"/>
                    <a:pt x="10552" y="100957"/>
                    <a:pt x="15019" y="100957"/>
                  </a:cubicBezTo>
                  <a:cubicBezTo>
                    <a:pt x="15667" y="100957"/>
                    <a:pt x="16314" y="100917"/>
                    <a:pt x="16954" y="100836"/>
                  </a:cubicBezTo>
                  <a:cubicBezTo>
                    <a:pt x="17630" y="100750"/>
                    <a:pt x="18327" y="100626"/>
                    <a:pt x="19005" y="100626"/>
                  </a:cubicBezTo>
                  <a:cubicBezTo>
                    <a:pt x="19489" y="100626"/>
                    <a:pt x="19963" y="100690"/>
                    <a:pt x="20413" y="100875"/>
                  </a:cubicBezTo>
                  <a:cubicBezTo>
                    <a:pt x="21482" y="101317"/>
                    <a:pt x="22166" y="102352"/>
                    <a:pt x="23058" y="103088"/>
                  </a:cubicBezTo>
                  <a:cubicBezTo>
                    <a:pt x="23580" y="103519"/>
                    <a:pt x="24303" y="103823"/>
                    <a:pt x="24961" y="103823"/>
                  </a:cubicBezTo>
                  <a:cubicBezTo>
                    <a:pt x="25427" y="103823"/>
                    <a:pt x="25861" y="103670"/>
                    <a:pt x="26168" y="103301"/>
                  </a:cubicBezTo>
                  <a:lnTo>
                    <a:pt x="26168" y="103301"/>
                  </a:lnTo>
                  <a:cubicBezTo>
                    <a:pt x="25321" y="105399"/>
                    <a:pt x="25557" y="107902"/>
                    <a:pt x="26779" y="109805"/>
                  </a:cubicBezTo>
                  <a:cubicBezTo>
                    <a:pt x="28099" y="111859"/>
                    <a:pt x="30559" y="113484"/>
                    <a:pt x="30509" y="115926"/>
                  </a:cubicBezTo>
                  <a:cubicBezTo>
                    <a:pt x="30482" y="117190"/>
                    <a:pt x="29748" y="118318"/>
                    <a:pt x="29403" y="119536"/>
                  </a:cubicBezTo>
                  <a:cubicBezTo>
                    <a:pt x="27829" y="125109"/>
                    <a:pt x="34415" y="129657"/>
                    <a:pt x="35455" y="135354"/>
                  </a:cubicBezTo>
                  <a:cubicBezTo>
                    <a:pt x="35736" y="136888"/>
                    <a:pt x="35735" y="138735"/>
                    <a:pt x="37029" y="139601"/>
                  </a:cubicBezTo>
                  <a:cubicBezTo>
                    <a:pt x="37625" y="139999"/>
                    <a:pt x="38374" y="140081"/>
                    <a:pt x="39090" y="140127"/>
                  </a:cubicBezTo>
                  <a:cubicBezTo>
                    <a:pt x="39409" y="140148"/>
                    <a:pt x="39736" y="140158"/>
                    <a:pt x="40067" y="140158"/>
                  </a:cubicBezTo>
                  <a:cubicBezTo>
                    <a:pt x="43538" y="140158"/>
                    <a:pt x="47454" y="138962"/>
                    <a:pt x="48151" y="135675"/>
                  </a:cubicBezTo>
                  <a:cubicBezTo>
                    <a:pt x="48366" y="134657"/>
                    <a:pt x="48212" y="133602"/>
                    <a:pt x="48243" y="132560"/>
                  </a:cubicBezTo>
                  <a:cubicBezTo>
                    <a:pt x="48336" y="129451"/>
                    <a:pt x="50239" y="126459"/>
                    <a:pt x="53017" y="125056"/>
                  </a:cubicBezTo>
                  <a:cubicBezTo>
                    <a:pt x="53771" y="124675"/>
                    <a:pt x="54600" y="124390"/>
                    <a:pt x="55202" y="123799"/>
                  </a:cubicBezTo>
                  <a:cubicBezTo>
                    <a:pt x="56528" y="122495"/>
                    <a:pt x="56234" y="120283"/>
                    <a:pt x="55553" y="118553"/>
                  </a:cubicBezTo>
                  <a:cubicBezTo>
                    <a:pt x="54872" y="116821"/>
                    <a:pt x="53881" y="115076"/>
                    <a:pt x="54120" y="113231"/>
                  </a:cubicBezTo>
                  <a:cubicBezTo>
                    <a:pt x="54502" y="110269"/>
                    <a:pt x="57681" y="108706"/>
                    <a:pt x="60090" y="106941"/>
                  </a:cubicBezTo>
                  <a:cubicBezTo>
                    <a:pt x="63716" y="104284"/>
                    <a:pt x="66206" y="100125"/>
                    <a:pt x="66835" y="95675"/>
                  </a:cubicBezTo>
                  <a:lnTo>
                    <a:pt x="66835" y="95675"/>
                  </a:lnTo>
                  <a:cubicBezTo>
                    <a:pt x="65061" y="96232"/>
                    <a:pt x="63075" y="96745"/>
                    <a:pt x="61220" y="96745"/>
                  </a:cubicBezTo>
                  <a:cubicBezTo>
                    <a:pt x="59581" y="96745"/>
                    <a:pt x="58045" y="96344"/>
                    <a:pt x="56849" y="95215"/>
                  </a:cubicBezTo>
                  <a:cubicBezTo>
                    <a:pt x="55965" y="94380"/>
                    <a:pt x="55421" y="93259"/>
                    <a:pt x="54897" y="92162"/>
                  </a:cubicBezTo>
                  <a:lnTo>
                    <a:pt x="50173" y="82291"/>
                  </a:lnTo>
                  <a:cubicBezTo>
                    <a:pt x="49966" y="81857"/>
                    <a:pt x="49755" y="81362"/>
                    <a:pt x="49925" y="80912"/>
                  </a:cubicBezTo>
                  <a:cubicBezTo>
                    <a:pt x="50074" y="80517"/>
                    <a:pt x="50366" y="80356"/>
                    <a:pt x="50717" y="80356"/>
                  </a:cubicBezTo>
                  <a:cubicBezTo>
                    <a:pt x="51453" y="80356"/>
                    <a:pt x="52449" y="81064"/>
                    <a:pt x="52928" y="81807"/>
                  </a:cubicBezTo>
                  <a:cubicBezTo>
                    <a:pt x="55452" y="85724"/>
                    <a:pt x="57718" y="89804"/>
                    <a:pt x="59707" y="94020"/>
                  </a:cubicBezTo>
                  <a:cubicBezTo>
                    <a:pt x="63791" y="93273"/>
                    <a:pt x="67648" y="91596"/>
                    <a:pt x="70980" y="89118"/>
                  </a:cubicBezTo>
                  <a:cubicBezTo>
                    <a:pt x="72037" y="88329"/>
                    <a:pt x="73088" y="87386"/>
                    <a:pt x="73445" y="86117"/>
                  </a:cubicBezTo>
                  <a:cubicBezTo>
                    <a:pt x="73802" y="84846"/>
                    <a:pt x="73146" y="83218"/>
                    <a:pt x="71846" y="82993"/>
                  </a:cubicBezTo>
                  <a:cubicBezTo>
                    <a:pt x="71723" y="82971"/>
                    <a:pt x="71600" y="82963"/>
                    <a:pt x="71476" y="82963"/>
                  </a:cubicBezTo>
                  <a:cubicBezTo>
                    <a:pt x="71093" y="82963"/>
                    <a:pt x="70708" y="83045"/>
                    <a:pt x="70324" y="83086"/>
                  </a:cubicBezTo>
                  <a:cubicBezTo>
                    <a:pt x="70133" y="83106"/>
                    <a:pt x="69943" y="83115"/>
                    <a:pt x="69755" y="83115"/>
                  </a:cubicBezTo>
                  <a:cubicBezTo>
                    <a:pt x="66927" y="83115"/>
                    <a:pt x="64468" y="80925"/>
                    <a:pt x="62588" y="78727"/>
                  </a:cubicBezTo>
                  <a:cubicBezTo>
                    <a:pt x="63132" y="78118"/>
                    <a:pt x="63852" y="77890"/>
                    <a:pt x="64640" y="77890"/>
                  </a:cubicBezTo>
                  <a:cubicBezTo>
                    <a:pt x="65842" y="77890"/>
                    <a:pt x="67201" y="78421"/>
                    <a:pt x="68334" y="78941"/>
                  </a:cubicBezTo>
                  <a:cubicBezTo>
                    <a:pt x="71699" y="80486"/>
                    <a:pt x="75249" y="81588"/>
                    <a:pt x="78895" y="82221"/>
                  </a:cubicBezTo>
                  <a:cubicBezTo>
                    <a:pt x="79803" y="82378"/>
                    <a:pt x="80736" y="82513"/>
                    <a:pt x="81554" y="82936"/>
                  </a:cubicBezTo>
                  <a:cubicBezTo>
                    <a:pt x="82126" y="83232"/>
                    <a:pt x="82622" y="83658"/>
                    <a:pt x="83095" y="84096"/>
                  </a:cubicBezTo>
                  <a:cubicBezTo>
                    <a:pt x="87298" y="87967"/>
                    <a:pt x="90407" y="93013"/>
                    <a:pt x="91975" y="98509"/>
                  </a:cubicBezTo>
                  <a:cubicBezTo>
                    <a:pt x="92104" y="98538"/>
                    <a:pt x="92231" y="98552"/>
                    <a:pt x="92354" y="98552"/>
                  </a:cubicBezTo>
                  <a:cubicBezTo>
                    <a:pt x="93754" y="98552"/>
                    <a:pt x="94717" y="96760"/>
                    <a:pt x="94833" y="95252"/>
                  </a:cubicBezTo>
                  <a:cubicBezTo>
                    <a:pt x="94960" y="93612"/>
                    <a:pt x="94769" y="91722"/>
                    <a:pt x="95948" y="90578"/>
                  </a:cubicBezTo>
                  <a:cubicBezTo>
                    <a:pt x="96875" y="89678"/>
                    <a:pt x="98399" y="89556"/>
                    <a:pt x="99214" y="88552"/>
                  </a:cubicBezTo>
                  <a:cubicBezTo>
                    <a:pt x="100238" y="87289"/>
                    <a:pt x="99703" y="85157"/>
                    <a:pt x="100900" y="84056"/>
                  </a:cubicBezTo>
                  <a:cubicBezTo>
                    <a:pt x="101284" y="83704"/>
                    <a:pt x="101728" y="83552"/>
                    <a:pt x="102190" y="83552"/>
                  </a:cubicBezTo>
                  <a:cubicBezTo>
                    <a:pt x="103537" y="83552"/>
                    <a:pt x="105034" y="84844"/>
                    <a:pt x="105630" y="86240"/>
                  </a:cubicBezTo>
                  <a:cubicBezTo>
                    <a:pt x="106431" y="88116"/>
                    <a:pt x="106723" y="90422"/>
                    <a:pt x="108410" y="91569"/>
                  </a:cubicBezTo>
                  <a:lnTo>
                    <a:pt x="111137" y="91176"/>
                  </a:lnTo>
                  <a:cubicBezTo>
                    <a:pt x="111152" y="95778"/>
                    <a:pt x="112750" y="100362"/>
                    <a:pt x="115602" y="103975"/>
                  </a:cubicBezTo>
                  <a:cubicBezTo>
                    <a:pt x="117157" y="103161"/>
                    <a:pt x="116453" y="100795"/>
                    <a:pt x="115480" y="99330"/>
                  </a:cubicBezTo>
                  <a:cubicBezTo>
                    <a:pt x="114508" y="97866"/>
                    <a:pt x="113554" y="95681"/>
                    <a:pt x="114936" y="94596"/>
                  </a:cubicBezTo>
                  <a:lnTo>
                    <a:pt x="114936" y="94596"/>
                  </a:lnTo>
                  <a:cubicBezTo>
                    <a:pt x="116854" y="94614"/>
                    <a:pt x="117747" y="97259"/>
                    <a:pt x="119611" y="97712"/>
                  </a:cubicBezTo>
                  <a:cubicBezTo>
                    <a:pt x="119777" y="97752"/>
                    <a:pt x="119940" y="97771"/>
                    <a:pt x="120101" y="97771"/>
                  </a:cubicBezTo>
                  <a:cubicBezTo>
                    <a:pt x="121744" y="97771"/>
                    <a:pt x="123089" y="95790"/>
                    <a:pt x="122784" y="94080"/>
                  </a:cubicBezTo>
                  <a:cubicBezTo>
                    <a:pt x="122451" y="92201"/>
                    <a:pt x="120835" y="90820"/>
                    <a:pt x="119169" y="89895"/>
                  </a:cubicBezTo>
                  <a:cubicBezTo>
                    <a:pt x="117675" y="88258"/>
                    <a:pt x="119833" y="85644"/>
                    <a:pt x="122018" y="85274"/>
                  </a:cubicBezTo>
                  <a:cubicBezTo>
                    <a:pt x="122730" y="85153"/>
                    <a:pt x="123464" y="85138"/>
                    <a:pt x="124199" y="85138"/>
                  </a:cubicBezTo>
                  <a:cubicBezTo>
                    <a:pt x="124443" y="85138"/>
                    <a:pt x="124686" y="85140"/>
                    <a:pt x="124930" y="85140"/>
                  </a:cubicBezTo>
                  <a:cubicBezTo>
                    <a:pt x="126201" y="85140"/>
                    <a:pt x="127452" y="85095"/>
                    <a:pt x="128573" y="84531"/>
                  </a:cubicBezTo>
                  <a:cubicBezTo>
                    <a:pt x="130946" y="83339"/>
                    <a:pt x="131739" y="80207"/>
                    <a:pt x="131200" y="77607"/>
                  </a:cubicBezTo>
                  <a:cubicBezTo>
                    <a:pt x="130659" y="75007"/>
                    <a:pt x="129117" y="72748"/>
                    <a:pt x="127857" y="70410"/>
                  </a:cubicBezTo>
                  <a:cubicBezTo>
                    <a:pt x="126781" y="68413"/>
                    <a:pt x="126249" y="65298"/>
                    <a:pt x="128341" y="64420"/>
                  </a:cubicBezTo>
                  <a:cubicBezTo>
                    <a:pt x="128900" y="64186"/>
                    <a:pt x="129528" y="64195"/>
                    <a:pt x="130135" y="64170"/>
                  </a:cubicBezTo>
                  <a:cubicBezTo>
                    <a:pt x="138047" y="63837"/>
                    <a:pt x="144592" y="55459"/>
                    <a:pt x="143005" y="47701"/>
                  </a:cubicBezTo>
                  <a:cubicBezTo>
                    <a:pt x="142706" y="46238"/>
                    <a:pt x="142140" y="44786"/>
                    <a:pt x="141097" y="43719"/>
                  </a:cubicBezTo>
                  <a:cubicBezTo>
                    <a:pt x="139216" y="41800"/>
                    <a:pt x="136024" y="41349"/>
                    <a:pt x="134619" y="39057"/>
                  </a:cubicBezTo>
                  <a:cubicBezTo>
                    <a:pt x="132900" y="36255"/>
                    <a:pt x="135025" y="32537"/>
                    <a:pt x="137778" y="30737"/>
                  </a:cubicBezTo>
                  <a:cubicBezTo>
                    <a:pt x="140529" y="28938"/>
                    <a:pt x="143891" y="28156"/>
                    <a:pt x="146461" y="26105"/>
                  </a:cubicBezTo>
                  <a:cubicBezTo>
                    <a:pt x="147145" y="26087"/>
                    <a:pt x="147512" y="25417"/>
                    <a:pt x="147638" y="24743"/>
                  </a:cubicBezTo>
                  <a:cubicBezTo>
                    <a:pt x="147716" y="24319"/>
                    <a:pt x="147611" y="23887"/>
                    <a:pt x="147608" y="23456"/>
                  </a:cubicBezTo>
                  <a:cubicBezTo>
                    <a:pt x="147598" y="22276"/>
                    <a:pt x="148442" y="21139"/>
                    <a:pt x="149574" y="20805"/>
                  </a:cubicBezTo>
                  <a:cubicBezTo>
                    <a:pt x="149811" y="20736"/>
                    <a:pt x="150056" y="20702"/>
                    <a:pt x="150302" y="20702"/>
                  </a:cubicBezTo>
                  <a:cubicBezTo>
                    <a:pt x="151231" y="20702"/>
                    <a:pt x="152165" y="21179"/>
                    <a:pt x="152664" y="21968"/>
                  </a:cubicBezTo>
                  <a:cubicBezTo>
                    <a:pt x="153442" y="23198"/>
                    <a:pt x="153129" y="24821"/>
                    <a:pt x="152563" y="26163"/>
                  </a:cubicBezTo>
                  <a:cubicBezTo>
                    <a:pt x="151998" y="27505"/>
                    <a:pt x="151199" y="28790"/>
                    <a:pt x="151051" y="30239"/>
                  </a:cubicBezTo>
                  <a:cubicBezTo>
                    <a:pt x="150905" y="31687"/>
                    <a:pt x="151726" y="33391"/>
                    <a:pt x="153173" y="33553"/>
                  </a:cubicBezTo>
                  <a:cubicBezTo>
                    <a:pt x="153252" y="33562"/>
                    <a:pt x="153330" y="33566"/>
                    <a:pt x="153406" y="33566"/>
                  </a:cubicBezTo>
                  <a:cubicBezTo>
                    <a:pt x="155043" y="33566"/>
                    <a:pt x="156090" y="31574"/>
                    <a:pt x="156201" y="29877"/>
                  </a:cubicBezTo>
                  <a:cubicBezTo>
                    <a:pt x="156318" y="28099"/>
                    <a:pt x="155972" y="26160"/>
                    <a:pt x="156925" y="24659"/>
                  </a:cubicBezTo>
                  <a:cubicBezTo>
                    <a:pt x="158377" y="22374"/>
                    <a:pt x="162385" y="21839"/>
                    <a:pt x="162490" y="19133"/>
                  </a:cubicBezTo>
                  <a:cubicBezTo>
                    <a:pt x="162574" y="16945"/>
                    <a:pt x="159821" y="15661"/>
                    <a:pt x="159327" y="13530"/>
                  </a:cubicBezTo>
                  <a:cubicBezTo>
                    <a:pt x="159129" y="12668"/>
                    <a:pt x="159325" y="11773"/>
                    <a:pt x="159405" y="10894"/>
                  </a:cubicBezTo>
                  <a:cubicBezTo>
                    <a:pt x="159709" y="7612"/>
                    <a:pt x="158263" y="4218"/>
                    <a:pt x="155688" y="2163"/>
                  </a:cubicBezTo>
                  <a:cubicBezTo>
                    <a:pt x="153919" y="751"/>
                    <a:pt x="151652" y="0"/>
                    <a:pt x="149391" y="0"/>
                  </a:cubicBezTo>
                  <a:close/>
                </a:path>
              </a:pathLst>
            </a:custGeom>
            <a:solidFill>
              <a:srgbClr val="E4D3B8">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6146600" y="3671525"/>
              <a:ext cx="342925" cy="189500"/>
            </a:xfrm>
            <a:custGeom>
              <a:avLst/>
              <a:gdLst/>
              <a:ahLst/>
              <a:cxnLst/>
              <a:rect l="l" t="t" r="r" b="b"/>
              <a:pathLst>
                <a:path w="13717" h="7580" extrusionOk="0">
                  <a:moveTo>
                    <a:pt x="9951" y="0"/>
                  </a:moveTo>
                  <a:cubicBezTo>
                    <a:pt x="6355" y="0"/>
                    <a:pt x="1" y="1281"/>
                    <a:pt x="2486" y="4894"/>
                  </a:cubicBezTo>
                  <a:cubicBezTo>
                    <a:pt x="3169" y="5885"/>
                    <a:pt x="4297" y="6467"/>
                    <a:pt x="5404" y="6938"/>
                  </a:cubicBezTo>
                  <a:cubicBezTo>
                    <a:pt x="6217" y="7282"/>
                    <a:pt x="7136" y="7580"/>
                    <a:pt x="8003" y="7580"/>
                  </a:cubicBezTo>
                  <a:cubicBezTo>
                    <a:pt x="8565" y="7580"/>
                    <a:pt x="9106" y="7454"/>
                    <a:pt x="9581" y="7134"/>
                  </a:cubicBezTo>
                  <a:cubicBezTo>
                    <a:pt x="10406" y="6577"/>
                    <a:pt x="13156" y="2774"/>
                    <a:pt x="13348" y="1948"/>
                  </a:cubicBezTo>
                  <a:cubicBezTo>
                    <a:pt x="13716" y="358"/>
                    <a:pt x="13186" y="447"/>
                    <a:pt x="11597" y="126"/>
                  </a:cubicBezTo>
                  <a:cubicBezTo>
                    <a:pt x="11194" y="44"/>
                    <a:pt x="10620" y="0"/>
                    <a:pt x="9951" y="0"/>
                  </a:cubicBezTo>
                  <a:close/>
                </a:path>
              </a:pathLst>
            </a:custGeom>
            <a:solidFill>
              <a:srgbClr val="E4D3B8">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5901600" y="3652500"/>
              <a:ext cx="558700" cy="402875"/>
            </a:xfrm>
            <a:custGeom>
              <a:avLst/>
              <a:gdLst/>
              <a:ahLst/>
              <a:cxnLst/>
              <a:rect l="l" t="t" r="r" b="b"/>
              <a:pathLst>
                <a:path w="22348" h="16115" extrusionOk="0">
                  <a:moveTo>
                    <a:pt x="946" y="1"/>
                  </a:moveTo>
                  <a:cubicBezTo>
                    <a:pt x="616" y="1"/>
                    <a:pt x="299" y="66"/>
                    <a:pt x="1" y="208"/>
                  </a:cubicBezTo>
                  <a:cubicBezTo>
                    <a:pt x="742" y="1762"/>
                    <a:pt x="2032" y="3475"/>
                    <a:pt x="2935" y="5119"/>
                  </a:cubicBezTo>
                  <a:cubicBezTo>
                    <a:pt x="6575" y="11745"/>
                    <a:pt x="13987" y="16115"/>
                    <a:pt x="21544" y="16115"/>
                  </a:cubicBezTo>
                  <a:cubicBezTo>
                    <a:pt x="21635" y="16115"/>
                    <a:pt x="21726" y="16114"/>
                    <a:pt x="21817" y="16113"/>
                  </a:cubicBezTo>
                  <a:cubicBezTo>
                    <a:pt x="22347" y="15571"/>
                    <a:pt x="21564" y="14744"/>
                    <a:pt x="20866" y="14448"/>
                  </a:cubicBezTo>
                  <a:cubicBezTo>
                    <a:pt x="18934" y="13634"/>
                    <a:pt x="16857" y="13226"/>
                    <a:pt x="14879" y="12532"/>
                  </a:cubicBezTo>
                  <a:cubicBezTo>
                    <a:pt x="12900" y="11839"/>
                    <a:pt x="10943" y="10790"/>
                    <a:pt x="9769" y="9051"/>
                  </a:cubicBezTo>
                  <a:cubicBezTo>
                    <a:pt x="9280" y="8326"/>
                    <a:pt x="8945" y="7508"/>
                    <a:pt x="8542" y="6731"/>
                  </a:cubicBezTo>
                  <a:cubicBezTo>
                    <a:pt x="7503" y="4729"/>
                    <a:pt x="3759" y="1"/>
                    <a:pt x="946" y="1"/>
                  </a:cubicBezTo>
                  <a:close/>
                </a:path>
              </a:pathLst>
            </a:custGeom>
            <a:solidFill>
              <a:srgbClr val="E4D3B8">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6249675" y="4061675"/>
              <a:ext cx="964575" cy="811125"/>
            </a:xfrm>
            <a:custGeom>
              <a:avLst/>
              <a:gdLst/>
              <a:ahLst/>
              <a:cxnLst/>
              <a:rect l="l" t="t" r="r" b="b"/>
              <a:pathLst>
                <a:path w="38583" h="32445" extrusionOk="0">
                  <a:moveTo>
                    <a:pt x="17573" y="0"/>
                  </a:moveTo>
                  <a:cubicBezTo>
                    <a:pt x="14431" y="0"/>
                    <a:pt x="10968" y="2180"/>
                    <a:pt x="9011" y="4369"/>
                  </a:cubicBezTo>
                  <a:cubicBezTo>
                    <a:pt x="8028" y="5468"/>
                    <a:pt x="7111" y="6810"/>
                    <a:pt x="5676" y="7153"/>
                  </a:cubicBezTo>
                  <a:cubicBezTo>
                    <a:pt x="4830" y="7356"/>
                    <a:pt x="3925" y="7164"/>
                    <a:pt x="3076" y="7361"/>
                  </a:cubicBezTo>
                  <a:cubicBezTo>
                    <a:pt x="581" y="7938"/>
                    <a:pt x="1" y="11293"/>
                    <a:pt x="569" y="13791"/>
                  </a:cubicBezTo>
                  <a:cubicBezTo>
                    <a:pt x="1136" y="16289"/>
                    <a:pt x="2307" y="18910"/>
                    <a:pt x="1374" y="21296"/>
                  </a:cubicBezTo>
                  <a:cubicBezTo>
                    <a:pt x="1185" y="21776"/>
                    <a:pt x="913" y="22246"/>
                    <a:pt x="921" y="22762"/>
                  </a:cubicBezTo>
                  <a:cubicBezTo>
                    <a:pt x="932" y="23380"/>
                    <a:pt x="1355" y="23921"/>
                    <a:pt x="1849" y="24293"/>
                  </a:cubicBezTo>
                  <a:cubicBezTo>
                    <a:pt x="2646" y="24890"/>
                    <a:pt x="3559" y="25128"/>
                    <a:pt x="4517" y="25128"/>
                  </a:cubicBezTo>
                  <a:cubicBezTo>
                    <a:pt x="6301" y="25128"/>
                    <a:pt x="8239" y="24301"/>
                    <a:pt x="9868" y="23418"/>
                  </a:cubicBezTo>
                  <a:cubicBezTo>
                    <a:pt x="11665" y="22444"/>
                    <a:pt x="13735" y="21414"/>
                    <a:pt x="15685" y="21414"/>
                  </a:cubicBezTo>
                  <a:cubicBezTo>
                    <a:pt x="16453" y="21414"/>
                    <a:pt x="17203" y="21574"/>
                    <a:pt x="17910" y="21960"/>
                  </a:cubicBezTo>
                  <a:cubicBezTo>
                    <a:pt x="20585" y="23420"/>
                    <a:pt x="20837" y="27119"/>
                    <a:pt x="22486" y="29685"/>
                  </a:cubicBezTo>
                  <a:cubicBezTo>
                    <a:pt x="23522" y="31296"/>
                    <a:pt x="25450" y="32445"/>
                    <a:pt x="27291" y="32445"/>
                  </a:cubicBezTo>
                  <a:cubicBezTo>
                    <a:pt x="28027" y="32445"/>
                    <a:pt x="28749" y="32261"/>
                    <a:pt x="29394" y="31851"/>
                  </a:cubicBezTo>
                  <a:cubicBezTo>
                    <a:pt x="30163" y="31362"/>
                    <a:pt x="30731" y="30624"/>
                    <a:pt x="31285" y="29900"/>
                  </a:cubicBezTo>
                  <a:lnTo>
                    <a:pt x="34684" y="25460"/>
                  </a:lnTo>
                  <a:cubicBezTo>
                    <a:pt x="36183" y="23501"/>
                    <a:pt x="37736" y="21414"/>
                    <a:pt x="38025" y="18965"/>
                  </a:cubicBezTo>
                  <a:cubicBezTo>
                    <a:pt x="38582" y="14235"/>
                    <a:pt x="34390" y="10436"/>
                    <a:pt x="30609" y="7540"/>
                  </a:cubicBezTo>
                  <a:cubicBezTo>
                    <a:pt x="30407" y="6031"/>
                    <a:pt x="30190" y="4479"/>
                    <a:pt x="29421" y="3165"/>
                  </a:cubicBezTo>
                  <a:cubicBezTo>
                    <a:pt x="28683" y="1906"/>
                    <a:pt x="27576" y="1186"/>
                    <a:pt x="26718" y="1186"/>
                  </a:cubicBezTo>
                  <a:cubicBezTo>
                    <a:pt x="25783" y="1186"/>
                    <a:pt x="25141" y="2039"/>
                    <a:pt x="25589" y="3982"/>
                  </a:cubicBezTo>
                  <a:cubicBezTo>
                    <a:pt x="25561" y="3983"/>
                    <a:pt x="25533" y="3983"/>
                    <a:pt x="25505" y="3983"/>
                  </a:cubicBezTo>
                  <a:cubicBezTo>
                    <a:pt x="23077" y="3983"/>
                    <a:pt x="21095" y="399"/>
                    <a:pt x="18382" y="51"/>
                  </a:cubicBezTo>
                  <a:cubicBezTo>
                    <a:pt x="18115" y="17"/>
                    <a:pt x="17846" y="0"/>
                    <a:pt x="17573" y="0"/>
                  </a:cubicBezTo>
                  <a:close/>
                </a:path>
              </a:pathLst>
            </a:custGeom>
            <a:solidFill>
              <a:srgbClr val="E4D3B8">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 name="Google Shape;61;p13"/>
          <p:cNvGrpSpPr/>
          <p:nvPr/>
        </p:nvGrpSpPr>
        <p:grpSpPr>
          <a:xfrm>
            <a:off x="5109852" y="2683314"/>
            <a:ext cx="3399978" cy="1847404"/>
            <a:chOff x="3984360" y="953276"/>
            <a:chExt cx="4777934" cy="2731634"/>
          </a:xfrm>
        </p:grpSpPr>
        <p:grpSp>
          <p:nvGrpSpPr>
            <p:cNvPr id="62" name="Google Shape;62;p13"/>
            <p:cNvGrpSpPr/>
            <p:nvPr/>
          </p:nvGrpSpPr>
          <p:grpSpPr>
            <a:xfrm>
              <a:off x="3984360" y="1100565"/>
              <a:ext cx="2411486" cy="2584345"/>
              <a:chOff x="1754900" y="166525"/>
              <a:chExt cx="1603275" cy="1718200"/>
            </a:xfrm>
          </p:grpSpPr>
          <p:sp>
            <p:nvSpPr>
              <p:cNvPr id="63" name="Google Shape;63;p13"/>
              <p:cNvSpPr/>
              <p:nvPr/>
            </p:nvSpPr>
            <p:spPr>
              <a:xfrm>
                <a:off x="2071500" y="1813400"/>
                <a:ext cx="114500" cy="51300"/>
              </a:xfrm>
              <a:custGeom>
                <a:avLst/>
                <a:gdLst/>
                <a:ahLst/>
                <a:cxnLst/>
                <a:rect l="l" t="t" r="r" b="b"/>
                <a:pathLst>
                  <a:path w="4580" h="2052" extrusionOk="0">
                    <a:moveTo>
                      <a:pt x="2739" y="1"/>
                    </a:moveTo>
                    <a:cubicBezTo>
                      <a:pt x="2661" y="1"/>
                      <a:pt x="2578" y="12"/>
                      <a:pt x="2491" y="35"/>
                    </a:cubicBezTo>
                    <a:cubicBezTo>
                      <a:pt x="1699" y="243"/>
                      <a:pt x="862" y="972"/>
                      <a:pt x="171" y="1398"/>
                    </a:cubicBezTo>
                    <a:cubicBezTo>
                      <a:pt x="1" y="1503"/>
                      <a:pt x="41" y="1749"/>
                      <a:pt x="225" y="1811"/>
                    </a:cubicBezTo>
                    <a:cubicBezTo>
                      <a:pt x="360" y="1856"/>
                      <a:pt x="481" y="1874"/>
                      <a:pt x="597" y="1874"/>
                    </a:cubicBezTo>
                    <a:cubicBezTo>
                      <a:pt x="638" y="1874"/>
                      <a:pt x="680" y="1872"/>
                      <a:pt x="720" y="1867"/>
                    </a:cubicBezTo>
                    <a:cubicBezTo>
                      <a:pt x="745" y="1879"/>
                      <a:pt x="772" y="1887"/>
                      <a:pt x="800" y="1887"/>
                    </a:cubicBezTo>
                    <a:cubicBezTo>
                      <a:pt x="815" y="1887"/>
                      <a:pt x="830" y="1884"/>
                      <a:pt x="845" y="1884"/>
                    </a:cubicBezTo>
                    <a:cubicBezTo>
                      <a:pt x="861" y="1955"/>
                      <a:pt x="907" y="2015"/>
                      <a:pt x="994" y="2032"/>
                    </a:cubicBezTo>
                    <a:cubicBezTo>
                      <a:pt x="1069" y="2045"/>
                      <a:pt x="1138" y="2052"/>
                      <a:pt x="1202" y="2052"/>
                    </a:cubicBezTo>
                    <a:cubicBezTo>
                      <a:pt x="1411" y="2052"/>
                      <a:pt x="1573" y="1985"/>
                      <a:pt x="1750" y="1888"/>
                    </a:cubicBezTo>
                    <a:cubicBezTo>
                      <a:pt x="1767" y="1887"/>
                      <a:pt x="1783" y="1888"/>
                      <a:pt x="1801" y="1882"/>
                    </a:cubicBezTo>
                    <a:cubicBezTo>
                      <a:pt x="2668" y="1623"/>
                      <a:pt x="3514" y="1316"/>
                      <a:pt x="4348" y="964"/>
                    </a:cubicBezTo>
                    <a:cubicBezTo>
                      <a:pt x="4544" y="882"/>
                      <a:pt x="4579" y="656"/>
                      <a:pt x="4405" y="528"/>
                    </a:cubicBezTo>
                    <a:lnTo>
                      <a:pt x="4115" y="314"/>
                    </a:lnTo>
                    <a:cubicBezTo>
                      <a:pt x="4072" y="283"/>
                      <a:pt x="4032" y="274"/>
                      <a:pt x="3993" y="274"/>
                    </a:cubicBezTo>
                    <a:cubicBezTo>
                      <a:pt x="3989" y="274"/>
                      <a:pt x="3986" y="274"/>
                      <a:pt x="3982" y="274"/>
                    </a:cubicBezTo>
                    <a:cubicBezTo>
                      <a:pt x="3855" y="202"/>
                      <a:pt x="3724" y="155"/>
                      <a:pt x="3589" y="132"/>
                    </a:cubicBezTo>
                    <a:cubicBezTo>
                      <a:pt x="3515" y="65"/>
                      <a:pt x="3416" y="37"/>
                      <a:pt x="3298" y="37"/>
                    </a:cubicBezTo>
                    <a:cubicBezTo>
                      <a:pt x="3221" y="37"/>
                      <a:pt x="3136" y="49"/>
                      <a:pt x="3046" y="70"/>
                    </a:cubicBezTo>
                    <a:cubicBezTo>
                      <a:pt x="2956" y="24"/>
                      <a:pt x="2853" y="1"/>
                      <a:pt x="2739" y="1"/>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64" name="Google Shape;64;p13"/>
              <p:cNvSpPr/>
              <p:nvPr/>
            </p:nvSpPr>
            <p:spPr>
              <a:xfrm>
                <a:off x="2321125" y="1813400"/>
                <a:ext cx="114525" cy="51300"/>
              </a:xfrm>
              <a:custGeom>
                <a:avLst/>
                <a:gdLst/>
                <a:ahLst/>
                <a:cxnLst/>
                <a:rect l="l" t="t" r="r" b="b"/>
                <a:pathLst>
                  <a:path w="4581" h="2052" extrusionOk="0">
                    <a:moveTo>
                      <a:pt x="1842" y="1"/>
                    </a:moveTo>
                    <a:cubicBezTo>
                      <a:pt x="1728" y="1"/>
                      <a:pt x="1625" y="24"/>
                      <a:pt x="1535" y="70"/>
                    </a:cubicBezTo>
                    <a:cubicBezTo>
                      <a:pt x="1444" y="49"/>
                      <a:pt x="1360" y="37"/>
                      <a:pt x="1283" y="37"/>
                    </a:cubicBezTo>
                    <a:cubicBezTo>
                      <a:pt x="1165" y="37"/>
                      <a:pt x="1065" y="65"/>
                      <a:pt x="992" y="132"/>
                    </a:cubicBezTo>
                    <a:cubicBezTo>
                      <a:pt x="856" y="155"/>
                      <a:pt x="726" y="202"/>
                      <a:pt x="598" y="274"/>
                    </a:cubicBezTo>
                    <a:cubicBezTo>
                      <a:pt x="594" y="274"/>
                      <a:pt x="591" y="274"/>
                      <a:pt x="587" y="274"/>
                    </a:cubicBezTo>
                    <a:cubicBezTo>
                      <a:pt x="549" y="274"/>
                      <a:pt x="508" y="283"/>
                      <a:pt x="466" y="314"/>
                    </a:cubicBezTo>
                    <a:lnTo>
                      <a:pt x="175" y="528"/>
                    </a:lnTo>
                    <a:cubicBezTo>
                      <a:pt x="1" y="656"/>
                      <a:pt x="37" y="882"/>
                      <a:pt x="233" y="964"/>
                    </a:cubicBezTo>
                    <a:cubicBezTo>
                      <a:pt x="1066" y="1316"/>
                      <a:pt x="1913" y="1623"/>
                      <a:pt x="2779" y="1882"/>
                    </a:cubicBezTo>
                    <a:cubicBezTo>
                      <a:pt x="2797" y="1888"/>
                      <a:pt x="2813" y="1887"/>
                      <a:pt x="2830" y="1888"/>
                    </a:cubicBezTo>
                    <a:cubicBezTo>
                      <a:pt x="3007" y="1985"/>
                      <a:pt x="3169" y="2052"/>
                      <a:pt x="3378" y="2052"/>
                    </a:cubicBezTo>
                    <a:cubicBezTo>
                      <a:pt x="3442" y="2052"/>
                      <a:pt x="3511" y="2045"/>
                      <a:pt x="3586" y="2032"/>
                    </a:cubicBezTo>
                    <a:cubicBezTo>
                      <a:pt x="3674" y="2015"/>
                      <a:pt x="3720" y="1955"/>
                      <a:pt x="3736" y="1884"/>
                    </a:cubicBezTo>
                    <a:cubicBezTo>
                      <a:pt x="3751" y="1884"/>
                      <a:pt x="3766" y="1887"/>
                      <a:pt x="3781" y="1887"/>
                    </a:cubicBezTo>
                    <a:cubicBezTo>
                      <a:pt x="3808" y="1887"/>
                      <a:pt x="3835" y="1879"/>
                      <a:pt x="3860" y="1867"/>
                    </a:cubicBezTo>
                    <a:cubicBezTo>
                      <a:pt x="3901" y="1872"/>
                      <a:pt x="3942" y="1874"/>
                      <a:pt x="3984" y="1874"/>
                    </a:cubicBezTo>
                    <a:cubicBezTo>
                      <a:pt x="4100" y="1874"/>
                      <a:pt x="4221" y="1856"/>
                      <a:pt x="4356" y="1811"/>
                    </a:cubicBezTo>
                    <a:cubicBezTo>
                      <a:pt x="4539" y="1749"/>
                      <a:pt x="4580" y="1503"/>
                      <a:pt x="4410" y="1398"/>
                    </a:cubicBezTo>
                    <a:cubicBezTo>
                      <a:pt x="3719" y="972"/>
                      <a:pt x="2881" y="243"/>
                      <a:pt x="2090" y="35"/>
                    </a:cubicBezTo>
                    <a:cubicBezTo>
                      <a:pt x="2003" y="12"/>
                      <a:pt x="1920" y="1"/>
                      <a:pt x="1842" y="1"/>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65" name="Google Shape;65;p13"/>
              <p:cNvSpPr/>
              <p:nvPr/>
            </p:nvSpPr>
            <p:spPr>
              <a:xfrm>
                <a:off x="2046575" y="755875"/>
                <a:ext cx="351550" cy="1101725"/>
              </a:xfrm>
              <a:custGeom>
                <a:avLst/>
                <a:gdLst/>
                <a:ahLst/>
                <a:cxnLst/>
                <a:rect l="l" t="t" r="r" b="b"/>
                <a:pathLst>
                  <a:path w="14062" h="44069" extrusionOk="0">
                    <a:moveTo>
                      <a:pt x="8821" y="0"/>
                    </a:moveTo>
                    <a:cubicBezTo>
                      <a:pt x="8658" y="0"/>
                      <a:pt x="8496" y="132"/>
                      <a:pt x="8372" y="256"/>
                    </a:cubicBezTo>
                    <a:cubicBezTo>
                      <a:pt x="7091" y="1535"/>
                      <a:pt x="5809" y="2814"/>
                      <a:pt x="4528" y="4092"/>
                    </a:cubicBezTo>
                    <a:cubicBezTo>
                      <a:pt x="3546" y="5072"/>
                      <a:pt x="1890" y="6201"/>
                      <a:pt x="1353" y="7505"/>
                    </a:cubicBezTo>
                    <a:cubicBezTo>
                      <a:pt x="912" y="8575"/>
                      <a:pt x="847" y="10061"/>
                      <a:pt x="617" y="11197"/>
                    </a:cubicBezTo>
                    <a:cubicBezTo>
                      <a:pt x="267" y="12928"/>
                      <a:pt x="9" y="14683"/>
                      <a:pt x="4" y="16452"/>
                    </a:cubicBezTo>
                    <a:cubicBezTo>
                      <a:pt x="1" y="18009"/>
                      <a:pt x="190" y="19560"/>
                      <a:pt x="380" y="21105"/>
                    </a:cubicBezTo>
                    <a:cubicBezTo>
                      <a:pt x="826" y="24736"/>
                      <a:pt x="1274" y="28376"/>
                      <a:pt x="2135" y="31931"/>
                    </a:cubicBezTo>
                    <a:cubicBezTo>
                      <a:pt x="2987" y="35443"/>
                      <a:pt x="4236" y="39157"/>
                      <a:pt x="3032" y="42564"/>
                    </a:cubicBezTo>
                    <a:cubicBezTo>
                      <a:pt x="3228" y="42469"/>
                      <a:pt x="3438" y="42428"/>
                      <a:pt x="3651" y="42428"/>
                    </a:cubicBezTo>
                    <a:cubicBezTo>
                      <a:pt x="4107" y="42428"/>
                      <a:pt x="4579" y="42615"/>
                      <a:pt x="4976" y="42860"/>
                    </a:cubicBezTo>
                    <a:cubicBezTo>
                      <a:pt x="5559" y="43219"/>
                      <a:pt x="6075" y="43700"/>
                      <a:pt x="6715" y="43944"/>
                    </a:cubicBezTo>
                    <a:cubicBezTo>
                      <a:pt x="6945" y="44031"/>
                      <a:pt x="7237" y="44068"/>
                      <a:pt x="7566" y="44068"/>
                    </a:cubicBezTo>
                    <a:cubicBezTo>
                      <a:pt x="9172" y="44068"/>
                      <a:pt x="11655" y="43187"/>
                      <a:pt x="12070" y="43030"/>
                    </a:cubicBezTo>
                    <a:cubicBezTo>
                      <a:pt x="12453" y="42884"/>
                      <a:pt x="13013" y="42455"/>
                      <a:pt x="13401" y="42455"/>
                    </a:cubicBezTo>
                    <a:cubicBezTo>
                      <a:pt x="13518" y="42455"/>
                      <a:pt x="13620" y="42493"/>
                      <a:pt x="13696" y="42591"/>
                    </a:cubicBezTo>
                    <a:cubicBezTo>
                      <a:pt x="13241" y="40899"/>
                      <a:pt x="12718" y="38826"/>
                      <a:pt x="12512" y="37087"/>
                    </a:cubicBezTo>
                    <a:cubicBezTo>
                      <a:pt x="11386" y="27567"/>
                      <a:pt x="14061" y="17760"/>
                      <a:pt x="11934" y="8413"/>
                    </a:cubicBezTo>
                    <a:cubicBezTo>
                      <a:pt x="11537" y="6666"/>
                      <a:pt x="10976" y="4960"/>
                      <a:pt x="10351" y="3280"/>
                    </a:cubicBezTo>
                    <a:cubicBezTo>
                      <a:pt x="9983" y="2295"/>
                      <a:pt x="9594" y="1317"/>
                      <a:pt x="9183" y="348"/>
                    </a:cubicBezTo>
                    <a:cubicBezTo>
                      <a:pt x="9128" y="218"/>
                      <a:pt x="9061" y="76"/>
                      <a:pt x="8930" y="22"/>
                    </a:cubicBezTo>
                    <a:cubicBezTo>
                      <a:pt x="8894" y="7"/>
                      <a:pt x="8857" y="0"/>
                      <a:pt x="8821"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66" name="Google Shape;66;p13"/>
              <p:cNvSpPr/>
              <p:nvPr/>
            </p:nvSpPr>
            <p:spPr>
              <a:xfrm>
                <a:off x="2164625" y="971725"/>
                <a:ext cx="207900" cy="278000"/>
              </a:xfrm>
              <a:custGeom>
                <a:avLst/>
                <a:gdLst/>
                <a:ahLst/>
                <a:cxnLst/>
                <a:rect l="l" t="t" r="r" b="b"/>
                <a:pathLst>
                  <a:path w="8316" h="11120" extrusionOk="0">
                    <a:moveTo>
                      <a:pt x="215" y="1"/>
                    </a:moveTo>
                    <a:cubicBezTo>
                      <a:pt x="182" y="1"/>
                      <a:pt x="151" y="22"/>
                      <a:pt x="151" y="65"/>
                    </a:cubicBezTo>
                    <a:cubicBezTo>
                      <a:pt x="151" y="374"/>
                      <a:pt x="161" y="688"/>
                      <a:pt x="180" y="1002"/>
                    </a:cubicBezTo>
                    <a:cubicBezTo>
                      <a:pt x="0" y="3812"/>
                      <a:pt x="874" y="6858"/>
                      <a:pt x="2450" y="9155"/>
                    </a:cubicBezTo>
                    <a:cubicBezTo>
                      <a:pt x="3079" y="10073"/>
                      <a:pt x="3956" y="10970"/>
                      <a:pt x="5117" y="11101"/>
                    </a:cubicBezTo>
                    <a:cubicBezTo>
                      <a:pt x="5222" y="11113"/>
                      <a:pt x="5329" y="11120"/>
                      <a:pt x="5435" y="11120"/>
                    </a:cubicBezTo>
                    <a:cubicBezTo>
                      <a:pt x="6215" y="11120"/>
                      <a:pt x="6993" y="10792"/>
                      <a:pt x="7378" y="10083"/>
                    </a:cubicBezTo>
                    <a:cubicBezTo>
                      <a:pt x="7417" y="10012"/>
                      <a:pt x="7360" y="9953"/>
                      <a:pt x="7300" y="9953"/>
                    </a:cubicBezTo>
                    <a:cubicBezTo>
                      <a:pt x="7272" y="9953"/>
                      <a:pt x="7244" y="9965"/>
                      <a:pt x="7223" y="9993"/>
                    </a:cubicBezTo>
                    <a:cubicBezTo>
                      <a:pt x="6771" y="10596"/>
                      <a:pt x="6147" y="10864"/>
                      <a:pt x="5501" y="10864"/>
                    </a:cubicBezTo>
                    <a:cubicBezTo>
                      <a:pt x="4923" y="10864"/>
                      <a:pt x="4326" y="10649"/>
                      <a:pt x="3819" y="10268"/>
                    </a:cubicBezTo>
                    <a:cubicBezTo>
                      <a:pt x="2879" y="9563"/>
                      <a:pt x="2265" y="8465"/>
                      <a:pt x="1767" y="7420"/>
                    </a:cubicBezTo>
                    <a:cubicBezTo>
                      <a:pt x="1200" y="6234"/>
                      <a:pt x="856" y="5016"/>
                      <a:pt x="658" y="3768"/>
                    </a:cubicBezTo>
                    <a:lnTo>
                      <a:pt x="658" y="3768"/>
                    </a:lnTo>
                    <a:cubicBezTo>
                      <a:pt x="1006" y="4929"/>
                      <a:pt x="1555" y="6020"/>
                      <a:pt x="2372" y="6912"/>
                    </a:cubicBezTo>
                    <a:cubicBezTo>
                      <a:pt x="3355" y="7986"/>
                      <a:pt x="4735" y="8582"/>
                      <a:pt x="6137" y="8582"/>
                    </a:cubicBezTo>
                    <a:cubicBezTo>
                      <a:pt x="6836" y="8582"/>
                      <a:pt x="7540" y="8434"/>
                      <a:pt x="8203" y="8123"/>
                    </a:cubicBezTo>
                    <a:cubicBezTo>
                      <a:pt x="8315" y="8071"/>
                      <a:pt x="8255" y="7891"/>
                      <a:pt x="8148" y="7891"/>
                    </a:cubicBezTo>
                    <a:cubicBezTo>
                      <a:pt x="8136" y="7891"/>
                      <a:pt x="8123" y="7894"/>
                      <a:pt x="8109" y="7899"/>
                    </a:cubicBezTo>
                    <a:cubicBezTo>
                      <a:pt x="7445" y="8156"/>
                      <a:pt x="6771" y="8283"/>
                      <a:pt x="6114" y="8283"/>
                    </a:cubicBezTo>
                    <a:cubicBezTo>
                      <a:pt x="4576" y="8283"/>
                      <a:pt x="3135" y="7584"/>
                      <a:pt x="2136" y="6218"/>
                    </a:cubicBezTo>
                    <a:cubicBezTo>
                      <a:pt x="1208" y="4948"/>
                      <a:pt x="711" y="3387"/>
                      <a:pt x="465" y="1816"/>
                    </a:cubicBezTo>
                    <a:cubicBezTo>
                      <a:pt x="445" y="1365"/>
                      <a:pt x="434" y="911"/>
                      <a:pt x="440" y="453"/>
                    </a:cubicBezTo>
                    <a:cubicBezTo>
                      <a:pt x="441" y="386"/>
                      <a:pt x="398" y="357"/>
                      <a:pt x="350" y="357"/>
                    </a:cubicBezTo>
                    <a:cubicBezTo>
                      <a:pt x="335" y="357"/>
                      <a:pt x="320" y="359"/>
                      <a:pt x="306" y="364"/>
                    </a:cubicBezTo>
                    <a:cubicBezTo>
                      <a:pt x="299" y="265"/>
                      <a:pt x="289" y="164"/>
                      <a:pt x="283" y="65"/>
                    </a:cubicBezTo>
                    <a:cubicBezTo>
                      <a:pt x="281" y="22"/>
                      <a:pt x="248" y="1"/>
                      <a:pt x="215" y="1"/>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67" name="Google Shape;67;p13"/>
              <p:cNvSpPr/>
              <p:nvPr/>
            </p:nvSpPr>
            <p:spPr>
              <a:xfrm>
                <a:off x="2061100" y="986225"/>
                <a:ext cx="179375" cy="873925"/>
              </a:xfrm>
              <a:custGeom>
                <a:avLst/>
                <a:gdLst/>
                <a:ahLst/>
                <a:cxnLst/>
                <a:rect l="l" t="t" r="r" b="b"/>
                <a:pathLst>
                  <a:path w="7175" h="34957" extrusionOk="0">
                    <a:moveTo>
                      <a:pt x="3964" y="0"/>
                    </a:moveTo>
                    <a:cubicBezTo>
                      <a:pt x="3936" y="0"/>
                      <a:pt x="3908" y="19"/>
                      <a:pt x="3907" y="56"/>
                    </a:cubicBezTo>
                    <a:cubicBezTo>
                      <a:pt x="3893" y="479"/>
                      <a:pt x="3865" y="900"/>
                      <a:pt x="3822" y="1319"/>
                    </a:cubicBezTo>
                    <a:cubicBezTo>
                      <a:pt x="3810" y="1326"/>
                      <a:pt x="3799" y="1335"/>
                      <a:pt x="3800" y="1354"/>
                    </a:cubicBezTo>
                    <a:cubicBezTo>
                      <a:pt x="3800" y="1403"/>
                      <a:pt x="3801" y="1451"/>
                      <a:pt x="3802" y="1500"/>
                    </a:cubicBezTo>
                    <a:cubicBezTo>
                      <a:pt x="3657" y="2785"/>
                      <a:pt x="3367" y="4044"/>
                      <a:pt x="2881" y="5255"/>
                    </a:cubicBezTo>
                    <a:cubicBezTo>
                      <a:pt x="2553" y="6073"/>
                      <a:pt x="2142" y="6860"/>
                      <a:pt x="1661" y="7599"/>
                    </a:cubicBezTo>
                    <a:cubicBezTo>
                      <a:pt x="1174" y="8346"/>
                      <a:pt x="500" y="8961"/>
                      <a:pt x="30" y="9707"/>
                    </a:cubicBezTo>
                    <a:cubicBezTo>
                      <a:pt x="1" y="9752"/>
                      <a:pt x="42" y="9810"/>
                      <a:pt x="89" y="9810"/>
                    </a:cubicBezTo>
                    <a:cubicBezTo>
                      <a:pt x="100" y="9810"/>
                      <a:pt x="112" y="9807"/>
                      <a:pt x="122" y="9799"/>
                    </a:cubicBezTo>
                    <a:cubicBezTo>
                      <a:pt x="1438" y="8906"/>
                      <a:pt x="2394" y="7012"/>
                      <a:pt x="2995" y="5593"/>
                    </a:cubicBezTo>
                    <a:cubicBezTo>
                      <a:pt x="3365" y="4719"/>
                      <a:pt x="3645" y="3809"/>
                      <a:pt x="3820" y="2881"/>
                    </a:cubicBezTo>
                    <a:cubicBezTo>
                      <a:pt x="3996" y="13612"/>
                      <a:pt x="5136" y="24344"/>
                      <a:pt x="6878" y="34929"/>
                    </a:cubicBezTo>
                    <a:cubicBezTo>
                      <a:pt x="6976" y="34939"/>
                      <a:pt x="7076" y="34948"/>
                      <a:pt x="7175" y="34957"/>
                    </a:cubicBezTo>
                    <a:cubicBezTo>
                      <a:pt x="5392" y="24105"/>
                      <a:pt x="4437" y="13176"/>
                      <a:pt x="3931" y="2194"/>
                    </a:cubicBezTo>
                    <a:cubicBezTo>
                      <a:pt x="4024" y="1488"/>
                      <a:pt x="4057" y="773"/>
                      <a:pt x="4023" y="56"/>
                    </a:cubicBezTo>
                    <a:cubicBezTo>
                      <a:pt x="4021" y="19"/>
                      <a:pt x="3993" y="0"/>
                      <a:pt x="3964" y="0"/>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68" name="Google Shape;68;p13"/>
              <p:cNvSpPr/>
              <p:nvPr/>
            </p:nvSpPr>
            <p:spPr>
              <a:xfrm>
                <a:off x="2077925" y="319750"/>
                <a:ext cx="180300" cy="384700"/>
              </a:xfrm>
              <a:custGeom>
                <a:avLst/>
                <a:gdLst/>
                <a:ahLst/>
                <a:cxnLst/>
                <a:rect l="l" t="t" r="r" b="b"/>
                <a:pathLst>
                  <a:path w="7212" h="15388" extrusionOk="0">
                    <a:moveTo>
                      <a:pt x="4277" y="0"/>
                    </a:moveTo>
                    <a:cubicBezTo>
                      <a:pt x="3700" y="0"/>
                      <a:pt x="3083" y="146"/>
                      <a:pt x="2533" y="309"/>
                    </a:cubicBezTo>
                    <a:lnTo>
                      <a:pt x="1700" y="1279"/>
                    </a:lnTo>
                    <a:cubicBezTo>
                      <a:pt x="2140" y="4303"/>
                      <a:pt x="1530" y="7470"/>
                      <a:pt x="0" y="10116"/>
                    </a:cubicBezTo>
                    <a:cubicBezTo>
                      <a:pt x="744" y="10797"/>
                      <a:pt x="1215" y="11715"/>
                      <a:pt x="1706" y="12596"/>
                    </a:cubicBezTo>
                    <a:cubicBezTo>
                      <a:pt x="2198" y="13476"/>
                      <a:pt x="2752" y="14365"/>
                      <a:pt x="3594" y="14919"/>
                    </a:cubicBezTo>
                    <a:cubicBezTo>
                      <a:pt x="4042" y="15214"/>
                      <a:pt x="4594" y="15388"/>
                      <a:pt x="5128" y="15388"/>
                    </a:cubicBezTo>
                    <a:cubicBezTo>
                      <a:pt x="5597" y="15388"/>
                      <a:pt x="6053" y="15254"/>
                      <a:pt x="6414" y="14952"/>
                    </a:cubicBezTo>
                    <a:cubicBezTo>
                      <a:pt x="6991" y="14469"/>
                      <a:pt x="7212" y="13665"/>
                      <a:pt x="7188" y="12913"/>
                    </a:cubicBezTo>
                    <a:cubicBezTo>
                      <a:pt x="7164" y="12161"/>
                      <a:pt x="6930" y="11434"/>
                      <a:pt x="6746" y="10704"/>
                    </a:cubicBezTo>
                    <a:cubicBezTo>
                      <a:pt x="6345" y="9108"/>
                      <a:pt x="6177" y="7454"/>
                      <a:pt x="6248" y="5810"/>
                    </a:cubicBezTo>
                    <a:cubicBezTo>
                      <a:pt x="6304" y="4502"/>
                      <a:pt x="6510" y="3186"/>
                      <a:pt x="6315" y="1892"/>
                    </a:cubicBezTo>
                    <a:cubicBezTo>
                      <a:pt x="6244" y="1421"/>
                      <a:pt x="6111" y="940"/>
                      <a:pt x="5794" y="585"/>
                    </a:cubicBezTo>
                    <a:cubicBezTo>
                      <a:pt x="5406" y="150"/>
                      <a:pt x="4862" y="0"/>
                      <a:pt x="4277" y="0"/>
                    </a:cubicBezTo>
                    <a:close/>
                  </a:path>
                </a:pathLst>
              </a:custGeom>
              <a:solidFill>
                <a:srgbClr val="BA4D3A"/>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69" name="Google Shape;69;p13"/>
              <p:cNvSpPr/>
              <p:nvPr/>
            </p:nvSpPr>
            <p:spPr>
              <a:xfrm>
                <a:off x="1991950" y="516575"/>
                <a:ext cx="311775" cy="315875"/>
              </a:xfrm>
              <a:custGeom>
                <a:avLst/>
                <a:gdLst/>
                <a:ahLst/>
                <a:cxnLst/>
                <a:rect l="l" t="t" r="r" b="b"/>
                <a:pathLst>
                  <a:path w="12471" h="12635" extrusionOk="0">
                    <a:moveTo>
                      <a:pt x="7961" y="1"/>
                    </a:moveTo>
                    <a:cubicBezTo>
                      <a:pt x="7865" y="1"/>
                      <a:pt x="7769" y="3"/>
                      <a:pt x="7674" y="6"/>
                    </a:cubicBezTo>
                    <a:cubicBezTo>
                      <a:pt x="5640" y="75"/>
                      <a:pt x="3484" y="992"/>
                      <a:pt x="1780" y="2105"/>
                    </a:cubicBezTo>
                    <a:cubicBezTo>
                      <a:pt x="1373" y="3195"/>
                      <a:pt x="767" y="4209"/>
                      <a:pt x="1" y="5085"/>
                    </a:cubicBezTo>
                    <a:cubicBezTo>
                      <a:pt x="548" y="5927"/>
                      <a:pt x="1064" y="6752"/>
                      <a:pt x="1693" y="7535"/>
                    </a:cubicBezTo>
                    <a:cubicBezTo>
                      <a:pt x="1925" y="7241"/>
                      <a:pt x="2157" y="6946"/>
                      <a:pt x="2389" y="6653"/>
                    </a:cubicBezTo>
                    <a:cubicBezTo>
                      <a:pt x="2556" y="7079"/>
                      <a:pt x="2645" y="7525"/>
                      <a:pt x="2811" y="7951"/>
                    </a:cubicBezTo>
                    <a:cubicBezTo>
                      <a:pt x="2970" y="8359"/>
                      <a:pt x="3128" y="8767"/>
                      <a:pt x="3241" y="9189"/>
                    </a:cubicBezTo>
                    <a:cubicBezTo>
                      <a:pt x="3505" y="10179"/>
                      <a:pt x="3506" y="11217"/>
                      <a:pt x="3506" y="12241"/>
                    </a:cubicBezTo>
                    <a:cubicBezTo>
                      <a:pt x="3596" y="12235"/>
                      <a:pt x="3686" y="12233"/>
                      <a:pt x="3775" y="12233"/>
                    </a:cubicBezTo>
                    <a:cubicBezTo>
                      <a:pt x="4345" y="12233"/>
                      <a:pt x="4909" y="12339"/>
                      <a:pt x="5472" y="12448"/>
                    </a:cubicBezTo>
                    <a:cubicBezTo>
                      <a:pt x="6201" y="12589"/>
                      <a:pt x="6941" y="12634"/>
                      <a:pt x="7684" y="12634"/>
                    </a:cubicBezTo>
                    <a:cubicBezTo>
                      <a:pt x="8366" y="12634"/>
                      <a:pt x="9050" y="12596"/>
                      <a:pt x="9729" y="12557"/>
                    </a:cubicBezTo>
                    <a:cubicBezTo>
                      <a:pt x="10361" y="12520"/>
                      <a:pt x="10993" y="12485"/>
                      <a:pt x="11624" y="12449"/>
                    </a:cubicBezTo>
                    <a:cubicBezTo>
                      <a:pt x="11649" y="10683"/>
                      <a:pt x="11917" y="8936"/>
                      <a:pt x="12082" y="7178"/>
                    </a:cubicBezTo>
                    <a:cubicBezTo>
                      <a:pt x="12166" y="6270"/>
                      <a:pt x="12470" y="5455"/>
                      <a:pt x="12360" y="4551"/>
                    </a:cubicBezTo>
                    <a:cubicBezTo>
                      <a:pt x="12279" y="3880"/>
                      <a:pt x="12000" y="3251"/>
                      <a:pt x="11711" y="2641"/>
                    </a:cubicBezTo>
                    <a:cubicBezTo>
                      <a:pt x="11341" y="1856"/>
                      <a:pt x="10920" y="1046"/>
                      <a:pt x="10202" y="559"/>
                    </a:cubicBezTo>
                    <a:cubicBezTo>
                      <a:pt x="9554" y="119"/>
                      <a:pt x="8749" y="1"/>
                      <a:pt x="7961" y="1"/>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70" name="Google Shape;70;p13"/>
              <p:cNvSpPr/>
              <p:nvPr/>
            </p:nvSpPr>
            <p:spPr>
              <a:xfrm>
                <a:off x="1754900" y="507800"/>
                <a:ext cx="277975" cy="266275"/>
              </a:xfrm>
              <a:custGeom>
                <a:avLst/>
                <a:gdLst/>
                <a:ahLst/>
                <a:cxnLst/>
                <a:rect l="l" t="t" r="r" b="b"/>
                <a:pathLst>
                  <a:path w="11119" h="10651" extrusionOk="0">
                    <a:moveTo>
                      <a:pt x="1538" y="1"/>
                    </a:moveTo>
                    <a:lnTo>
                      <a:pt x="1538" y="1"/>
                    </a:lnTo>
                    <a:cubicBezTo>
                      <a:pt x="1522" y="483"/>
                      <a:pt x="1798" y="963"/>
                      <a:pt x="2222" y="1192"/>
                    </a:cubicBezTo>
                    <a:cubicBezTo>
                      <a:pt x="1482" y="921"/>
                      <a:pt x="741" y="650"/>
                      <a:pt x="1" y="380"/>
                    </a:cubicBezTo>
                    <a:lnTo>
                      <a:pt x="1" y="380"/>
                    </a:lnTo>
                    <a:cubicBezTo>
                      <a:pt x="53" y="1202"/>
                      <a:pt x="686" y="1896"/>
                      <a:pt x="1426" y="2258"/>
                    </a:cubicBezTo>
                    <a:cubicBezTo>
                      <a:pt x="2165" y="2619"/>
                      <a:pt x="3004" y="2709"/>
                      <a:pt x="3823" y="2795"/>
                    </a:cubicBezTo>
                    <a:cubicBezTo>
                      <a:pt x="5023" y="5370"/>
                      <a:pt x="5976" y="8074"/>
                      <a:pt x="7175" y="10650"/>
                    </a:cubicBezTo>
                    <a:cubicBezTo>
                      <a:pt x="8535" y="9584"/>
                      <a:pt x="9851" y="8464"/>
                      <a:pt x="11118" y="7292"/>
                    </a:cubicBezTo>
                    <a:lnTo>
                      <a:pt x="9995" y="5500"/>
                    </a:lnTo>
                    <a:cubicBezTo>
                      <a:pt x="9266" y="6279"/>
                      <a:pt x="8536" y="7058"/>
                      <a:pt x="7807" y="7837"/>
                    </a:cubicBezTo>
                    <a:cubicBezTo>
                      <a:pt x="7417" y="6750"/>
                      <a:pt x="5241" y="3470"/>
                      <a:pt x="4820" y="2774"/>
                    </a:cubicBezTo>
                    <a:cubicBezTo>
                      <a:pt x="4069" y="1534"/>
                      <a:pt x="2809" y="698"/>
                      <a:pt x="1538" y="1"/>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71" name="Google Shape;71;p13"/>
              <p:cNvSpPr/>
              <p:nvPr/>
            </p:nvSpPr>
            <p:spPr>
              <a:xfrm>
                <a:off x="1840375" y="553925"/>
                <a:ext cx="34375" cy="45050"/>
              </a:xfrm>
              <a:custGeom>
                <a:avLst/>
                <a:gdLst/>
                <a:ahLst/>
                <a:cxnLst/>
                <a:rect l="l" t="t" r="r" b="b"/>
                <a:pathLst>
                  <a:path w="1375" h="1802" extrusionOk="0">
                    <a:moveTo>
                      <a:pt x="1120" y="1"/>
                    </a:moveTo>
                    <a:cubicBezTo>
                      <a:pt x="991" y="1"/>
                      <a:pt x="856" y="81"/>
                      <a:pt x="843" y="246"/>
                    </a:cubicBezTo>
                    <a:cubicBezTo>
                      <a:pt x="804" y="781"/>
                      <a:pt x="492" y="1149"/>
                      <a:pt x="113" y="1496"/>
                    </a:cubicBezTo>
                    <a:cubicBezTo>
                      <a:pt x="0" y="1599"/>
                      <a:pt x="92" y="1801"/>
                      <a:pt x="231" y="1801"/>
                    </a:cubicBezTo>
                    <a:cubicBezTo>
                      <a:pt x="248" y="1801"/>
                      <a:pt x="266" y="1798"/>
                      <a:pt x="285" y="1791"/>
                    </a:cubicBezTo>
                    <a:cubicBezTo>
                      <a:pt x="926" y="1556"/>
                      <a:pt x="1279" y="894"/>
                      <a:pt x="1356" y="246"/>
                    </a:cubicBezTo>
                    <a:cubicBezTo>
                      <a:pt x="1375" y="84"/>
                      <a:pt x="1251" y="1"/>
                      <a:pt x="1120" y="1"/>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72" name="Google Shape;72;p13"/>
              <p:cNvSpPr/>
              <p:nvPr/>
            </p:nvSpPr>
            <p:spPr>
              <a:xfrm>
                <a:off x="1851300" y="560600"/>
                <a:ext cx="33325" cy="52375"/>
              </a:xfrm>
              <a:custGeom>
                <a:avLst/>
                <a:gdLst/>
                <a:ahLst/>
                <a:cxnLst/>
                <a:rect l="l" t="t" r="r" b="b"/>
                <a:pathLst>
                  <a:path w="1333" h="2095" extrusionOk="0">
                    <a:moveTo>
                      <a:pt x="1130" y="1"/>
                    </a:moveTo>
                    <a:cubicBezTo>
                      <a:pt x="1096" y="1"/>
                      <a:pt x="1063" y="13"/>
                      <a:pt x="1039" y="40"/>
                    </a:cubicBezTo>
                    <a:cubicBezTo>
                      <a:pt x="840" y="279"/>
                      <a:pt x="745" y="567"/>
                      <a:pt x="604" y="841"/>
                    </a:cubicBezTo>
                    <a:cubicBezTo>
                      <a:pt x="457" y="1125"/>
                      <a:pt x="230" y="1355"/>
                      <a:pt x="79" y="1629"/>
                    </a:cubicBezTo>
                    <a:cubicBezTo>
                      <a:pt x="0" y="1773"/>
                      <a:pt x="43" y="1961"/>
                      <a:pt x="188" y="2046"/>
                    </a:cubicBezTo>
                    <a:cubicBezTo>
                      <a:pt x="196" y="2050"/>
                      <a:pt x="204" y="2054"/>
                      <a:pt x="212" y="2060"/>
                    </a:cubicBezTo>
                    <a:cubicBezTo>
                      <a:pt x="253" y="2083"/>
                      <a:pt x="296" y="2094"/>
                      <a:pt x="339" y="2094"/>
                    </a:cubicBezTo>
                    <a:cubicBezTo>
                      <a:pt x="408" y="2094"/>
                      <a:pt x="476" y="2065"/>
                      <a:pt x="532" y="2018"/>
                    </a:cubicBezTo>
                    <a:cubicBezTo>
                      <a:pt x="536" y="2015"/>
                      <a:pt x="539" y="2012"/>
                      <a:pt x="543" y="2009"/>
                    </a:cubicBezTo>
                    <a:cubicBezTo>
                      <a:pt x="549" y="2005"/>
                      <a:pt x="552" y="1998"/>
                      <a:pt x="557" y="1991"/>
                    </a:cubicBezTo>
                    <a:cubicBezTo>
                      <a:pt x="649" y="1902"/>
                      <a:pt x="710" y="1756"/>
                      <a:pt x="775" y="1651"/>
                    </a:cubicBezTo>
                    <a:cubicBezTo>
                      <a:pt x="884" y="1476"/>
                      <a:pt x="980" y="1296"/>
                      <a:pt x="1064" y="1109"/>
                    </a:cubicBezTo>
                    <a:cubicBezTo>
                      <a:pt x="1209" y="785"/>
                      <a:pt x="1333" y="458"/>
                      <a:pt x="1266" y="100"/>
                    </a:cubicBezTo>
                    <a:cubicBezTo>
                      <a:pt x="1254" y="39"/>
                      <a:pt x="1191" y="1"/>
                      <a:pt x="1130" y="1"/>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73" name="Google Shape;73;p13"/>
              <p:cNvSpPr/>
              <p:nvPr/>
            </p:nvSpPr>
            <p:spPr>
              <a:xfrm>
                <a:off x="1854400" y="578600"/>
                <a:ext cx="41350" cy="56425"/>
              </a:xfrm>
              <a:custGeom>
                <a:avLst/>
                <a:gdLst/>
                <a:ahLst/>
                <a:cxnLst/>
                <a:rect l="l" t="t" r="r" b="b"/>
                <a:pathLst>
                  <a:path w="1654" h="2257" extrusionOk="0">
                    <a:moveTo>
                      <a:pt x="1356" y="0"/>
                    </a:moveTo>
                    <a:cubicBezTo>
                      <a:pt x="1289" y="0"/>
                      <a:pt x="1221" y="38"/>
                      <a:pt x="1204" y="110"/>
                    </a:cubicBezTo>
                    <a:cubicBezTo>
                      <a:pt x="1059" y="704"/>
                      <a:pt x="835" y="1331"/>
                      <a:pt x="298" y="1677"/>
                    </a:cubicBezTo>
                    <a:cubicBezTo>
                      <a:pt x="0" y="1869"/>
                      <a:pt x="205" y="2256"/>
                      <a:pt x="464" y="2256"/>
                    </a:cubicBezTo>
                    <a:cubicBezTo>
                      <a:pt x="533" y="2256"/>
                      <a:pt x="606" y="2229"/>
                      <a:pt x="674" y="2163"/>
                    </a:cubicBezTo>
                    <a:cubicBezTo>
                      <a:pt x="1237" y="1619"/>
                      <a:pt x="1653" y="914"/>
                      <a:pt x="1500" y="110"/>
                    </a:cubicBezTo>
                    <a:cubicBezTo>
                      <a:pt x="1485" y="36"/>
                      <a:pt x="1421" y="0"/>
                      <a:pt x="1356" y="0"/>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74" name="Google Shape;74;p13"/>
              <p:cNvSpPr/>
              <p:nvPr/>
            </p:nvSpPr>
            <p:spPr>
              <a:xfrm>
                <a:off x="2039425" y="508050"/>
                <a:ext cx="343650" cy="622900"/>
              </a:xfrm>
              <a:custGeom>
                <a:avLst/>
                <a:gdLst/>
                <a:ahLst/>
                <a:cxnLst/>
                <a:rect l="l" t="t" r="r" b="b"/>
                <a:pathLst>
                  <a:path w="13746" h="24916" extrusionOk="0">
                    <a:moveTo>
                      <a:pt x="7731" y="0"/>
                    </a:moveTo>
                    <a:cubicBezTo>
                      <a:pt x="7537" y="0"/>
                      <a:pt x="7540" y="396"/>
                      <a:pt x="7534" y="975"/>
                    </a:cubicBezTo>
                    <a:cubicBezTo>
                      <a:pt x="7518" y="2395"/>
                      <a:pt x="7053" y="3643"/>
                      <a:pt x="6487" y="4941"/>
                    </a:cubicBezTo>
                    <a:cubicBezTo>
                      <a:pt x="5703" y="6736"/>
                      <a:pt x="4695" y="8407"/>
                      <a:pt x="3735" y="10109"/>
                    </a:cubicBezTo>
                    <a:cubicBezTo>
                      <a:pt x="3217" y="10997"/>
                      <a:pt x="2644" y="11936"/>
                      <a:pt x="1714" y="12375"/>
                    </a:cubicBezTo>
                    <a:cubicBezTo>
                      <a:pt x="1399" y="12524"/>
                      <a:pt x="1020" y="12637"/>
                      <a:pt x="870" y="12951"/>
                    </a:cubicBezTo>
                    <a:cubicBezTo>
                      <a:pt x="809" y="13079"/>
                      <a:pt x="796" y="13224"/>
                      <a:pt x="783" y="13364"/>
                    </a:cubicBezTo>
                    <a:cubicBezTo>
                      <a:pt x="659" y="14816"/>
                      <a:pt x="535" y="16267"/>
                      <a:pt x="410" y="17717"/>
                    </a:cubicBezTo>
                    <a:cubicBezTo>
                      <a:pt x="206" y="20114"/>
                      <a:pt x="1" y="22538"/>
                      <a:pt x="371" y="24915"/>
                    </a:cubicBezTo>
                    <a:cubicBezTo>
                      <a:pt x="3519" y="20635"/>
                      <a:pt x="7425" y="16915"/>
                      <a:pt x="11853" y="13979"/>
                    </a:cubicBezTo>
                    <a:cubicBezTo>
                      <a:pt x="12711" y="13410"/>
                      <a:pt x="13686" y="12711"/>
                      <a:pt x="13734" y="11683"/>
                    </a:cubicBezTo>
                    <a:cubicBezTo>
                      <a:pt x="13746" y="11416"/>
                      <a:pt x="13691" y="11153"/>
                      <a:pt x="13632" y="10893"/>
                    </a:cubicBezTo>
                    <a:cubicBezTo>
                      <a:pt x="12938" y="7817"/>
                      <a:pt x="11620" y="4886"/>
                      <a:pt x="9791" y="2318"/>
                    </a:cubicBezTo>
                    <a:cubicBezTo>
                      <a:pt x="9330" y="1670"/>
                      <a:pt x="8843" y="1019"/>
                      <a:pt x="8301" y="435"/>
                    </a:cubicBezTo>
                    <a:cubicBezTo>
                      <a:pt x="8020" y="132"/>
                      <a:pt x="7843" y="0"/>
                      <a:pt x="7731" y="0"/>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75" name="Google Shape;75;p13"/>
              <p:cNvSpPr/>
              <p:nvPr/>
            </p:nvSpPr>
            <p:spPr>
              <a:xfrm>
                <a:off x="2054250" y="527025"/>
                <a:ext cx="201375" cy="322975"/>
              </a:xfrm>
              <a:custGeom>
                <a:avLst/>
                <a:gdLst/>
                <a:ahLst/>
                <a:cxnLst/>
                <a:rect l="l" t="t" r="r" b="b"/>
                <a:pathLst>
                  <a:path w="8055" h="12919" extrusionOk="0">
                    <a:moveTo>
                      <a:pt x="7843" y="0"/>
                    </a:moveTo>
                    <a:cubicBezTo>
                      <a:pt x="7733" y="0"/>
                      <a:pt x="7616" y="71"/>
                      <a:pt x="7602" y="210"/>
                    </a:cubicBezTo>
                    <a:cubicBezTo>
                      <a:pt x="7347" y="2850"/>
                      <a:pt x="6622" y="5357"/>
                      <a:pt x="5167" y="7598"/>
                    </a:cubicBezTo>
                    <a:cubicBezTo>
                      <a:pt x="3764" y="9759"/>
                      <a:pt x="1965" y="11159"/>
                      <a:pt x="51" y="12813"/>
                    </a:cubicBezTo>
                    <a:cubicBezTo>
                      <a:pt x="1" y="12856"/>
                      <a:pt x="47" y="12919"/>
                      <a:pt x="100" y="12919"/>
                    </a:cubicBezTo>
                    <a:cubicBezTo>
                      <a:pt x="109" y="12919"/>
                      <a:pt x="118" y="12917"/>
                      <a:pt x="127" y="12913"/>
                    </a:cubicBezTo>
                    <a:cubicBezTo>
                      <a:pt x="4718" y="10841"/>
                      <a:pt x="7601" y="4993"/>
                      <a:pt x="8042" y="210"/>
                    </a:cubicBezTo>
                    <a:cubicBezTo>
                      <a:pt x="8055" y="70"/>
                      <a:pt x="7952" y="0"/>
                      <a:pt x="7843"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76" name="Google Shape;76;p13"/>
              <p:cNvSpPr/>
              <p:nvPr/>
            </p:nvSpPr>
            <p:spPr>
              <a:xfrm>
                <a:off x="2053025" y="848100"/>
                <a:ext cx="50350" cy="38475"/>
              </a:xfrm>
              <a:custGeom>
                <a:avLst/>
                <a:gdLst/>
                <a:ahLst/>
                <a:cxnLst/>
                <a:rect l="l" t="t" r="r" b="b"/>
                <a:pathLst>
                  <a:path w="2014" h="1539" extrusionOk="0">
                    <a:moveTo>
                      <a:pt x="1870" y="1"/>
                    </a:moveTo>
                    <a:cubicBezTo>
                      <a:pt x="1838" y="1"/>
                      <a:pt x="1807" y="16"/>
                      <a:pt x="1787" y="53"/>
                    </a:cubicBezTo>
                    <a:cubicBezTo>
                      <a:pt x="1570" y="445"/>
                      <a:pt x="1402" y="856"/>
                      <a:pt x="1270" y="1283"/>
                    </a:cubicBezTo>
                    <a:cubicBezTo>
                      <a:pt x="915" y="1115"/>
                      <a:pt x="560" y="947"/>
                      <a:pt x="204" y="779"/>
                    </a:cubicBezTo>
                    <a:cubicBezTo>
                      <a:pt x="189" y="771"/>
                      <a:pt x="173" y="768"/>
                      <a:pt x="159" y="768"/>
                    </a:cubicBezTo>
                    <a:cubicBezTo>
                      <a:pt x="65" y="768"/>
                      <a:pt x="1" y="904"/>
                      <a:pt x="102" y="953"/>
                    </a:cubicBezTo>
                    <a:cubicBezTo>
                      <a:pt x="494" y="1145"/>
                      <a:pt x="886" y="1335"/>
                      <a:pt x="1278" y="1525"/>
                    </a:cubicBezTo>
                    <a:cubicBezTo>
                      <a:pt x="1296" y="1534"/>
                      <a:pt x="1315" y="1538"/>
                      <a:pt x="1334" y="1538"/>
                    </a:cubicBezTo>
                    <a:cubicBezTo>
                      <a:pt x="1380" y="1538"/>
                      <a:pt x="1423" y="1512"/>
                      <a:pt x="1437" y="1461"/>
                    </a:cubicBezTo>
                    <a:cubicBezTo>
                      <a:pt x="1566" y="1006"/>
                      <a:pt x="1742" y="574"/>
                      <a:pt x="1969" y="160"/>
                    </a:cubicBezTo>
                    <a:cubicBezTo>
                      <a:pt x="2014" y="77"/>
                      <a:pt x="1941" y="1"/>
                      <a:pt x="1870" y="1"/>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77" name="Google Shape;77;p13"/>
              <p:cNvSpPr/>
              <p:nvPr/>
            </p:nvSpPr>
            <p:spPr>
              <a:xfrm>
                <a:off x="2098000" y="785675"/>
                <a:ext cx="76725" cy="75475"/>
              </a:xfrm>
              <a:custGeom>
                <a:avLst/>
                <a:gdLst/>
                <a:ahLst/>
                <a:cxnLst/>
                <a:rect l="l" t="t" r="r" b="b"/>
                <a:pathLst>
                  <a:path w="3069" h="3019" extrusionOk="0">
                    <a:moveTo>
                      <a:pt x="2948" y="1"/>
                    </a:moveTo>
                    <a:cubicBezTo>
                      <a:pt x="2885" y="1"/>
                      <a:pt x="2817" y="41"/>
                      <a:pt x="2809" y="120"/>
                    </a:cubicBezTo>
                    <a:cubicBezTo>
                      <a:pt x="2760" y="573"/>
                      <a:pt x="2710" y="1025"/>
                      <a:pt x="2660" y="1477"/>
                    </a:cubicBezTo>
                    <a:cubicBezTo>
                      <a:pt x="2487" y="1430"/>
                      <a:pt x="2297" y="1391"/>
                      <a:pt x="2114" y="1391"/>
                    </a:cubicBezTo>
                    <a:cubicBezTo>
                      <a:pt x="1866" y="1391"/>
                      <a:pt x="1630" y="1462"/>
                      <a:pt x="1467" y="1681"/>
                    </a:cubicBezTo>
                    <a:cubicBezTo>
                      <a:pt x="1394" y="1780"/>
                      <a:pt x="1381" y="1834"/>
                      <a:pt x="1353" y="1944"/>
                    </a:cubicBezTo>
                    <a:cubicBezTo>
                      <a:pt x="1286" y="2208"/>
                      <a:pt x="1366" y="2238"/>
                      <a:pt x="1128" y="2470"/>
                    </a:cubicBezTo>
                    <a:cubicBezTo>
                      <a:pt x="1003" y="2591"/>
                      <a:pt x="945" y="2633"/>
                      <a:pt x="890" y="2633"/>
                    </a:cubicBezTo>
                    <a:cubicBezTo>
                      <a:pt x="828" y="2633"/>
                      <a:pt x="771" y="2577"/>
                      <a:pt x="627" y="2523"/>
                    </a:cubicBezTo>
                    <a:cubicBezTo>
                      <a:pt x="450" y="2458"/>
                      <a:pt x="298" y="2436"/>
                      <a:pt x="113" y="2422"/>
                    </a:cubicBezTo>
                    <a:cubicBezTo>
                      <a:pt x="111" y="2422"/>
                      <a:pt x="109" y="2422"/>
                      <a:pt x="107" y="2422"/>
                    </a:cubicBezTo>
                    <a:cubicBezTo>
                      <a:pt x="12" y="2422"/>
                      <a:pt x="1" y="2566"/>
                      <a:pt x="90" y="2592"/>
                    </a:cubicBezTo>
                    <a:cubicBezTo>
                      <a:pt x="416" y="2689"/>
                      <a:pt x="712" y="2932"/>
                      <a:pt x="1034" y="3002"/>
                    </a:cubicBezTo>
                    <a:cubicBezTo>
                      <a:pt x="1081" y="3012"/>
                      <a:pt x="1124" y="3018"/>
                      <a:pt x="1166" y="3018"/>
                    </a:cubicBezTo>
                    <a:cubicBezTo>
                      <a:pt x="1235" y="3018"/>
                      <a:pt x="1300" y="3001"/>
                      <a:pt x="1371" y="2953"/>
                    </a:cubicBezTo>
                    <a:cubicBezTo>
                      <a:pt x="1515" y="2853"/>
                      <a:pt x="1577" y="2673"/>
                      <a:pt x="1601" y="2508"/>
                    </a:cubicBezTo>
                    <a:cubicBezTo>
                      <a:pt x="1648" y="2195"/>
                      <a:pt x="1446" y="1892"/>
                      <a:pt x="1972" y="1680"/>
                    </a:cubicBezTo>
                    <a:cubicBezTo>
                      <a:pt x="2023" y="1659"/>
                      <a:pt x="2082" y="1651"/>
                      <a:pt x="2146" y="1651"/>
                    </a:cubicBezTo>
                    <a:cubicBezTo>
                      <a:pt x="2345" y="1651"/>
                      <a:pt x="2585" y="1732"/>
                      <a:pt x="2739" y="1778"/>
                    </a:cubicBezTo>
                    <a:cubicBezTo>
                      <a:pt x="2752" y="1782"/>
                      <a:pt x="2765" y="1784"/>
                      <a:pt x="2777" y="1784"/>
                    </a:cubicBezTo>
                    <a:cubicBezTo>
                      <a:pt x="2849" y="1784"/>
                      <a:pt x="2901" y="1721"/>
                      <a:pt x="2908" y="1649"/>
                    </a:cubicBezTo>
                    <a:cubicBezTo>
                      <a:pt x="2959" y="1140"/>
                      <a:pt x="3009" y="630"/>
                      <a:pt x="3060" y="120"/>
                    </a:cubicBezTo>
                    <a:cubicBezTo>
                      <a:pt x="3068" y="40"/>
                      <a:pt x="3010" y="1"/>
                      <a:pt x="2948" y="1"/>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78" name="Google Shape;78;p13"/>
              <p:cNvSpPr/>
              <p:nvPr/>
            </p:nvSpPr>
            <p:spPr>
              <a:xfrm>
                <a:off x="2164650" y="584600"/>
                <a:ext cx="131625" cy="221350"/>
              </a:xfrm>
              <a:custGeom>
                <a:avLst/>
                <a:gdLst/>
                <a:ahLst/>
                <a:cxnLst/>
                <a:rect l="l" t="t" r="r" b="b"/>
                <a:pathLst>
                  <a:path w="5265" h="8854" extrusionOk="0">
                    <a:moveTo>
                      <a:pt x="5125" y="0"/>
                    </a:moveTo>
                    <a:cubicBezTo>
                      <a:pt x="5061" y="0"/>
                      <a:pt x="4998" y="41"/>
                      <a:pt x="4996" y="123"/>
                    </a:cubicBezTo>
                    <a:cubicBezTo>
                      <a:pt x="4993" y="385"/>
                      <a:pt x="5105" y="1148"/>
                      <a:pt x="4966" y="1362"/>
                    </a:cubicBezTo>
                    <a:cubicBezTo>
                      <a:pt x="4754" y="1687"/>
                      <a:pt x="4279" y="1616"/>
                      <a:pt x="3921" y="1654"/>
                    </a:cubicBezTo>
                    <a:cubicBezTo>
                      <a:pt x="3832" y="1664"/>
                      <a:pt x="3743" y="1742"/>
                      <a:pt x="3778" y="1841"/>
                    </a:cubicBezTo>
                    <a:cubicBezTo>
                      <a:pt x="3894" y="2168"/>
                      <a:pt x="4107" y="2592"/>
                      <a:pt x="4118" y="2942"/>
                    </a:cubicBezTo>
                    <a:cubicBezTo>
                      <a:pt x="4132" y="3444"/>
                      <a:pt x="3743" y="3349"/>
                      <a:pt x="3278" y="3406"/>
                    </a:cubicBezTo>
                    <a:cubicBezTo>
                      <a:pt x="3189" y="3417"/>
                      <a:pt x="3098" y="3494"/>
                      <a:pt x="3133" y="3596"/>
                    </a:cubicBezTo>
                    <a:cubicBezTo>
                      <a:pt x="3206" y="3806"/>
                      <a:pt x="3461" y="4362"/>
                      <a:pt x="3427" y="4588"/>
                    </a:cubicBezTo>
                    <a:cubicBezTo>
                      <a:pt x="3350" y="5103"/>
                      <a:pt x="2811" y="5163"/>
                      <a:pt x="2423" y="5182"/>
                    </a:cubicBezTo>
                    <a:cubicBezTo>
                      <a:pt x="2352" y="5186"/>
                      <a:pt x="2272" y="5245"/>
                      <a:pt x="2280" y="5326"/>
                    </a:cubicBezTo>
                    <a:cubicBezTo>
                      <a:pt x="2297" y="5500"/>
                      <a:pt x="2523" y="6450"/>
                      <a:pt x="2444" y="6592"/>
                    </a:cubicBezTo>
                    <a:cubicBezTo>
                      <a:pt x="2308" y="6838"/>
                      <a:pt x="1578" y="6787"/>
                      <a:pt x="1301" y="6839"/>
                    </a:cubicBezTo>
                    <a:cubicBezTo>
                      <a:pt x="1239" y="6850"/>
                      <a:pt x="1196" y="6918"/>
                      <a:pt x="1195" y="6978"/>
                    </a:cubicBezTo>
                    <a:cubicBezTo>
                      <a:pt x="1193" y="7180"/>
                      <a:pt x="1315" y="8251"/>
                      <a:pt x="1186" y="8370"/>
                    </a:cubicBezTo>
                    <a:cubicBezTo>
                      <a:pt x="1121" y="8431"/>
                      <a:pt x="1041" y="8455"/>
                      <a:pt x="954" y="8455"/>
                    </a:cubicBezTo>
                    <a:cubicBezTo>
                      <a:pt x="700" y="8455"/>
                      <a:pt x="379" y="8250"/>
                      <a:pt x="153" y="8168"/>
                    </a:cubicBezTo>
                    <a:cubicBezTo>
                      <a:pt x="143" y="8165"/>
                      <a:pt x="133" y="8163"/>
                      <a:pt x="124" y="8163"/>
                    </a:cubicBezTo>
                    <a:cubicBezTo>
                      <a:pt x="42" y="8163"/>
                      <a:pt x="1" y="8292"/>
                      <a:pt x="81" y="8338"/>
                    </a:cubicBezTo>
                    <a:cubicBezTo>
                      <a:pt x="469" y="8556"/>
                      <a:pt x="863" y="8709"/>
                      <a:pt x="1285" y="8848"/>
                    </a:cubicBezTo>
                    <a:cubicBezTo>
                      <a:pt x="1297" y="8852"/>
                      <a:pt x="1310" y="8854"/>
                      <a:pt x="1322" y="8854"/>
                    </a:cubicBezTo>
                    <a:cubicBezTo>
                      <a:pt x="1393" y="8854"/>
                      <a:pt x="1453" y="8789"/>
                      <a:pt x="1455" y="8719"/>
                    </a:cubicBezTo>
                    <a:cubicBezTo>
                      <a:pt x="1462" y="8366"/>
                      <a:pt x="1372" y="7834"/>
                      <a:pt x="1478" y="7501"/>
                    </a:cubicBezTo>
                    <a:cubicBezTo>
                      <a:pt x="1627" y="7034"/>
                      <a:pt x="2029" y="7002"/>
                      <a:pt x="2456" y="7002"/>
                    </a:cubicBezTo>
                    <a:cubicBezTo>
                      <a:pt x="2517" y="7002"/>
                      <a:pt x="2578" y="7003"/>
                      <a:pt x="2639" y="7003"/>
                    </a:cubicBezTo>
                    <a:cubicBezTo>
                      <a:pt x="2738" y="7003"/>
                      <a:pt x="2794" y="6911"/>
                      <a:pt x="2778" y="6821"/>
                    </a:cubicBezTo>
                    <a:cubicBezTo>
                      <a:pt x="2725" y="6538"/>
                      <a:pt x="2637" y="6211"/>
                      <a:pt x="2634" y="5923"/>
                    </a:cubicBezTo>
                    <a:cubicBezTo>
                      <a:pt x="2628" y="5468"/>
                      <a:pt x="2611" y="5532"/>
                      <a:pt x="2988" y="5440"/>
                    </a:cubicBezTo>
                    <a:cubicBezTo>
                      <a:pt x="3228" y="5381"/>
                      <a:pt x="3512" y="5485"/>
                      <a:pt x="3695" y="5262"/>
                    </a:cubicBezTo>
                    <a:cubicBezTo>
                      <a:pt x="3970" y="4927"/>
                      <a:pt x="3648" y="4118"/>
                      <a:pt x="3482" y="3678"/>
                    </a:cubicBezTo>
                    <a:cubicBezTo>
                      <a:pt x="3794" y="3636"/>
                      <a:pt x="4105" y="3588"/>
                      <a:pt x="4415" y="3529"/>
                    </a:cubicBezTo>
                    <a:cubicBezTo>
                      <a:pt x="4498" y="3512"/>
                      <a:pt x="4535" y="3418"/>
                      <a:pt x="4520" y="3344"/>
                    </a:cubicBezTo>
                    <a:cubicBezTo>
                      <a:pt x="4417" y="2859"/>
                      <a:pt x="4280" y="2393"/>
                      <a:pt x="4117" y="1928"/>
                    </a:cubicBezTo>
                    <a:cubicBezTo>
                      <a:pt x="4449" y="1892"/>
                      <a:pt x="4780" y="1857"/>
                      <a:pt x="5112" y="1820"/>
                    </a:cubicBezTo>
                    <a:cubicBezTo>
                      <a:pt x="5192" y="1812"/>
                      <a:pt x="5259" y="1760"/>
                      <a:pt x="5260" y="1672"/>
                    </a:cubicBezTo>
                    <a:cubicBezTo>
                      <a:pt x="5264" y="1155"/>
                      <a:pt x="5251" y="639"/>
                      <a:pt x="5251" y="123"/>
                    </a:cubicBezTo>
                    <a:cubicBezTo>
                      <a:pt x="5251" y="41"/>
                      <a:pt x="5188" y="0"/>
                      <a:pt x="5125"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79" name="Google Shape;79;p13"/>
              <p:cNvSpPr/>
              <p:nvPr/>
            </p:nvSpPr>
            <p:spPr>
              <a:xfrm>
                <a:off x="2070700" y="848400"/>
                <a:ext cx="11575" cy="10175"/>
              </a:xfrm>
              <a:custGeom>
                <a:avLst/>
                <a:gdLst/>
                <a:ahLst/>
                <a:cxnLst/>
                <a:rect l="l" t="t" r="r" b="b"/>
                <a:pathLst>
                  <a:path w="463" h="407" extrusionOk="0">
                    <a:moveTo>
                      <a:pt x="220" y="0"/>
                    </a:moveTo>
                    <a:cubicBezTo>
                      <a:pt x="166" y="0"/>
                      <a:pt x="113" y="20"/>
                      <a:pt x="73" y="62"/>
                    </a:cubicBezTo>
                    <a:cubicBezTo>
                      <a:pt x="42" y="88"/>
                      <a:pt x="22" y="125"/>
                      <a:pt x="16" y="168"/>
                    </a:cubicBezTo>
                    <a:cubicBezTo>
                      <a:pt x="0" y="237"/>
                      <a:pt x="21" y="294"/>
                      <a:pt x="64" y="334"/>
                    </a:cubicBezTo>
                    <a:cubicBezTo>
                      <a:pt x="105" y="384"/>
                      <a:pt x="163" y="407"/>
                      <a:pt x="221" y="407"/>
                    </a:cubicBezTo>
                    <a:cubicBezTo>
                      <a:pt x="283" y="407"/>
                      <a:pt x="345" y="381"/>
                      <a:pt x="385" y="332"/>
                    </a:cubicBezTo>
                    <a:cubicBezTo>
                      <a:pt x="390" y="328"/>
                      <a:pt x="394" y="327"/>
                      <a:pt x="398" y="322"/>
                    </a:cubicBezTo>
                    <a:cubicBezTo>
                      <a:pt x="462" y="257"/>
                      <a:pt x="462" y="152"/>
                      <a:pt x="398" y="86"/>
                    </a:cubicBezTo>
                    <a:cubicBezTo>
                      <a:pt x="394" y="82"/>
                      <a:pt x="390" y="80"/>
                      <a:pt x="386" y="77"/>
                    </a:cubicBezTo>
                    <a:cubicBezTo>
                      <a:pt x="346" y="28"/>
                      <a:pt x="283" y="0"/>
                      <a:pt x="220"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80" name="Google Shape;80;p13"/>
              <p:cNvSpPr/>
              <p:nvPr/>
            </p:nvSpPr>
            <p:spPr>
              <a:xfrm>
                <a:off x="2108400" y="827300"/>
                <a:ext cx="13200" cy="10800"/>
              </a:xfrm>
              <a:custGeom>
                <a:avLst/>
                <a:gdLst/>
                <a:ahLst/>
                <a:cxnLst/>
                <a:rect l="l" t="t" r="r" b="b"/>
                <a:pathLst>
                  <a:path w="528" h="432" extrusionOk="0">
                    <a:moveTo>
                      <a:pt x="226" y="0"/>
                    </a:moveTo>
                    <a:cubicBezTo>
                      <a:pt x="2" y="0"/>
                      <a:pt x="0" y="432"/>
                      <a:pt x="225" y="432"/>
                    </a:cubicBezTo>
                    <a:cubicBezTo>
                      <a:pt x="249" y="432"/>
                      <a:pt x="276" y="427"/>
                      <a:pt x="306" y="415"/>
                    </a:cubicBezTo>
                    <a:lnTo>
                      <a:pt x="348" y="400"/>
                    </a:lnTo>
                    <a:cubicBezTo>
                      <a:pt x="528" y="331"/>
                      <a:pt x="528" y="101"/>
                      <a:pt x="348" y="33"/>
                    </a:cubicBezTo>
                    <a:lnTo>
                      <a:pt x="306" y="16"/>
                    </a:lnTo>
                    <a:cubicBezTo>
                      <a:pt x="277" y="5"/>
                      <a:pt x="250" y="0"/>
                      <a:pt x="226"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81" name="Google Shape;81;p13"/>
              <p:cNvSpPr/>
              <p:nvPr/>
            </p:nvSpPr>
            <p:spPr>
              <a:xfrm>
                <a:off x="2138800" y="805000"/>
                <a:ext cx="11850" cy="9200"/>
              </a:xfrm>
              <a:custGeom>
                <a:avLst/>
                <a:gdLst/>
                <a:ahLst/>
                <a:cxnLst/>
                <a:rect l="l" t="t" r="r" b="b"/>
                <a:pathLst>
                  <a:path w="474" h="368" extrusionOk="0">
                    <a:moveTo>
                      <a:pt x="237" y="0"/>
                    </a:moveTo>
                    <a:cubicBezTo>
                      <a:pt x="0" y="0"/>
                      <a:pt x="0" y="367"/>
                      <a:pt x="237" y="367"/>
                    </a:cubicBezTo>
                    <a:cubicBezTo>
                      <a:pt x="473" y="367"/>
                      <a:pt x="474" y="0"/>
                      <a:pt x="237"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82" name="Google Shape;82;p13"/>
              <p:cNvSpPr/>
              <p:nvPr/>
            </p:nvSpPr>
            <p:spPr>
              <a:xfrm>
                <a:off x="2169125" y="772850"/>
                <a:ext cx="11275" cy="8750"/>
              </a:xfrm>
              <a:custGeom>
                <a:avLst/>
                <a:gdLst/>
                <a:ahLst/>
                <a:cxnLst/>
                <a:rect l="l" t="t" r="r" b="b"/>
                <a:pathLst>
                  <a:path w="451" h="350" extrusionOk="0">
                    <a:moveTo>
                      <a:pt x="226" y="0"/>
                    </a:moveTo>
                    <a:cubicBezTo>
                      <a:pt x="1" y="0"/>
                      <a:pt x="0" y="349"/>
                      <a:pt x="226" y="349"/>
                    </a:cubicBezTo>
                    <a:cubicBezTo>
                      <a:pt x="451" y="349"/>
                      <a:pt x="451" y="0"/>
                      <a:pt x="226"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83" name="Google Shape;83;p13"/>
              <p:cNvSpPr/>
              <p:nvPr/>
            </p:nvSpPr>
            <p:spPr>
              <a:xfrm>
                <a:off x="2198525" y="735900"/>
                <a:ext cx="11475" cy="8675"/>
              </a:xfrm>
              <a:custGeom>
                <a:avLst/>
                <a:gdLst/>
                <a:ahLst/>
                <a:cxnLst/>
                <a:rect l="l" t="t" r="r" b="b"/>
                <a:pathLst>
                  <a:path w="459" h="347" extrusionOk="0">
                    <a:moveTo>
                      <a:pt x="248" y="0"/>
                    </a:moveTo>
                    <a:cubicBezTo>
                      <a:pt x="209" y="0"/>
                      <a:pt x="169" y="16"/>
                      <a:pt x="131" y="53"/>
                    </a:cubicBezTo>
                    <a:cubicBezTo>
                      <a:pt x="0" y="184"/>
                      <a:pt x="142" y="346"/>
                      <a:pt x="271" y="346"/>
                    </a:cubicBezTo>
                    <a:cubicBezTo>
                      <a:pt x="321" y="346"/>
                      <a:pt x="370" y="321"/>
                      <a:pt x="399" y="259"/>
                    </a:cubicBezTo>
                    <a:cubicBezTo>
                      <a:pt x="458" y="136"/>
                      <a:pt x="362" y="0"/>
                      <a:pt x="248"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84" name="Google Shape;84;p13"/>
              <p:cNvSpPr/>
              <p:nvPr/>
            </p:nvSpPr>
            <p:spPr>
              <a:xfrm>
                <a:off x="2234850" y="682900"/>
                <a:ext cx="9750" cy="8325"/>
              </a:xfrm>
              <a:custGeom>
                <a:avLst/>
                <a:gdLst/>
                <a:ahLst/>
                <a:cxnLst/>
                <a:rect l="l" t="t" r="r" b="b"/>
                <a:pathLst>
                  <a:path w="390" h="333" extrusionOk="0">
                    <a:moveTo>
                      <a:pt x="170" y="1"/>
                    </a:moveTo>
                    <a:cubicBezTo>
                      <a:pt x="1" y="1"/>
                      <a:pt x="1" y="333"/>
                      <a:pt x="170" y="333"/>
                    </a:cubicBezTo>
                    <a:cubicBezTo>
                      <a:pt x="197" y="333"/>
                      <a:pt x="229" y="324"/>
                      <a:pt x="266" y="304"/>
                    </a:cubicBezTo>
                    <a:lnTo>
                      <a:pt x="301" y="285"/>
                    </a:lnTo>
                    <a:cubicBezTo>
                      <a:pt x="390" y="236"/>
                      <a:pt x="390" y="99"/>
                      <a:pt x="301" y="49"/>
                    </a:cubicBezTo>
                    <a:cubicBezTo>
                      <a:pt x="289" y="43"/>
                      <a:pt x="278" y="37"/>
                      <a:pt x="266" y="30"/>
                    </a:cubicBezTo>
                    <a:cubicBezTo>
                      <a:pt x="229" y="9"/>
                      <a:pt x="197" y="1"/>
                      <a:pt x="170" y="1"/>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85" name="Google Shape;85;p13"/>
              <p:cNvSpPr/>
              <p:nvPr/>
            </p:nvSpPr>
            <p:spPr>
              <a:xfrm>
                <a:off x="2245500" y="648100"/>
                <a:ext cx="11100" cy="8625"/>
              </a:xfrm>
              <a:custGeom>
                <a:avLst/>
                <a:gdLst/>
                <a:ahLst/>
                <a:cxnLst/>
                <a:rect l="l" t="t" r="r" b="b"/>
                <a:pathLst>
                  <a:path w="444" h="345" extrusionOk="0">
                    <a:moveTo>
                      <a:pt x="222" y="0"/>
                    </a:moveTo>
                    <a:cubicBezTo>
                      <a:pt x="1" y="0"/>
                      <a:pt x="0" y="344"/>
                      <a:pt x="222" y="344"/>
                    </a:cubicBezTo>
                    <a:cubicBezTo>
                      <a:pt x="443" y="344"/>
                      <a:pt x="444" y="0"/>
                      <a:pt x="222"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86" name="Google Shape;86;p13"/>
              <p:cNvSpPr/>
              <p:nvPr/>
            </p:nvSpPr>
            <p:spPr>
              <a:xfrm>
                <a:off x="2265850" y="592250"/>
                <a:ext cx="12025" cy="9350"/>
              </a:xfrm>
              <a:custGeom>
                <a:avLst/>
                <a:gdLst/>
                <a:ahLst/>
                <a:cxnLst/>
                <a:rect l="l" t="t" r="r" b="b"/>
                <a:pathLst>
                  <a:path w="481" h="374" extrusionOk="0">
                    <a:moveTo>
                      <a:pt x="240" y="1"/>
                    </a:moveTo>
                    <a:cubicBezTo>
                      <a:pt x="0" y="1"/>
                      <a:pt x="0" y="374"/>
                      <a:pt x="240" y="374"/>
                    </a:cubicBezTo>
                    <a:cubicBezTo>
                      <a:pt x="480" y="374"/>
                      <a:pt x="480" y="1"/>
                      <a:pt x="240" y="1"/>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87" name="Google Shape;87;p13"/>
              <p:cNvSpPr/>
              <p:nvPr/>
            </p:nvSpPr>
            <p:spPr>
              <a:xfrm>
                <a:off x="2044600" y="800575"/>
                <a:ext cx="343975" cy="313400"/>
              </a:xfrm>
              <a:custGeom>
                <a:avLst/>
                <a:gdLst/>
                <a:ahLst/>
                <a:cxnLst/>
                <a:rect l="l" t="t" r="r" b="b"/>
                <a:pathLst>
                  <a:path w="13759" h="12536" extrusionOk="0">
                    <a:moveTo>
                      <a:pt x="13549" y="0"/>
                    </a:moveTo>
                    <a:cubicBezTo>
                      <a:pt x="13526" y="0"/>
                      <a:pt x="13500" y="7"/>
                      <a:pt x="13474" y="24"/>
                    </a:cubicBezTo>
                    <a:cubicBezTo>
                      <a:pt x="8350" y="3236"/>
                      <a:pt x="3483" y="7454"/>
                      <a:pt x="26" y="12455"/>
                    </a:cubicBezTo>
                    <a:cubicBezTo>
                      <a:pt x="1" y="12491"/>
                      <a:pt x="39" y="12536"/>
                      <a:pt x="76" y="12536"/>
                    </a:cubicBezTo>
                    <a:cubicBezTo>
                      <a:pt x="88" y="12536"/>
                      <a:pt x="100" y="12531"/>
                      <a:pt x="110" y="12519"/>
                    </a:cubicBezTo>
                    <a:cubicBezTo>
                      <a:pt x="2024" y="10174"/>
                      <a:pt x="3953" y="7912"/>
                      <a:pt x="6189" y="5861"/>
                    </a:cubicBezTo>
                    <a:cubicBezTo>
                      <a:pt x="8476" y="3763"/>
                      <a:pt x="10981" y="1905"/>
                      <a:pt x="13623" y="279"/>
                    </a:cubicBezTo>
                    <a:cubicBezTo>
                      <a:pt x="13758" y="195"/>
                      <a:pt x="13675" y="0"/>
                      <a:pt x="13549"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88" name="Google Shape;88;p13"/>
              <p:cNvSpPr/>
              <p:nvPr/>
            </p:nvSpPr>
            <p:spPr>
              <a:xfrm>
                <a:off x="2322075" y="813150"/>
                <a:ext cx="229600" cy="118475"/>
              </a:xfrm>
              <a:custGeom>
                <a:avLst/>
                <a:gdLst/>
                <a:ahLst/>
                <a:cxnLst/>
                <a:rect l="l" t="t" r="r" b="b"/>
                <a:pathLst>
                  <a:path w="9184" h="4739" extrusionOk="0">
                    <a:moveTo>
                      <a:pt x="40" y="1"/>
                    </a:moveTo>
                    <a:lnTo>
                      <a:pt x="40" y="1"/>
                    </a:lnTo>
                    <a:cubicBezTo>
                      <a:pt x="0" y="654"/>
                      <a:pt x="82" y="1351"/>
                      <a:pt x="286" y="1930"/>
                    </a:cubicBezTo>
                    <a:cubicBezTo>
                      <a:pt x="2015" y="2853"/>
                      <a:pt x="3868" y="3415"/>
                      <a:pt x="5653" y="4044"/>
                    </a:cubicBezTo>
                    <a:cubicBezTo>
                      <a:pt x="6748" y="4429"/>
                      <a:pt x="7866" y="4662"/>
                      <a:pt x="8988" y="4738"/>
                    </a:cubicBezTo>
                    <a:cubicBezTo>
                      <a:pt x="8994" y="4738"/>
                      <a:pt x="9001" y="4738"/>
                      <a:pt x="9007" y="4738"/>
                    </a:cubicBezTo>
                    <a:cubicBezTo>
                      <a:pt x="9081" y="4738"/>
                      <a:pt x="9168" y="4708"/>
                      <a:pt x="9178" y="4601"/>
                    </a:cubicBezTo>
                    <a:cubicBezTo>
                      <a:pt x="9183" y="4551"/>
                      <a:pt x="9166" y="4501"/>
                      <a:pt x="9149" y="4457"/>
                    </a:cubicBezTo>
                    <a:cubicBezTo>
                      <a:pt x="8790" y="3493"/>
                      <a:pt x="8166" y="2768"/>
                      <a:pt x="7462" y="2496"/>
                    </a:cubicBezTo>
                    <a:cubicBezTo>
                      <a:pt x="7259" y="2418"/>
                      <a:pt x="7049" y="2380"/>
                      <a:pt x="6839" y="2380"/>
                    </a:cubicBezTo>
                    <a:cubicBezTo>
                      <a:pt x="6322" y="2380"/>
                      <a:pt x="5803" y="2609"/>
                      <a:pt x="5365" y="3026"/>
                    </a:cubicBezTo>
                    <a:cubicBezTo>
                      <a:pt x="3629" y="1868"/>
                      <a:pt x="1850" y="857"/>
                      <a:pt x="40" y="1"/>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89" name="Google Shape;89;p13"/>
              <p:cNvSpPr/>
              <p:nvPr/>
            </p:nvSpPr>
            <p:spPr>
              <a:xfrm>
                <a:off x="2419550" y="864775"/>
                <a:ext cx="18300" cy="52525"/>
              </a:xfrm>
              <a:custGeom>
                <a:avLst/>
                <a:gdLst/>
                <a:ahLst/>
                <a:cxnLst/>
                <a:rect l="l" t="t" r="r" b="b"/>
                <a:pathLst>
                  <a:path w="732" h="2101" extrusionOk="0">
                    <a:moveTo>
                      <a:pt x="563" y="1"/>
                    </a:moveTo>
                    <a:cubicBezTo>
                      <a:pt x="257" y="12"/>
                      <a:pt x="156" y="493"/>
                      <a:pt x="99" y="733"/>
                    </a:cubicBezTo>
                    <a:cubicBezTo>
                      <a:pt x="1" y="1142"/>
                      <a:pt x="9" y="1555"/>
                      <a:pt x="98" y="1964"/>
                    </a:cubicBezTo>
                    <a:cubicBezTo>
                      <a:pt x="119" y="2059"/>
                      <a:pt x="191" y="2101"/>
                      <a:pt x="267" y="2101"/>
                    </a:cubicBezTo>
                    <a:cubicBezTo>
                      <a:pt x="381" y="2101"/>
                      <a:pt x="504" y="2006"/>
                      <a:pt x="468" y="1862"/>
                    </a:cubicBezTo>
                    <a:cubicBezTo>
                      <a:pt x="375" y="1480"/>
                      <a:pt x="369" y="1093"/>
                      <a:pt x="470" y="712"/>
                    </a:cubicBezTo>
                    <a:cubicBezTo>
                      <a:pt x="531" y="487"/>
                      <a:pt x="732" y="254"/>
                      <a:pt x="615" y="31"/>
                    </a:cubicBezTo>
                    <a:cubicBezTo>
                      <a:pt x="605" y="13"/>
                      <a:pt x="583" y="1"/>
                      <a:pt x="563" y="1"/>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90" name="Google Shape;90;p13"/>
              <p:cNvSpPr/>
              <p:nvPr/>
            </p:nvSpPr>
            <p:spPr>
              <a:xfrm>
                <a:off x="2430550" y="875400"/>
                <a:ext cx="17375" cy="44850"/>
              </a:xfrm>
              <a:custGeom>
                <a:avLst/>
                <a:gdLst/>
                <a:ahLst/>
                <a:cxnLst/>
                <a:rect l="l" t="t" r="r" b="b"/>
                <a:pathLst>
                  <a:path w="695" h="1794" extrusionOk="0">
                    <a:moveTo>
                      <a:pt x="534" y="0"/>
                    </a:moveTo>
                    <a:cubicBezTo>
                      <a:pt x="260" y="0"/>
                      <a:pt x="113" y="602"/>
                      <a:pt x="84" y="785"/>
                    </a:cubicBezTo>
                    <a:cubicBezTo>
                      <a:pt x="44" y="1033"/>
                      <a:pt x="1" y="1728"/>
                      <a:pt x="351" y="1790"/>
                    </a:cubicBezTo>
                    <a:cubicBezTo>
                      <a:pt x="365" y="1793"/>
                      <a:pt x="380" y="1794"/>
                      <a:pt x="393" y="1794"/>
                    </a:cubicBezTo>
                    <a:cubicBezTo>
                      <a:pt x="478" y="1794"/>
                      <a:pt x="546" y="1748"/>
                      <a:pt x="577" y="1662"/>
                    </a:cubicBezTo>
                    <a:cubicBezTo>
                      <a:pt x="579" y="1655"/>
                      <a:pt x="581" y="1649"/>
                      <a:pt x="584" y="1642"/>
                    </a:cubicBezTo>
                    <a:cubicBezTo>
                      <a:pt x="611" y="1566"/>
                      <a:pt x="564" y="1487"/>
                      <a:pt x="504" y="1445"/>
                    </a:cubicBezTo>
                    <a:lnTo>
                      <a:pt x="503" y="1445"/>
                    </a:lnTo>
                    <a:cubicBezTo>
                      <a:pt x="401" y="1285"/>
                      <a:pt x="439" y="927"/>
                      <a:pt x="465" y="770"/>
                    </a:cubicBezTo>
                    <a:cubicBezTo>
                      <a:pt x="488" y="627"/>
                      <a:pt x="540" y="366"/>
                      <a:pt x="633" y="235"/>
                    </a:cubicBezTo>
                    <a:cubicBezTo>
                      <a:pt x="637" y="232"/>
                      <a:pt x="644" y="231"/>
                      <a:pt x="648" y="226"/>
                    </a:cubicBezTo>
                    <a:cubicBezTo>
                      <a:pt x="686" y="180"/>
                      <a:pt x="694" y="150"/>
                      <a:pt x="684" y="91"/>
                    </a:cubicBezTo>
                    <a:cubicBezTo>
                      <a:pt x="678" y="52"/>
                      <a:pt x="641" y="26"/>
                      <a:pt x="608" y="14"/>
                    </a:cubicBezTo>
                    <a:cubicBezTo>
                      <a:pt x="582" y="5"/>
                      <a:pt x="557" y="0"/>
                      <a:pt x="534" y="0"/>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91" name="Google Shape;91;p13"/>
              <p:cNvSpPr/>
              <p:nvPr/>
            </p:nvSpPr>
            <p:spPr>
              <a:xfrm>
                <a:off x="2439375" y="875275"/>
                <a:ext cx="24300" cy="53750"/>
              </a:xfrm>
              <a:custGeom>
                <a:avLst/>
                <a:gdLst/>
                <a:ahLst/>
                <a:cxnLst/>
                <a:rect l="l" t="t" r="r" b="b"/>
                <a:pathLst>
                  <a:path w="972" h="2150" extrusionOk="0">
                    <a:moveTo>
                      <a:pt x="803" y="0"/>
                    </a:moveTo>
                    <a:cubicBezTo>
                      <a:pt x="764" y="0"/>
                      <a:pt x="723" y="18"/>
                      <a:pt x="694" y="61"/>
                    </a:cubicBezTo>
                    <a:cubicBezTo>
                      <a:pt x="339" y="576"/>
                      <a:pt x="1" y="1468"/>
                      <a:pt x="351" y="2066"/>
                    </a:cubicBezTo>
                    <a:cubicBezTo>
                      <a:pt x="385" y="2125"/>
                      <a:pt x="436" y="2150"/>
                      <a:pt x="487" y="2150"/>
                    </a:cubicBezTo>
                    <a:cubicBezTo>
                      <a:pt x="572" y="2150"/>
                      <a:pt x="657" y="2080"/>
                      <a:pt x="668" y="1980"/>
                    </a:cubicBezTo>
                    <a:cubicBezTo>
                      <a:pt x="698" y="1702"/>
                      <a:pt x="613" y="1426"/>
                      <a:pt x="643" y="1142"/>
                    </a:cubicBezTo>
                    <a:cubicBezTo>
                      <a:pt x="677" y="816"/>
                      <a:pt x="769" y="482"/>
                      <a:pt x="919" y="192"/>
                    </a:cubicBezTo>
                    <a:cubicBezTo>
                      <a:pt x="972" y="89"/>
                      <a:pt x="890" y="0"/>
                      <a:pt x="803" y="0"/>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92" name="Google Shape;92;p13"/>
              <p:cNvSpPr/>
              <p:nvPr/>
            </p:nvSpPr>
            <p:spPr>
              <a:xfrm>
                <a:off x="2116650" y="270550"/>
                <a:ext cx="115450" cy="327250"/>
              </a:xfrm>
              <a:custGeom>
                <a:avLst/>
                <a:gdLst/>
                <a:ahLst/>
                <a:cxnLst/>
                <a:rect l="l" t="t" r="r" b="b"/>
                <a:pathLst>
                  <a:path w="4618" h="13090" extrusionOk="0">
                    <a:moveTo>
                      <a:pt x="2392" y="1"/>
                    </a:moveTo>
                    <a:cubicBezTo>
                      <a:pt x="1502" y="1"/>
                      <a:pt x="701" y="724"/>
                      <a:pt x="363" y="1565"/>
                    </a:cubicBezTo>
                    <a:cubicBezTo>
                      <a:pt x="0" y="2465"/>
                      <a:pt x="236" y="3620"/>
                      <a:pt x="143" y="4586"/>
                    </a:cubicBezTo>
                    <a:cubicBezTo>
                      <a:pt x="101" y="5027"/>
                      <a:pt x="208" y="5481"/>
                      <a:pt x="443" y="5856"/>
                    </a:cubicBezTo>
                    <a:cubicBezTo>
                      <a:pt x="602" y="6109"/>
                      <a:pt x="817" y="6327"/>
                      <a:pt x="939" y="6599"/>
                    </a:cubicBezTo>
                    <a:cubicBezTo>
                      <a:pt x="1032" y="6807"/>
                      <a:pt x="1067" y="7036"/>
                      <a:pt x="1099" y="7261"/>
                    </a:cubicBezTo>
                    <a:cubicBezTo>
                      <a:pt x="1195" y="7960"/>
                      <a:pt x="1266" y="8662"/>
                      <a:pt x="1312" y="9366"/>
                    </a:cubicBezTo>
                    <a:cubicBezTo>
                      <a:pt x="1086" y="9491"/>
                      <a:pt x="886" y="9601"/>
                      <a:pt x="659" y="9725"/>
                    </a:cubicBezTo>
                    <a:cubicBezTo>
                      <a:pt x="603" y="9756"/>
                      <a:pt x="543" y="9790"/>
                      <a:pt x="515" y="9847"/>
                    </a:cubicBezTo>
                    <a:cubicBezTo>
                      <a:pt x="494" y="9890"/>
                      <a:pt x="494" y="9939"/>
                      <a:pt x="494" y="9987"/>
                    </a:cubicBezTo>
                    <a:cubicBezTo>
                      <a:pt x="496" y="10455"/>
                      <a:pt x="498" y="10923"/>
                      <a:pt x="500" y="11392"/>
                    </a:cubicBezTo>
                    <a:cubicBezTo>
                      <a:pt x="501" y="11676"/>
                      <a:pt x="504" y="11971"/>
                      <a:pt x="632" y="12225"/>
                    </a:cubicBezTo>
                    <a:cubicBezTo>
                      <a:pt x="841" y="12643"/>
                      <a:pt x="1327" y="12837"/>
                      <a:pt x="1781" y="12953"/>
                    </a:cubicBezTo>
                    <a:cubicBezTo>
                      <a:pt x="2089" y="13031"/>
                      <a:pt x="2406" y="13089"/>
                      <a:pt x="2723" y="13089"/>
                    </a:cubicBezTo>
                    <a:cubicBezTo>
                      <a:pt x="2823" y="13089"/>
                      <a:pt x="2923" y="13083"/>
                      <a:pt x="3022" y="13070"/>
                    </a:cubicBezTo>
                    <a:cubicBezTo>
                      <a:pt x="3438" y="13017"/>
                      <a:pt x="3848" y="12830"/>
                      <a:pt x="4103" y="12499"/>
                    </a:cubicBezTo>
                    <a:cubicBezTo>
                      <a:pt x="4305" y="12237"/>
                      <a:pt x="4396" y="11907"/>
                      <a:pt x="4458" y="11583"/>
                    </a:cubicBezTo>
                    <a:cubicBezTo>
                      <a:pt x="4581" y="10957"/>
                      <a:pt x="4617" y="10314"/>
                      <a:pt x="4568" y="9678"/>
                    </a:cubicBezTo>
                    <a:cubicBezTo>
                      <a:pt x="4197" y="9574"/>
                      <a:pt x="3792" y="9402"/>
                      <a:pt x="3433" y="9264"/>
                    </a:cubicBezTo>
                    <a:cubicBezTo>
                      <a:pt x="3165" y="8220"/>
                      <a:pt x="2962" y="7130"/>
                      <a:pt x="3419" y="6154"/>
                    </a:cubicBezTo>
                    <a:cubicBezTo>
                      <a:pt x="3600" y="5767"/>
                      <a:pt x="3887" y="5431"/>
                      <a:pt x="4043" y="5033"/>
                    </a:cubicBezTo>
                    <a:cubicBezTo>
                      <a:pt x="4191" y="4653"/>
                      <a:pt x="4214" y="4238"/>
                      <a:pt x="4230" y="3831"/>
                    </a:cubicBezTo>
                    <a:cubicBezTo>
                      <a:pt x="4275" y="2683"/>
                      <a:pt x="4245" y="1427"/>
                      <a:pt x="3513" y="542"/>
                    </a:cubicBezTo>
                    <a:cubicBezTo>
                      <a:pt x="3396" y="400"/>
                      <a:pt x="3261" y="269"/>
                      <a:pt x="3101" y="177"/>
                    </a:cubicBezTo>
                    <a:cubicBezTo>
                      <a:pt x="2943" y="85"/>
                      <a:pt x="2764" y="34"/>
                      <a:pt x="2582" y="12"/>
                    </a:cubicBezTo>
                    <a:cubicBezTo>
                      <a:pt x="2518" y="4"/>
                      <a:pt x="2455" y="1"/>
                      <a:pt x="2392" y="1"/>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93" name="Google Shape;93;p13"/>
              <p:cNvSpPr/>
              <p:nvPr/>
            </p:nvSpPr>
            <p:spPr>
              <a:xfrm>
                <a:off x="2106000" y="266025"/>
                <a:ext cx="135350" cy="146075"/>
              </a:xfrm>
              <a:custGeom>
                <a:avLst/>
                <a:gdLst/>
                <a:ahLst/>
                <a:cxnLst/>
                <a:rect l="l" t="t" r="r" b="b"/>
                <a:pathLst>
                  <a:path w="5414" h="5843" extrusionOk="0">
                    <a:moveTo>
                      <a:pt x="2909" y="1"/>
                    </a:moveTo>
                    <a:cubicBezTo>
                      <a:pt x="2875" y="1"/>
                      <a:pt x="2841" y="2"/>
                      <a:pt x="2806" y="3"/>
                    </a:cubicBezTo>
                    <a:cubicBezTo>
                      <a:pt x="2636" y="12"/>
                      <a:pt x="2300" y="155"/>
                      <a:pt x="2333" y="303"/>
                    </a:cubicBezTo>
                    <a:cubicBezTo>
                      <a:pt x="2244" y="146"/>
                      <a:pt x="2115" y="84"/>
                      <a:pt x="1968" y="84"/>
                    </a:cubicBezTo>
                    <a:cubicBezTo>
                      <a:pt x="1574" y="84"/>
                      <a:pt x="1055" y="534"/>
                      <a:pt x="862" y="816"/>
                    </a:cubicBezTo>
                    <a:cubicBezTo>
                      <a:pt x="597" y="1203"/>
                      <a:pt x="466" y="1648"/>
                      <a:pt x="343" y="2088"/>
                    </a:cubicBezTo>
                    <a:cubicBezTo>
                      <a:pt x="168" y="2714"/>
                      <a:pt x="0" y="3350"/>
                      <a:pt x="13" y="3995"/>
                    </a:cubicBezTo>
                    <a:cubicBezTo>
                      <a:pt x="25" y="4640"/>
                      <a:pt x="236" y="5304"/>
                      <a:pt x="731" y="5777"/>
                    </a:cubicBezTo>
                    <a:cubicBezTo>
                      <a:pt x="769" y="4198"/>
                      <a:pt x="957" y="1164"/>
                      <a:pt x="2166" y="1164"/>
                    </a:cubicBezTo>
                    <a:cubicBezTo>
                      <a:pt x="2189" y="1164"/>
                      <a:pt x="2214" y="1165"/>
                      <a:pt x="2238" y="1167"/>
                    </a:cubicBezTo>
                    <a:cubicBezTo>
                      <a:pt x="3548" y="1457"/>
                      <a:pt x="3514" y="5591"/>
                      <a:pt x="4138" y="5842"/>
                    </a:cubicBezTo>
                    <a:cubicBezTo>
                      <a:pt x="4630" y="5693"/>
                      <a:pt x="4999" y="5267"/>
                      <a:pt x="5186" y="4837"/>
                    </a:cubicBezTo>
                    <a:cubicBezTo>
                      <a:pt x="5372" y="4407"/>
                      <a:pt x="5404" y="3937"/>
                      <a:pt x="5407" y="3476"/>
                    </a:cubicBezTo>
                    <a:cubicBezTo>
                      <a:pt x="5414" y="2693"/>
                      <a:pt x="5334" y="1886"/>
                      <a:pt x="4919" y="1195"/>
                    </a:cubicBezTo>
                    <a:cubicBezTo>
                      <a:pt x="4522" y="532"/>
                      <a:pt x="3750" y="1"/>
                      <a:pt x="2909" y="1"/>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94" name="Google Shape;94;p13"/>
              <p:cNvSpPr/>
              <p:nvPr/>
            </p:nvSpPr>
            <p:spPr>
              <a:xfrm>
                <a:off x="2036550" y="258400"/>
                <a:ext cx="217350" cy="458825"/>
              </a:xfrm>
              <a:custGeom>
                <a:avLst/>
                <a:gdLst/>
                <a:ahLst/>
                <a:cxnLst/>
                <a:rect l="l" t="t" r="r" b="b"/>
                <a:pathLst>
                  <a:path w="8694" h="18353" extrusionOk="0">
                    <a:moveTo>
                      <a:pt x="5790" y="1"/>
                    </a:moveTo>
                    <a:cubicBezTo>
                      <a:pt x="5763" y="1"/>
                      <a:pt x="5736" y="2"/>
                      <a:pt x="5708" y="4"/>
                    </a:cubicBezTo>
                    <a:cubicBezTo>
                      <a:pt x="5514" y="18"/>
                      <a:pt x="4729" y="336"/>
                      <a:pt x="4901" y="661"/>
                    </a:cubicBezTo>
                    <a:cubicBezTo>
                      <a:pt x="4928" y="713"/>
                      <a:pt x="4978" y="731"/>
                      <a:pt x="5036" y="731"/>
                    </a:cubicBezTo>
                    <a:cubicBezTo>
                      <a:pt x="5162" y="731"/>
                      <a:pt x="5330" y="650"/>
                      <a:pt x="5421" y="643"/>
                    </a:cubicBezTo>
                    <a:cubicBezTo>
                      <a:pt x="5460" y="640"/>
                      <a:pt x="5497" y="638"/>
                      <a:pt x="5533" y="638"/>
                    </a:cubicBezTo>
                    <a:cubicBezTo>
                      <a:pt x="6393" y="638"/>
                      <a:pt x="6572" y="1485"/>
                      <a:pt x="6745" y="2294"/>
                    </a:cubicBezTo>
                    <a:cubicBezTo>
                      <a:pt x="7179" y="4329"/>
                      <a:pt x="7065" y="6436"/>
                      <a:pt x="6950" y="8513"/>
                    </a:cubicBezTo>
                    <a:cubicBezTo>
                      <a:pt x="6910" y="9239"/>
                      <a:pt x="6870" y="9964"/>
                      <a:pt x="6830" y="10690"/>
                    </a:cubicBezTo>
                    <a:cubicBezTo>
                      <a:pt x="6791" y="11381"/>
                      <a:pt x="6750" y="12088"/>
                      <a:pt x="6484" y="12727"/>
                    </a:cubicBezTo>
                    <a:cubicBezTo>
                      <a:pt x="6217" y="13366"/>
                      <a:pt x="5679" y="13935"/>
                      <a:pt x="4996" y="14045"/>
                    </a:cubicBezTo>
                    <a:cubicBezTo>
                      <a:pt x="4946" y="14053"/>
                      <a:pt x="4895" y="14058"/>
                      <a:pt x="4844" y="14058"/>
                    </a:cubicBezTo>
                    <a:cubicBezTo>
                      <a:pt x="4775" y="14058"/>
                      <a:pt x="4707" y="14048"/>
                      <a:pt x="4643" y="14022"/>
                    </a:cubicBezTo>
                    <a:cubicBezTo>
                      <a:pt x="4483" y="13954"/>
                      <a:pt x="4384" y="13794"/>
                      <a:pt x="4303" y="13640"/>
                    </a:cubicBezTo>
                    <a:cubicBezTo>
                      <a:pt x="3800" y="12687"/>
                      <a:pt x="3590" y="11582"/>
                      <a:pt x="3709" y="10512"/>
                    </a:cubicBezTo>
                    <a:cubicBezTo>
                      <a:pt x="3726" y="10365"/>
                      <a:pt x="3726" y="10179"/>
                      <a:pt x="3593" y="10117"/>
                    </a:cubicBezTo>
                    <a:cubicBezTo>
                      <a:pt x="3567" y="10105"/>
                      <a:pt x="3539" y="10100"/>
                      <a:pt x="3512" y="10100"/>
                    </a:cubicBezTo>
                    <a:cubicBezTo>
                      <a:pt x="3444" y="10100"/>
                      <a:pt x="3374" y="10129"/>
                      <a:pt x="3311" y="10159"/>
                    </a:cubicBezTo>
                    <a:cubicBezTo>
                      <a:pt x="2314" y="10627"/>
                      <a:pt x="1368" y="11206"/>
                      <a:pt x="497" y="11880"/>
                    </a:cubicBezTo>
                    <a:cubicBezTo>
                      <a:pt x="282" y="12047"/>
                      <a:pt x="55" y="12247"/>
                      <a:pt x="23" y="12517"/>
                    </a:cubicBezTo>
                    <a:cubicBezTo>
                      <a:pt x="1" y="12702"/>
                      <a:pt x="76" y="12883"/>
                      <a:pt x="151" y="13054"/>
                    </a:cubicBezTo>
                    <a:cubicBezTo>
                      <a:pt x="711" y="14338"/>
                      <a:pt x="1315" y="15604"/>
                      <a:pt x="1959" y="16847"/>
                    </a:cubicBezTo>
                    <a:cubicBezTo>
                      <a:pt x="2166" y="17247"/>
                      <a:pt x="2384" y="17652"/>
                      <a:pt x="2717" y="17954"/>
                    </a:cubicBezTo>
                    <a:cubicBezTo>
                      <a:pt x="2977" y="18189"/>
                      <a:pt x="3322" y="18353"/>
                      <a:pt x="3666" y="18353"/>
                    </a:cubicBezTo>
                    <a:cubicBezTo>
                      <a:pt x="3764" y="18353"/>
                      <a:pt x="3862" y="18339"/>
                      <a:pt x="3958" y="18311"/>
                    </a:cubicBezTo>
                    <a:cubicBezTo>
                      <a:pt x="4214" y="18234"/>
                      <a:pt x="4428" y="18057"/>
                      <a:pt x="4628" y="17881"/>
                    </a:cubicBezTo>
                    <a:cubicBezTo>
                      <a:pt x="5773" y="16876"/>
                      <a:pt x="6775" y="15710"/>
                      <a:pt x="7598" y="14427"/>
                    </a:cubicBezTo>
                    <a:cubicBezTo>
                      <a:pt x="7921" y="13922"/>
                      <a:pt x="8220" y="13391"/>
                      <a:pt x="8364" y="12808"/>
                    </a:cubicBezTo>
                    <a:cubicBezTo>
                      <a:pt x="8694" y="11472"/>
                      <a:pt x="8166" y="10091"/>
                      <a:pt x="8055" y="8719"/>
                    </a:cubicBezTo>
                    <a:cubicBezTo>
                      <a:pt x="7935" y="7231"/>
                      <a:pt x="8308" y="5746"/>
                      <a:pt x="8337" y="4252"/>
                    </a:cubicBezTo>
                    <a:cubicBezTo>
                      <a:pt x="8367" y="2759"/>
                      <a:pt x="7943" y="1103"/>
                      <a:pt x="6684" y="300"/>
                    </a:cubicBezTo>
                    <a:cubicBezTo>
                      <a:pt x="6416" y="128"/>
                      <a:pt x="6107" y="1"/>
                      <a:pt x="5790" y="1"/>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95" name="Google Shape;95;p13"/>
              <p:cNvSpPr/>
              <p:nvPr/>
            </p:nvSpPr>
            <p:spPr>
              <a:xfrm>
                <a:off x="2147450" y="316375"/>
                <a:ext cx="13525" cy="10500"/>
              </a:xfrm>
              <a:custGeom>
                <a:avLst/>
                <a:gdLst/>
                <a:ahLst/>
                <a:cxnLst/>
                <a:rect l="l" t="t" r="r" b="b"/>
                <a:pathLst>
                  <a:path w="541" h="420" extrusionOk="0">
                    <a:moveTo>
                      <a:pt x="270" y="0"/>
                    </a:moveTo>
                    <a:cubicBezTo>
                      <a:pt x="0" y="0"/>
                      <a:pt x="0" y="419"/>
                      <a:pt x="270" y="419"/>
                    </a:cubicBezTo>
                    <a:cubicBezTo>
                      <a:pt x="540" y="419"/>
                      <a:pt x="541" y="0"/>
                      <a:pt x="270"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96" name="Google Shape;96;p13"/>
              <p:cNvSpPr/>
              <p:nvPr/>
            </p:nvSpPr>
            <p:spPr>
              <a:xfrm>
                <a:off x="2596275" y="1807775"/>
                <a:ext cx="11125" cy="675"/>
              </a:xfrm>
              <a:custGeom>
                <a:avLst/>
                <a:gdLst/>
                <a:ahLst/>
                <a:cxnLst/>
                <a:rect l="l" t="t" r="r" b="b"/>
                <a:pathLst>
                  <a:path w="445" h="27" extrusionOk="0">
                    <a:moveTo>
                      <a:pt x="444" y="0"/>
                    </a:moveTo>
                    <a:lnTo>
                      <a:pt x="1" y="14"/>
                    </a:lnTo>
                    <a:cubicBezTo>
                      <a:pt x="22" y="14"/>
                      <a:pt x="44" y="14"/>
                      <a:pt x="66" y="14"/>
                    </a:cubicBezTo>
                    <a:cubicBezTo>
                      <a:pt x="169" y="14"/>
                      <a:pt x="272" y="19"/>
                      <a:pt x="374" y="27"/>
                    </a:cubicBezTo>
                    <a:cubicBezTo>
                      <a:pt x="398" y="19"/>
                      <a:pt x="421" y="8"/>
                      <a:pt x="444" y="0"/>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97" name="Google Shape;97;p13"/>
              <p:cNvSpPr/>
              <p:nvPr/>
            </p:nvSpPr>
            <p:spPr>
              <a:xfrm>
                <a:off x="2500125" y="1808425"/>
                <a:ext cx="171975" cy="76275"/>
              </a:xfrm>
              <a:custGeom>
                <a:avLst/>
                <a:gdLst/>
                <a:ahLst/>
                <a:cxnLst/>
                <a:rect l="l" t="t" r="r" b="b"/>
                <a:pathLst>
                  <a:path w="6879" h="3051" extrusionOk="0">
                    <a:moveTo>
                      <a:pt x="4220" y="1"/>
                    </a:moveTo>
                    <a:cubicBezTo>
                      <a:pt x="2677" y="518"/>
                      <a:pt x="1210" y="1527"/>
                      <a:pt x="0" y="2905"/>
                    </a:cubicBezTo>
                    <a:cubicBezTo>
                      <a:pt x="511" y="3003"/>
                      <a:pt x="1030" y="3051"/>
                      <a:pt x="1553" y="3051"/>
                    </a:cubicBezTo>
                    <a:cubicBezTo>
                      <a:pt x="3365" y="3051"/>
                      <a:pt x="5217" y="2474"/>
                      <a:pt x="6879" y="1372"/>
                    </a:cubicBezTo>
                    <a:cubicBezTo>
                      <a:pt x="6163" y="561"/>
                      <a:pt x="5216" y="77"/>
                      <a:pt x="4220" y="1"/>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98" name="Google Shape;98;p13"/>
              <p:cNvSpPr/>
              <p:nvPr/>
            </p:nvSpPr>
            <p:spPr>
              <a:xfrm>
                <a:off x="2680000" y="190600"/>
                <a:ext cx="153850" cy="289300"/>
              </a:xfrm>
              <a:custGeom>
                <a:avLst/>
                <a:gdLst/>
                <a:ahLst/>
                <a:cxnLst/>
                <a:rect l="l" t="t" r="r" b="b"/>
                <a:pathLst>
                  <a:path w="6154" h="11572" extrusionOk="0">
                    <a:moveTo>
                      <a:pt x="2783" y="0"/>
                    </a:moveTo>
                    <a:cubicBezTo>
                      <a:pt x="1290" y="0"/>
                      <a:pt x="1250" y="1845"/>
                      <a:pt x="978" y="3122"/>
                    </a:cubicBezTo>
                    <a:cubicBezTo>
                      <a:pt x="588" y="4950"/>
                      <a:pt x="275" y="6794"/>
                      <a:pt x="40" y="8649"/>
                    </a:cubicBezTo>
                    <a:cubicBezTo>
                      <a:pt x="19" y="8813"/>
                      <a:pt x="1" y="8986"/>
                      <a:pt x="72" y="9136"/>
                    </a:cubicBezTo>
                    <a:cubicBezTo>
                      <a:pt x="129" y="9259"/>
                      <a:pt x="240" y="9347"/>
                      <a:pt x="348" y="9431"/>
                    </a:cubicBezTo>
                    <a:cubicBezTo>
                      <a:pt x="1676" y="10474"/>
                      <a:pt x="3196" y="11572"/>
                      <a:pt x="4841" y="11572"/>
                    </a:cubicBezTo>
                    <a:cubicBezTo>
                      <a:pt x="5017" y="11572"/>
                      <a:pt x="5195" y="11559"/>
                      <a:pt x="5374" y="11533"/>
                    </a:cubicBezTo>
                    <a:cubicBezTo>
                      <a:pt x="5628" y="11494"/>
                      <a:pt x="5902" y="11412"/>
                      <a:pt x="6040" y="11196"/>
                    </a:cubicBezTo>
                    <a:cubicBezTo>
                      <a:pt x="6154" y="11017"/>
                      <a:pt x="6148" y="10791"/>
                      <a:pt x="6138" y="10580"/>
                    </a:cubicBezTo>
                    <a:cubicBezTo>
                      <a:pt x="6002" y="7630"/>
                      <a:pt x="5778" y="4684"/>
                      <a:pt x="5466" y="1747"/>
                    </a:cubicBezTo>
                    <a:cubicBezTo>
                      <a:pt x="5448" y="1574"/>
                      <a:pt x="5427" y="1396"/>
                      <a:pt x="5344" y="1244"/>
                    </a:cubicBezTo>
                    <a:cubicBezTo>
                      <a:pt x="5234" y="1041"/>
                      <a:pt x="5028" y="911"/>
                      <a:pt x="4832" y="789"/>
                    </a:cubicBezTo>
                    <a:cubicBezTo>
                      <a:pt x="4348" y="492"/>
                      <a:pt x="3853" y="189"/>
                      <a:pt x="3299" y="63"/>
                    </a:cubicBezTo>
                    <a:cubicBezTo>
                      <a:pt x="3110" y="20"/>
                      <a:pt x="2938" y="0"/>
                      <a:pt x="2783" y="0"/>
                    </a:cubicBezTo>
                    <a:close/>
                  </a:path>
                </a:pathLst>
              </a:custGeom>
              <a:solidFill>
                <a:srgbClr val="DDBB9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99" name="Google Shape;99;p13"/>
              <p:cNvSpPr/>
              <p:nvPr/>
            </p:nvSpPr>
            <p:spPr>
              <a:xfrm>
                <a:off x="2910600" y="1807775"/>
                <a:ext cx="11125" cy="675"/>
              </a:xfrm>
              <a:custGeom>
                <a:avLst/>
                <a:gdLst/>
                <a:ahLst/>
                <a:cxnLst/>
                <a:rect l="l" t="t" r="r" b="b"/>
                <a:pathLst>
                  <a:path w="445" h="27" extrusionOk="0">
                    <a:moveTo>
                      <a:pt x="1" y="0"/>
                    </a:moveTo>
                    <a:cubicBezTo>
                      <a:pt x="24" y="8"/>
                      <a:pt x="47" y="19"/>
                      <a:pt x="71" y="27"/>
                    </a:cubicBezTo>
                    <a:cubicBezTo>
                      <a:pt x="173" y="19"/>
                      <a:pt x="276" y="14"/>
                      <a:pt x="379" y="14"/>
                    </a:cubicBezTo>
                    <a:cubicBezTo>
                      <a:pt x="401" y="14"/>
                      <a:pt x="423" y="14"/>
                      <a:pt x="444" y="14"/>
                    </a:cubicBezTo>
                    <a:lnTo>
                      <a:pt x="1" y="0"/>
                    </a:ln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00" name="Google Shape;100;p13"/>
              <p:cNvSpPr/>
              <p:nvPr/>
            </p:nvSpPr>
            <p:spPr>
              <a:xfrm>
                <a:off x="2845875" y="1808425"/>
                <a:ext cx="172000" cy="76275"/>
              </a:xfrm>
              <a:custGeom>
                <a:avLst/>
                <a:gdLst/>
                <a:ahLst/>
                <a:cxnLst/>
                <a:rect l="l" t="t" r="r" b="b"/>
                <a:pathLst>
                  <a:path w="6880" h="3051" extrusionOk="0">
                    <a:moveTo>
                      <a:pt x="2660" y="1"/>
                    </a:moveTo>
                    <a:cubicBezTo>
                      <a:pt x="1664" y="77"/>
                      <a:pt x="717" y="561"/>
                      <a:pt x="1" y="1372"/>
                    </a:cubicBezTo>
                    <a:cubicBezTo>
                      <a:pt x="1663" y="2474"/>
                      <a:pt x="3514" y="3051"/>
                      <a:pt x="5326" y="3051"/>
                    </a:cubicBezTo>
                    <a:cubicBezTo>
                      <a:pt x="5849" y="3051"/>
                      <a:pt x="6369" y="3003"/>
                      <a:pt x="6879" y="2905"/>
                    </a:cubicBezTo>
                    <a:cubicBezTo>
                      <a:pt x="5669" y="1527"/>
                      <a:pt x="4202" y="518"/>
                      <a:pt x="2660" y="1"/>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01" name="Google Shape;101;p13"/>
              <p:cNvSpPr/>
              <p:nvPr/>
            </p:nvSpPr>
            <p:spPr>
              <a:xfrm>
                <a:off x="2481000" y="374575"/>
                <a:ext cx="567850" cy="1475375"/>
              </a:xfrm>
              <a:custGeom>
                <a:avLst/>
                <a:gdLst/>
                <a:ahLst/>
                <a:cxnLst/>
                <a:rect l="l" t="t" r="r" b="b"/>
                <a:pathLst>
                  <a:path w="22714" h="59015" extrusionOk="0">
                    <a:moveTo>
                      <a:pt x="10985" y="0"/>
                    </a:moveTo>
                    <a:cubicBezTo>
                      <a:pt x="10349" y="0"/>
                      <a:pt x="9737" y="152"/>
                      <a:pt x="9147" y="580"/>
                    </a:cubicBezTo>
                    <a:cubicBezTo>
                      <a:pt x="8900" y="759"/>
                      <a:pt x="9417" y="1650"/>
                      <a:pt x="9147" y="1861"/>
                    </a:cubicBezTo>
                    <a:cubicBezTo>
                      <a:pt x="7583" y="3073"/>
                      <a:pt x="5354" y="4098"/>
                      <a:pt x="4422" y="5622"/>
                    </a:cubicBezTo>
                    <a:cubicBezTo>
                      <a:pt x="4063" y="6211"/>
                      <a:pt x="3793" y="6849"/>
                      <a:pt x="3524" y="7484"/>
                    </a:cubicBezTo>
                    <a:cubicBezTo>
                      <a:pt x="2609" y="9645"/>
                      <a:pt x="1693" y="11805"/>
                      <a:pt x="778" y="13966"/>
                    </a:cubicBezTo>
                    <a:cubicBezTo>
                      <a:pt x="468" y="14698"/>
                      <a:pt x="153" y="15445"/>
                      <a:pt x="77" y="16238"/>
                    </a:cubicBezTo>
                    <a:cubicBezTo>
                      <a:pt x="1" y="17030"/>
                      <a:pt x="197" y="17888"/>
                      <a:pt x="778" y="18433"/>
                    </a:cubicBezTo>
                    <a:cubicBezTo>
                      <a:pt x="1095" y="18730"/>
                      <a:pt x="1539" y="18897"/>
                      <a:pt x="1971" y="18897"/>
                    </a:cubicBezTo>
                    <a:cubicBezTo>
                      <a:pt x="2329" y="18897"/>
                      <a:pt x="2678" y="18782"/>
                      <a:pt x="2938" y="18531"/>
                    </a:cubicBezTo>
                    <a:lnTo>
                      <a:pt x="2938" y="18531"/>
                    </a:lnTo>
                    <a:cubicBezTo>
                      <a:pt x="3066" y="26932"/>
                      <a:pt x="229" y="48269"/>
                      <a:pt x="61" y="56669"/>
                    </a:cubicBezTo>
                    <a:cubicBezTo>
                      <a:pt x="2940" y="58397"/>
                      <a:pt x="6107" y="59015"/>
                      <a:pt x="9219" y="59015"/>
                    </a:cubicBezTo>
                    <a:cubicBezTo>
                      <a:pt x="14226" y="59015"/>
                      <a:pt x="19091" y="57414"/>
                      <a:pt x="22386" y="56260"/>
                    </a:cubicBezTo>
                    <a:cubicBezTo>
                      <a:pt x="20073" y="47811"/>
                      <a:pt x="19730" y="24921"/>
                      <a:pt x="18554" y="16242"/>
                    </a:cubicBezTo>
                    <a:lnTo>
                      <a:pt x="18554" y="16242"/>
                    </a:lnTo>
                    <a:cubicBezTo>
                      <a:pt x="19127" y="16884"/>
                      <a:pt x="19941" y="17548"/>
                      <a:pt x="20728" y="17548"/>
                    </a:cubicBezTo>
                    <a:cubicBezTo>
                      <a:pt x="20945" y="17548"/>
                      <a:pt x="21160" y="17498"/>
                      <a:pt x="21368" y="17381"/>
                    </a:cubicBezTo>
                    <a:cubicBezTo>
                      <a:pt x="21673" y="17210"/>
                      <a:pt x="21895" y="16917"/>
                      <a:pt x="22052" y="16604"/>
                    </a:cubicBezTo>
                    <a:cubicBezTo>
                      <a:pt x="22713" y="15271"/>
                      <a:pt x="22275" y="13672"/>
                      <a:pt x="21745" y="12282"/>
                    </a:cubicBezTo>
                    <a:cubicBezTo>
                      <a:pt x="20835" y="9894"/>
                      <a:pt x="19680" y="7601"/>
                      <a:pt x="18304" y="5447"/>
                    </a:cubicBezTo>
                    <a:cubicBezTo>
                      <a:pt x="17228" y="3764"/>
                      <a:pt x="15844" y="2050"/>
                      <a:pt x="13888" y="1641"/>
                    </a:cubicBezTo>
                    <a:cubicBezTo>
                      <a:pt x="13930" y="1287"/>
                      <a:pt x="13985" y="946"/>
                      <a:pt x="13975" y="596"/>
                    </a:cubicBezTo>
                    <a:cubicBezTo>
                      <a:pt x="12924" y="335"/>
                      <a:pt x="11929" y="0"/>
                      <a:pt x="10985" y="0"/>
                    </a:cubicBezTo>
                    <a:close/>
                  </a:path>
                </a:pathLst>
              </a:custGeom>
              <a:solidFill>
                <a:srgbClr val="F3D5B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02" name="Google Shape;102;p13"/>
              <p:cNvSpPr/>
              <p:nvPr/>
            </p:nvSpPr>
            <p:spPr>
              <a:xfrm>
                <a:off x="2545875" y="600875"/>
                <a:ext cx="125475" cy="193425"/>
              </a:xfrm>
              <a:custGeom>
                <a:avLst/>
                <a:gdLst/>
                <a:ahLst/>
                <a:cxnLst/>
                <a:rect l="l" t="t" r="r" b="b"/>
                <a:pathLst>
                  <a:path w="5019" h="7737" extrusionOk="0">
                    <a:moveTo>
                      <a:pt x="3918" y="1"/>
                    </a:moveTo>
                    <a:cubicBezTo>
                      <a:pt x="3820" y="1"/>
                      <a:pt x="3722" y="37"/>
                      <a:pt x="3647" y="120"/>
                    </a:cubicBezTo>
                    <a:cubicBezTo>
                      <a:pt x="3554" y="222"/>
                      <a:pt x="3469" y="328"/>
                      <a:pt x="3380" y="433"/>
                    </a:cubicBezTo>
                    <a:cubicBezTo>
                      <a:pt x="3370" y="432"/>
                      <a:pt x="3361" y="432"/>
                      <a:pt x="3352" y="432"/>
                    </a:cubicBezTo>
                    <a:cubicBezTo>
                      <a:pt x="3242" y="432"/>
                      <a:pt x="3129" y="489"/>
                      <a:pt x="3072" y="624"/>
                    </a:cubicBezTo>
                    <a:cubicBezTo>
                      <a:pt x="3039" y="702"/>
                      <a:pt x="2944" y="885"/>
                      <a:pt x="2818" y="1133"/>
                    </a:cubicBezTo>
                    <a:cubicBezTo>
                      <a:pt x="2802" y="1155"/>
                      <a:pt x="2785" y="1176"/>
                      <a:pt x="2769" y="1198"/>
                    </a:cubicBezTo>
                    <a:cubicBezTo>
                      <a:pt x="2693" y="1137"/>
                      <a:pt x="2594" y="1103"/>
                      <a:pt x="2493" y="1103"/>
                    </a:cubicBezTo>
                    <a:cubicBezTo>
                      <a:pt x="2360" y="1103"/>
                      <a:pt x="2223" y="1162"/>
                      <a:pt x="2130" y="1294"/>
                    </a:cubicBezTo>
                    <a:cubicBezTo>
                      <a:pt x="2040" y="1422"/>
                      <a:pt x="1965" y="1545"/>
                      <a:pt x="1902" y="1668"/>
                    </a:cubicBezTo>
                    <a:cubicBezTo>
                      <a:pt x="1804" y="1689"/>
                      <a:pt x="1719" y="1754"/>
                      <a:pt x="1690" y="1887"/>
                    </a:cubicBezTo>
                    <a:cubicBezTo>
                      <a:pt x="1618" y="2231"/>
                      <a:pt x="1577" y="2569"/>
                      <a:pt x="1563" y="2906"/>
                    </a:cubicBezTo>
                    <a:cubicBezTo>
                      <a:pt x="1512" y="3367"/>
                      <a:pt x="1495" y="3849"/>
                      <a:pt x="1637" y="4239"/>
                    </a:cubicBezTo>
                    <a:cubicBezTo>
                      <a:pt x="1640" y="4262"/>
                      <a:pt x="1643" y="4285"/>
                      <a:pt x="1646" y="4309"/>
                    </a:cubicBezTo>
                    <a:cubicBezTo>
                      <a:pt x="1643" y="4314"/>
                      <a:pt x="1639" y="4318"/>
                      <a:pt x="1636" y="4324"/>
                    </a:cubicBezTo>
                    <a:cubicBezTo>
                      <a:pt x="1260" y="4696"/>
                      <a:pt x="1" y="7338"/>
                      <a:pt x="262" y="7445"/>
                    </a:cubicBezTo>
                    <a:cubicBezTo>
                      <a:pt x="482" y="7535"/>
                      <a:pt x="701" y="7624"/>
                      <a:pt x="919" y="7714"/>
                    </a:cubicBezTo>
                    <a:cubicBezTo>
                      <a:pt x="957" y="7729"/>
                      <a:pt x="999" y="7737"/>
                      <a:pt x="1041" y="7737"/>
                    </a:cubicBezTo>
                    <a:cubicBezTo>
                      <a:pt x="1207" y="7737"/>
                      <a:pt x="1391" y="7629"/>
                      <a:pt x="1462" y="7493"/>
                    </a:cubicBezTo>
                    <a:cubicBezTo>
                      <a:pt x="1814" y="6816"/>
                      <a:pt x="2139" y="6128"/>
                      <a:pt x="2453" y="5433"/>
                    </a:cubicBezTo>
                    <a:cubicBezTo>
                      <a:pt x="4150" y="5289"/>
                      <a:pt x="4782" y="2728"/>
                      <a:pt x="4973" y="1329"/>
                    </a:cubicBezTo>
                    <a:cubicBezTo>
                      <a:pt x="5018" y="997"/>
                      <a:pt x="4733" y="777"/>
                      <a:pt x="4480" y="777"/>
                    </a:cubicBezTo>
                    <a:cubicBezTo>
                      <a:pt x="4441" y="777"/>
                      <a:pt x="4402" y="783"/>
                      <a:pt x="4366" y="793"/>
                    </a:cubicBezTo>
                    <a:cubicBezTo>
                      <a:pt x="4353" y="786"/>
                      <a:pt x="4338" y="782"/>
                      <a:pt x="4324" y="777"/>
                    </a:cubicBezTo>
                    <a:cubicBezTo>
                      <a:pt x="4335" y="655"/>
                      <a:pt x="4344" y="534"/>
                      <a:pt x="4347" y="410"/>
                    </a:cubicBezTo>
                    <a:cubicBezTo>
                      <a:pt x="4351" y="174"/>
                      <a:pt x="4133" y="1"/>
                      <a:pt x="3918" y="1"/>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03" name="Google Shape;103;p13"/>
              <p:cNvSpPr/>
              <p:nvPr/>
            </p:nvSpPr>
            <p:spPr>
              <a:xfrm>
                <a:off x="2859175" y="567575"/>
                <a:ext cx="125475" cy="193425"/>
              </a:xfrm>
              <a:custGeom>
                <a:avLst/>
                <a:gdLst/>
                <a:ahLst/>
                <a:cxnLst/>
                <a:rect l="l" t="t" r="r" b="b"/>
                <a:pathLst>
                  <a:path w="5019" h="7737" extrusionOk="0">
                    <a:moveTo>
                      <a:pt x="1101" y="1"/>
                    </a:moveTo>
                    <a:cubicBezTo>
                      <a:pt x="886" y="1"/>
                      <a:pt x="669" y="174"/>
                      <a:pt x="673" y="411"/>
                    </a:cubicBezTo>
                    <a:cubicBezTo>
                      <a:pt x="675" y="534"/>
                      <a:pt x="684" y="655"/>
                      <a:pt x="695" y="776"/>
                    </a:cubicBezTo>
                    <a:cubicBezTo>
                      <a:pt x="681" y="782"/>
                      <a:pt x="666" y="787"/>
                      <a:pt x="653" y="793"/>
                    </a:cubicBezTo>
                    <a:cubicBezTo>
                      <a:pt x="617" y="782"/>
                      <a:pt x="579" y="777"/>
                      <a:pt x="540" y="777"/>
                    </a:cubicBezTo>
                    <a:cubicBezTo>
                      <a:pt x="287" y="777"/>
                      <a:pt x="1" y="997"/>
                      <a:pt x="46" y="1329"/>
                    </a:cubicBezTo>
                    <a:cubicBezTo>
                      <a:pt x="237" y="2728"/>
                      <a:pt x="869" y="5290"/>
                      <a:pt x="2566" y="5434"/>
                    </a:cubicBezTo>
                    <a:cubicBezTo>
                      <a:pt x="2880" y="6129"/>
                      <a:pt x="3205" y="6816"/>
                      <a:pt x="3557" y="7493"/>
                    </a:cubicBezTo>
                    <a:cubicBezTo>
                      <a:pt x="3628" y="7629"/>
                      <a:pt x="3812" y="7736"/>
                      <a:pt x="3977" y="7736"/>
                    </a:cubicBezTo>
                    <a:cubicBezTo>
                      <a:pt x="4020" y="7736"/>
                      <a:pt x="4062" y="7729"/>
                      <a:pt x="4100" y="7714"/>
                    </a:cubicBezTo>
                    <a:cubicBezTo>
                      <a:pt x="4319" y="7624"/>
                      <a:pt x="4537" y="7535"/>
                      <a:pt x="4757" y="7445"/>
                    </a:cubicBezTo>
                    <a:cubicBezTo>
                      <a:pt x="5018" y="7339"/>
                      <a:pt x="3759" y="4697"/>
                      <a:pt x="3383" y="4324"/>
                    </a:cubicBezTo>
                    <a:cubicBezTo>
                      <a:pt x="3380" y="4319"/>
                      <a:pt x="3376" y="4314"/>
                      <a:pt x="3373" y="4309"/>
                    </a:cubicBezTo>
                    <a:cubicBezTo>
                      <a:pt x="3376" y="4286"/>
                      <a:pt x="3379" y="4263"/>
                      <a:pt x="3382" y="4239"/>
                    </a:cubicBezTo>
                    <a:cubicBezTo>
                      <a:pt x="3524" y="3850"/>
                      <a:pt x="3507" y="3368"/>
                      <a:pt x="3456" y="2907"/>
                    </a:cubicBezTo>
                    <a:cubicBezTo>
                      <a:pt x="3442" y="2569"/>
                      <a:pt x="3401" y="2230"/>
                      <a:pt x="3329" y="1888"/>
                    </a:cubicBezTo>
                    <a:cubicBezTo>
                      <a:pt x="3301" y="1754"/>
                      <a:pt x="3215" y="1689"/>
                      <a:pt x="3117" y="1669"/>
                    </a:cubicBezTo>
                    <a:cubicBezTo>
                      <a:pt x="3054" y="1546"/>
                      <a:pt x="2979" y="1422"/>
                      <a:pt x="2889" y="1294"/>
                    </a:cubicBezTo>
                    <a:cubicBezTo>
                      <a:pt x="2795" y="1162"/>
                      <a:pt x="2659" y="1103"/>
                      <a:pt x="2525" y="1103"/>
                    </a:cubicBezTo>
                    <a:cubicBezTo>
                      <a:pt x="2425" y="1103"/>
                      <a:pt x="2326" y="1137"/>
                      <a:pt x="2250" y="1197"/>
                    </a:cubicBezTo>
                    <a:cubicBezTo>
                      <a:pt x="2234" y="1176"/>
                      <a:pt x="2217" y="1155"/>
                      <a:pt x="2202" y="1134"/>
                    </a:cubicBezTo>
                    <a:cubicBezTo>
                      <a:pt x="2075" y="886"/>
                      <a:pt x="1980" y="701"/>
                      <a:pt x="1947" y="624"/>
                    </a:cubicBezTo>
                    <a:cubicBezTo>
                      <a:pt x="1890" y="489"/>
                      <a:pt x="1777" y="431"/>
                      <a:pt x="1667" y="431"/>
                    </a:cubicBezTo>
                    <a:cubicBezTo>
                      <a:pt x="1658" y="431"/>
                      <a:pt x="1649" y="432"/>
                      <a:pt x="1639" y="432"/>
                    </a:cubicBezTo>
                    <a:cubicBezTo>
                      <a:pt x="1550" y="329"/>
                      <a:pt x="1465" y="223"/>
                      <a:pt x="1372" y="121"/>
                    </a:cubicBezTo>
                    <a:cubicBezTo>
                      <a:pt x="1297" y="37"/>
                      <a:pt x="1199" y="1"/>
                      <a:pt x="1101" y="1"/>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04" name="Google Shape;104;p13"/>
              <p:cNvSpPr/>
              <p:nvPr/>
            </p:nvSpPr>
            <p:spPr>
              <a:xfrm>
                <a:off x="2722375" y="177850"/>
                <a:ext cx="93100" cy="210950"/>
              </a:xfrm>
              <a:custGeom>
                <a:avLst/>
                <a:gdLst/>
                <a:ahLst/>
                <a:cxnLst/>
                <a:rect l="l" t="t" r="r" b="b"/>
                <a:pathLst>
                  <a:path w="3724" h="8438" extrusionOk="0">
                    <a:moveTo>
                      <a:pt x="1819" y="0"/>
                    </a:moveTo>
                    <a:cubicBezTo>
                      <a:pt x="1554" y="88"/>
                      <a:pt x="1275" y="99"/>
                      <a:pt x="1012" y="191"/>
                    </a:cubicBezTo>
                    <a:cubicBezTo>
                      <a:pt x="692" y="303"/>
                      <a:pt x="428" y="546"/>
                      <a:pt x="250" y="831"/>
                    </a:cubicBezTo>
                    <a:cubicBezTo>
                      <a:pt x="169" y="959"/>
                      <a:pt x="109" y="1093"/>
                      <a:pt x="64" y="1233"/>
                    </a:cubicBezTo>
                    <a:cubicBezTo>
                      <a:pt x="61" y="1747"/>
                      <a:pt x="94" y="2261"/>
                      <a:pt x="10" y="2774"/>
                    </a:cubicBezTo>
                    <a:cubicBezTo>
                      <a:pt x="9" y="2788"/>
                      <a:pt x="4" y="2800"/>
                      <a:pt x="1" y="2813"/>
                    </a:cubicBezTo>
                    <a:cubicBezTo>
                      <a:pt x="23" y="2992"/>
                      <a:pt x="45" y="3172"/>
                      <a:pt x="64" y="3355"/>
                    </a:cubicBezTo>
                    <a:cubicBezTo>
                      <a:pt x="147" y="4140"/>
                      <a:pt x="140" y="4930"/>
                      <a:pt x="142" y="5718"/>
                    </a:cubicBezTo>
                    <a:cubicBezTo>
                      <a:pt x="316" y="6124"/>
                      <a:pt x="530" y="6513"/>
                      <a:pt x="784" y="6878"/>
                    </a:cubicBezTo>
                    <a:cubicBezTo>
                      <a:pt x="746" y="7297"/>
                      <a:pt x="711" y="7728"/>
                      <a:pt x="676" y="8158"/>
                    </a:cubicBezTo>
                    <a:cubicBezTo>
                      <a:pt x="1015" y="8354"/>
                      <a:pt x="1381" y="8437"/>
                      <a:pt x="1752" y="8437"/>
                    </a:cubicBezTo>
                    <a:cubicBezTo>
                      <a:pt x="1933" y="8437"/>
                      <a:pt x="2114" y="8418"/>
                      <a:pt x="2294" y="8382"/>
                    </a:cubicBezTo>
                    <a:cubicBezTo>
                      <a:pt x="2493" y="8327"/>
                      <a:pt x="2689" y="8259"/>
                      <a:pt x="2881" y="8182"/>
                    </a:cubicBezTo>
                    <a:cubicBezTo>
                      <a:pt x="2851" y="7714"/>
                      <a:pt x="2802" y="7239"/>
                      <a:pt x="2768" y="6790"/>
                    </a:cubicBezTo>
                    <a:lnTo>
                      <a:pt x="2768" y="6790"/>
                    </a:lnTo>
                    <a:cubicBezTo>
                      <a:pt x="2772" y="6790"/>
                      <a:pt x="2776" y="6791"/>
                      <a:pt x="2781" y="6791"/>
                    </a:cubicBezTo>
                    <a:cubicBezTo>
                      <a:pt x="2818" y="6791"/>
                      <a:pt x="2857" y="6768"/>
                      <a:pt x="2887" y="6743"/>
                    </a:cubicBezTo>
                    <a:cubicBezTo>
                      <a:pt x="3314" y="6389"/>
                      <a:pt x="3435" y="5794"/>
                      <a:pt x="3508" y="5244"/>
                    </a:cubicBezTo>
                    <a:cubicBezTo>
                      <a:pt x="3663" y="4080"/>
                      <a:pt x="3724" y="2904"/>
                      <a:pt x="3691" y="1731"/>
                    </a:cubicBezTo>
                    <a:cubicBezTo>
                      <a:pt x="3675" y="1137"/>
                      <a:pt x="3482" y="677"/>
                      <a:pt x="2982" y="355"/>
                    </a:cubicBezTo>
                    <a:cubicBezTo>
                      <a:pt x="2637" y="131"/>
                      <a:pt x="2230" y="16"/>
                      <a:pt x="1819" y="0"/>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05" name="Google Shape;105;p13"/>
              <p:cNvSpPr/>
              <p:nvPr/>
            </p:nvSpPr>
            <p:spPr>
              <a:xfrm>
                <a:off x="2718900" y="174800"/>
                <a:ext cx="104700" cy="184900"/>
              </a:xfrm>
              <a:custGeom>
                <a:avLst/>
                <a:gdLst/>
                <a:ahLst/>
                <a:cxnLst/>
                <a:rect l="l" t="t" r="r" b="b"/>
                <a:pathLst>
                  <a:path w="4188" h="7396" extrusionOk="0">
                    <a:moveTo>
                      <a:pt x="995" y="789"/>
                    </a:moveTo>
                    <a:cubicBezTo>
                      <a:pt x="1005" y="789"/>
                      <a:pt x="1014" y="789"/>
                      <a:pt x="1023" y="789"/>
                    </a:cubicBezTo>
                    <a:cubicBezTo>
                      <a:pt x="1444" y="809"/>
                      <a:pt x="1816" y="1209"/>
                      <a:pt x="2207" y="1209"/>
                    </a:cubicBezTo>
                    <a:cubicBezTo>
                      <a:pt x="2265" y="1209"/>
                      <a:pt x="2324" y="1200"/>
                      <a:pt x="2383" y="1180"/>
                    </a:cubicBezTo>
                    <a:cubicBezTo>
                      <a:pt x="2474" y="1148"/>
                      <a:pt x="2560" y="1089"/>
                      <a:pt x="2657" y="1089"/>
                    </a:cubicBezTo>
                    <a:cubicBezTo>
                      <a:pt x="2732" y="1089"/>
                      <a:pt x="2802" y="1125"/>
                      <a:pt x="2872" y="1152"/>
                    </a:cubicBezTo>
                    <a:cubicBezTo>
                      <a:pt x="3073" y="1229"/>
                      <a:pt x="3292" y="1236"/>
                      <a:pt x="3506" y="1244"/>
                    </a:cubicBezTo>
                    <a:cubicBezTo>
                      <a:pt x="3526" y="1245"/>
                      <a:pt x="3545" y="1245"/>
                      <a:pt x="3564" y="1245"/>
                    </a:cubicBezTo>
                    <a:cubicBezTo>
                      <a:pt x="3609" y="1245"/>
                      <a:pt x="3654" y="1243"/>
                      <a:pt x="3699" y="1236"/>
                    </a:cubicBezTo>
                    <a:cubicBezTo>
                      <a:pt x="3710" y="1270"/>
                      <a:pt x="3720" y="1304"/>
                      <a:pt x="3731" y="1338"/>
                    </a:cubicBezTo>
                    <a:cubicBezTo>
                      <a:pt x="3796" y="1776"/>
                      <a:pt x="3825" y="2220"/>
                      <a:pt x="3815" y="2664"/>
                    </a:cubicBezTo>
                    <a:cubicBezTo>
                      <a:pt x="3803" y="2812"/>
                      <a:pt x="3791" y="2961"/>
                      <a:pt x="3781" y="3109"/>
                    </a:cubicBezTo>
                    <a:cubicBezTo>
                      <a:pt x="3775" y="3204"/>
                      <a:pt x="3768" y="3300"/>
                      <a:pt x="3761" y="3395"/>
                    </a:cubicBezTo>
                    <a:cubicBezTo>
                      <a:pt x="3732" y="3647"/>
                      <a:pt x="3689" y="3899"/>
                      <a:pt x="3633" y="4147"/>
                    </a:cubicBezTo>
                    <a:cubicBezTo>
                      <a:pt x="3616" y="4225"/>
                      <a:pt x="3589" y="4313"/>
                      <a:pt x="3515" y="4345"/>
                    </a:cubicBezTo>
                    <a:cubicBezTo>
                      <a:pt x="3496" y="4353"/>
                      <a:pt x="3475" y="4357"/>
                      <a:pt x="3455" y="4357"/>
                    </a:cubicBezTo>
                    <a:cubicBezTo>
                      <a:pt x="3410" y="4357"/>
                      <a:pt x="3363" y="4341"/>
                      <a:pt x="3320" y="4326"/>
                    </a:cubicBezTo>
                    <a:cubicBezTo>
                      <a:pt x="3039" y="4229"/>
                      <a:pt x="2743" y="4181"/>
                      <a:pt x="2447" y="4181"/>
                    </a:cubicBezTo>
                    <a:cubicBezTo>
                      <a:pt x="2209" y="4181"/>
                      <a:pt x="1970" y="4212"/>
                      <a:pt x="1740" y="4275"/>
                    </a:cubicBezTo>
                    <a:cubicBezTo>
                      <a:pt x="1519" y="4335"/>
                      <a:pt x="1278" y="4422"/>
                      <a:pt x="1056" y="4422"/>
                    </a:cubicBezTo>
                    <a:cubicBezTo>
                      <a:pt x="936" y="4422"/>
                      <a:pt x="821" y="4396"/>
                      <a:pt x="718" y="4328"/>
                    </a:cubicBezTo>
                    <a:cubicBezTo>
                      <a:pt x="538" y="4210"/>
                      <a:pt x="451" y="3988"/>
                      <a:pt x="434" y="3773"/>
                    </a:cubicBezTo>
                    <a:cubicBezTo>
                      <a:pt x="416" y="3559"/>
                      <a:pt x="458" y="3344"/>
                      <a:pt x="480" y="3130"/>
                    </a:cubicBezTo>
                    <a:cubicBezTo>
                      <a:pt x="522" y="2727"/>
                      <a:pt x="495" y="2316"/>
                      <a:pt x="399" y="1922"/>
                    </a:cubicBezTo>
                    <a:cubicBezTo>
                      <a:pt x="358" y="1756"/>
                      <a:pt x="306" y="1589"/>
                      <a:pt x="317" y="1419"/>
                    </a:cubicBezTo>
                    <a:cubicBezTo>
                      <a:pt x="340" y="1080"/>
                      <a:pt x="657" y="789"/>
                      <a:pt x="995" y="789"/>
                    </a:cubicBezTo>
                    <a:close/>
                    <a:moveTo>
                      <a:pt x="2024" y="0"/>
                    </a:moveTo>
                    <a:cubicBezTo>
                      <a:pt x="1822" y="0"/>
                      <a:pt x="1620" y="21"/>
                      <a:pt x="1422" y="68"/>
                    </a:cubicBezTo>
                    <a:cubicBezTo>
                      <a:pt x="812" y="215"/>
                      <a:pt x="243" y="662"/>
                      <a:pt x="103" y="1273"/>
                    </a:cubicBezTo>
                    <a:cubicBezTo>
                      <a:pt x="34" y="1576"/>
                      <a:pt x="72" y="1891"/>
                      <a:pt x="86" y="2201"/>
                    </a:cubicBezTo>
                    <a:cubicBezTo>
                      <a:pt x="118" y="2921"/>
                      <a:pt x="17" y="3640"/>
                      <a:pt x="10" y="4360"/>
                    </a:cubicBezTo>
                    <a:cubicBezTo>
                      <a:pt x="1" y="5081"/>
                      <a:pt x="93" y="5829"/>
                      <a:pt x="472" y="6442"/>
                    </a:cubicBezTo>
                    <a:cubicBezTo>
                      <a:pt x="809" y="6986"/>
                      <a:pt x="1414" y="7396"/>
                      <a:pt x="2043" y="7396"/>
                    </a:cubicBezTo>
                    <a:cubicBezTo>
                      <a:pt x="2123" y="7396"/>
                      <a:pt x="2203" y="7389"/>
                      <a:pt x="2283" y="7375"/>
                    </a:cubicBezTo>
                    <a:cubicBezTo>
                      <a:pt x="2764" y="7292"/>
                      <a:pt x="3182" y="6960"/>
                      <a:pt x="3435" y="6542"/>
                    </a:cubicBezTo>
                    <a:cubicBezTo>
                      <a:pt x="3756" y="6015"/>
                      <a:pt x="3795" y="5420"/>
                      <a:pt x="3812" y="4821"/>
                    </a:cubicBezTo>
                    <a:cubicBezTo>
                      <a:pt x="3940" y="4236"/>
                      <a:pt x="3930" y="3596"/>
                      <a:pt x="3973" y="3032"/>
                    </a:cubicBezTo>
                    <a:cubicBezTo>
                      <a:pt x="4009" y="2549"/>
                      <a:pt x="4188" y="1655"/>
                      <a:pt x="3908" y="1136"/>
                    </a:cubicBezTo>
                    <a:cubicBezTo>
                      <a:pt x="3977" y="1062"/>
                      <a:pt x="4008" y="955"/>
                      <a:pt x="4004" y="847"/>
                    </a:cubicBezTo>
                    <a:cubicBezTo>
                      <a:pt x="3880" y="799"/>
                      <a:pt x="3752" y="677"/>
                      <a:pt x="3675" y="615"/>
                    </a:cubicBezTo>
                    <a:cubicBezTo>
                      <a:pt x="3476" y="453"/>
                      <a:pt x="3261" y="312"/>
                      <a:pt x="3031" y="199"/>
                    </a:cubicBezTo>
                    <a:cubicBezTo>
                      <a:pt x="2988" y="178"/>
                      <a:pt x="2958" y="150"/>
                      <a:pt x="2938" y="118"/>
                    </a:cubicBezTo>
                    <a:cubicBezTo>
                      <a:pt x="2637" y="47"/>
                      <a:pt x="2329" y="0"/>
                      <a:pt x="2024" y="0"/>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06" name="Google Shape;106;p13"/>
              <p:cNvSpPr/>
              <p:nvPr/>
            </p:nvSpPr>
            <p:spPr>
              <a:xfrm>
                <a:off x="2709225" y="166525"/>
                <a:ext cx="113275" cy="33900"/>
              </a:xfrm>
              <a:custGeom>
                <a:avLst/>
                <a:gdLst/>
                <a:ahLst/>
                <a:cxnLst/>
                <a:rect l="l" t="t" r="r" b="b"/>
                <a:pathLst>
                  <a:path w="4531" h="1356" extrusionOk="0">
                    <a:moveTo>
                      <a:pt x="2235" y="0"/>
                    </a:moveTo>
                    <a:cubicBezTo>
                      <a:pt x="1450" y="0"/>
                      <a:pt x="708" y="443"/>
                      <a:pt x="138" y="1037"/>
                    </a:cubicBezTo>
                    <a:cubicBezTo>
                      <a:pt x="0" y="1182"/>
                      <a:pt x="128" y="1356"/>
                      <a:pt x="281" y="1356"/>
                    </a:cubicBezTo>
                    <a:cubicBezTo>
                      <a:pt x="325" y="1356"/>
                      <a:pt x="370" y="1342"/>
                      <a:pt x="412" y="1309"/>
                    </a:cubicBezTo>
                    <a:cubicBezTo>
                      <a:pt x="859" y="958"/>
                      <a:pt x="1281" y="735"/>
                      <a:pt x="1783" y="650"/>
                    </a:cubicBezTo>
                    <a:cubicBezTo>
                      <a:pt x="1869" y="642"/>
                      <a:pt x="1956" y="638"/>
                      <a:pt x="2043" y="638"/>
                    </a:cubicBezTo>
                    <a:cubicBezTo>
                      <a:pt x="2626" y="638"/>
                      <a:pt x="3236" y="801"/>
                      <a:pt x="3855" y="933"/>
                    </a:cubicBezTo>
                    <a:cubicBezTo>
                      <a:pt x="3946" y="993"/>
                      <a:pt x="4029" y="1064"/>
                      <a:pt x="4101" y="1150"/>
                    </a:cubicBezTo>
                    <a:cubicBezTo>
                      <a:pt x="4142" y="1199"/>
                      <a:pt x="4190" y="1219"/>
                      <a:pt x="4237" y="1219"/>
                    </a:cubicBezTo>
                    <a:cubicBezTo>
                      <a:pt x="4389" y="1219"/>
                      <a:pt x="4531" y="1008"/>
                      <a:pt x="4396" y="852"/>
                    </a:cubicBezTo>
                    <a:cubicBezTo>
                      <a:pt x="3932" y="320"/>
                      <a:pt x="3157" y="46"/>
                      <a:pt x="2491" y="9"/>
                    </a:cubicBezTo>
                    <a:cubicBezTo>
                      <a:pt x="2482" y="8"/>
                      <a:pt x="2472" y="8"/>
                      <a:pt x="2463" y="8"/>
                    </a:cubicBezTo>
                    <a:cubicBezTo>
                      <a:pt x="2452" y="8"/>
                      <a:pt x="2442" y="8"/>
                      <a:pt x="2432" y="8"/>
                    </a:cubicBezTo>
                    <a:cubicBezTo>
                      <a:pt x="2426" y="8"/>
                      <a:pt x="2420" y="8"/>
                      <a:pt x="2414" y="8"/>
                    </a:cubicBezTo>
                    <a:cubicBezTo>
                      <a:pt x="2354" y="3"/>
                      <a:pt x="2294" y="0"/>
                      <a:pt x="2235"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07" name="Google Shape;107;p13"/>
              <p:cNvSpPr/>
              <p:nvPr/>
            </p:nvSpPr>
            <p:spPr>
              <a:xfrm>
                <a:off x="2638625" y="174775"/>
                <a:ext cx="221825" cy="333400"/>
              </a:xfrm>
              <a:custGeom>
                <a:avLst/>
                <a:gdLst/>
                <a:ahLst/>
                <a:cxnLst/>
                <a:rect l="l" t="t" r="r" b="b"/>
                <a:pathLst>
                  <a:path w="8873" h="13336" extrusionOk="0">
                    <a:moveTo>
                      <a:pt x="5456" y="0"/>
                    </a:moveTo>
                    <a:cubicBezTo>
                      <a:pt x="5148" y="0"/>
                      <a:pt x="4837" y="47"/>
                      <a:pt x="4536" y="115"/>
                    </a:cubicBezTo>
                    <a:cubicBezTo>
                      <a:pt x="3806" y="279"/>
                      <a:pt x="3036" y="625"/>
                      <a:pt x="2746" y="1307"/>
                    </a:cubicBezTo>
                    <a:cubicBezTo>
                      <a:pt x="2624" y="1591"/>
                      <a:pt x="2601" y="1905"/>
                      <a:pt x="2585" y="2214"/>
                    </a:cubicBezTo>
                    <a:cubicBezTo>
                      <a:pt x="2560" y="2722"/>
                      <a:pt x="2552" y="3239"/>
                      <a:pt x="2386" y="3721"/>
                    </a:cubicBezTo>
                    <a:cubicBezTo>
                      <a:pt x="2233" y="4165"/>
                      <a:pt x="1953" y="4555"/>
                      <a:pt x="1764" y="4987"/>
                    </a:cubicBezTo>
                    <a:cubicBezTo>
                      <a:pt x="1458" y="5690"/>
                      <a:pt x="1407" y="6471"/>
                      <a:pt x="1280" y="7226"/>
                    </a:cubicBezTo>
                    <a:cubicBezTo>
                      <a:pt x="1069" y="8491"/>
                      <a:pt x="633" y="10514"/>
                      <a:pt x="0" y="11634"/>
                    </a:cubicBezTo>
                    <a:cubicBezTo>
                      <a:pt x="566" y="11898"/>
                      <a:pt x="959" y="12419"/>
                      <a:pt x="1437" y="12820"/>
                    </a:cubicBezTo>
                    <a:cubicBezTo>
                      <a:pt x="1777" y="13106"/>
                      <a:pt x="2227" y="13335"/>
                      <a:pt x="2656" y="13335"/>
                    </a:cubicBezTo>
                    <a:cubicBezTo>
                      <a:pt x="2829" y="13335"/>
                      <a:pt x="2998" y="13298"/>
                      <a:pt x="3156" y="13212"/>
                    </a:cubicBezTo>
                    <a:cubicBezTo>
                      <a:pt x="3314" y="12491"/>
                      <a:pt x="3372" y="11720"/>
                      <a:pt x="3111" y="11030"/>
                    </a:cubicBezTo>
                    <a:cubicBezTo>
                      <a:pt x="3007" y="10754"/>
                      <a:pt x="2855" y="10498"/>
                      <a:pt x="2745" y="10225"/>
                    </a:cubicBezTo>
                    <a:cubicBezTo>
                      <a:pt x="2450" y="9494"/>
                      <a:pt x="2472" y="7850"/>
                      <a:pt x="2805" y="7135"/>
                    </a:cubicBezTo>
                    <a:cubicBezTo>
                      <a:pt x="2936" y="6854"/>
                      <a:pt x="3112" y="6593"/>
                      <a:pt x="3206" y="6298"/>
                    </a:cubicBezTo>
                    <a:cubicBezTo>
                      <a:pt x="3393" y="5707"/>
                      <a:pt x="3222" y="5070"/>
                      <a:pt x="3209" y="4451"/>
                    </a:cubicBezTo>
                    <a:cubicBezTo>
                      <a:pt x="3194" y="3749"/>
                      <a:pt x="3381" y="3061"/>
                      <a:pt x="3587" y="2386"/>
                    </a:cubicBezTo>
                    <a:cubicBezTo>
                      <a:pt x="3726" y="2244"/>
                      <a:pt x="3841" y="2087"/>
                      <a:pt x="3939" y="1890"/>
                    </a:cubicBezTo>
                    <a:cubicBezTo>
                      <a:pt x="4150" y="1471"/>
                      <a:pt x="4186" y="702"/>
                      <a:pt x="4774" y="702"/>
                    </a:cubicBezTo>
                    <a:cubicBezTo>
                      <a:pt x="4796" y="702"/>
                      <a:pt x="4819" y="703"/>
                      <a:pt x="4842" y="706"/>
                    </a:cubicBezTo>
                    <a:cubicBezTo>
                      <a:pt x="5119" y="731"/>
                      <a:pt x="5340" y="883"/>
                      <a:pt x="5625" y="883"/>
                    </a:cubicBezTo>
                    <a:cubicBezTo>
                      <a:pt x="5647" y="883"/>
                      <a:pt x="5670" y="882"/>
                      <a:pt x="5693" y="880"/>
                    </a:cubicBezTo>
                    <a:cubicBezTo>
                      <a:pt x="5839" y="859"/>
                      <a:pt x="5981" y="821"/>
                      <a:pt x="6119" y="765"/>
                    </a:cubicBezTo>
                    <a:cubicBezTo>
                      <a:pt x="6379" y="853"/>
                      <a:pt x="6639" y="941"/>
                      <a:pt x="6899" y="1030"/>
                    </a:cubicBezTo>
                    <a:cubicBezTo>
                      <a:pt x="7017" y="1144"/>
                      <a:pt x="7082" y="1363"/>
                      <a:pt x="7124" y="1576"/>
                    </a:cubicBezTo>
                    <a:cubicBezTo>
                      <a:pt x="7122" y="1647"/>
                      <a:pt x="7117" y="1720"/>
                      <a:pt x="7108" y="1803"/>
                    </a:cubicBezTo>
                    <a:cubicBezTo>
                      <a:pt x="7039" y="2391"/>
                      <a:pt x="7022" y="2987"/>
                      <a:pt x="7006" y="3579"/>
                    </a:cubicBezTo>
                    <a:cubicBezTo>
                      <a:pt x="6972" y="4783"/>
                      <a:pt x="6976" y="5994"/>
                      <a:pt x="6786" y="7188"/>
                    </a:cubicBezTo>
                    <a:cubicBezTo>
                      <a:pt x="6670" y="7917"/>
                      <a:pt x="6483" y="8636"/>
                      <a:pt x="6416" y="9372"/>
                    </a:cubicBezTo>
                    <a:cubicBezTo>
                      <a:pt x="6350" y="10099"/>
                      <a:pt x="6402" y="11100"/>
                      <a:pt x="6292" y="11822"/>
                    </a:cubicBezTo>
                    <a:cubicBezTo>
                      <a:pt x="6224" y="12265"/>
                      <a:pt x="6097" y="12697"/>
                      <a:pt x="5968" y="13127"/>
                    </a:cubicBezTo>
                    <a:cubicBezTo>
                      <a:pt x="6061" y="13145"/>
                      <a:pt x="6154" y="13153"/>
                      <a:pt x="6247" y="13153"/>
                    </a:cubicBezTo>
                    <a:cubicBezTo>
                      <a:pt x="6651" y="13153"/>
                      <a:pt x="7053" y="12996"/>
                      <a:pt x="7404" y="12785"/>
                    </a:cubicBezTo>
                    <a:cubicBezTo>
                      <a:pt x="7834" y="12528"/>
                      <a:pt x="8213" y="12192"/>
                      <a:pt x="8639" y="11927"/>
                    </a:cubicBezTo>
                    <a:cubicBezTo>
                      <a:pt x="8721" y="11877"/>
                      <a:pt x="8810" y="11822"/>
                      <a:pt x="8845" y="11733"/>
                    </a:cubicBezTo>
                    <a:cubicBezTo>
                      <a:pt x="8872" y="11665"/>
                      <a:pt x="8863" y="11588"/>
                      <a:pt x="8852" y="11516"/>
                    </a:cubicBezTo>
                    <a:cubicBezTo>
                      <a:pt x="8755" y="10824"/>
                      <a:pt x="8658" y="9866"/>
                      <a:pt x="8507" y="9183"/>
                    </a:cubicBezTo>
                    <a:cubicBezTo>
                      <a:pt x="8162" y="7637"/>
                      <a:pt x="7534" y="6105"/>
                      <a:pt x="7681" y="4528"/>
                    </a:cubicBezTo>
                    <a:cubicBezTo>
                      <a:pt x="7725" y="4055"/>
                      <a:pt x="7839" y="3590"/>
                      <a:pt x="7877" y="3116"/>
                    </a:cubicBezTo>
                    <a:cubicBezTo>
                      <a:pt x="7925" y="2500"/>
                      <a:pt x="7839" y="1864"/>
                      <a:pt x="7558" y="1312"/>
                    </a:cubicBezTo>
                    <a:cubicBezTo>
                      <a:pt x="7459" y="1116"/>
                      <a:pt x="7333" y="933"/>
                      <a:pt x="7186" y="768"/>
                    </a:cubicBezTo>
                    <a:cubicBezTo>
                      <a:pt x="7041" y="561"/>
                      <a:pt x="6853" y="393"/>
                      <a:pt x="6631" y="304"/>
                    </a:cubicBezTo>
                    <a:cubicBezTo>
                      <a:pt x="6496" y="224"/>
                      <a:pt x="6351" y="156"/>
                      <a:pt x="6199" y="108"/>
                    </a:cubicBezTo>
                    <a:cubicBezTo>
                      <a:pt x="5959" y="31"/>
                      <a:pt x="5709" y="0"/>
                      <a:pt x="5456" y="0"/>
                    </a:cubicBezTo>
                    <a:close/>
                  </a:path>
                </a:pathLst>
              </a:custGeom>
              <a:solidFill>
                <a:srgbClr val="F3D5B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08" name="Google Shape;108;p13"/>
              <p:cNvSpPr/>
              <p:nvPr/>
            </p:nvSpPr>
            <p:spPr>
              <a:xfrm>
                <a:off x="3215950" y="1803950"/>
                <a:ext cx="78700" cy="80775"/>
              </a:xfrm>
              <a:custGeom>
                <a:avLst/>
                <a:gdLst/>
                <a:ahLst/>
                <a:cxnLst/>
                <a:rect l="l" t="t" r="r" b="b"/>
                <a:pathLst>
                  <a:path w="3148" h="3231" extrusionOk="0">
                    <a:moveTo>
                      <a:pt x="258" y="1"/>
                    </a:moveTo>
                    <a:cubicBezTo>
                      <a:pt x="204" y="1"/>
                      <a:pt x="153" y="32"/>
                      <a:pt x="126" y="81"/>
                    </a:cubicBezTo>
                    <a:cubicBezTo>
                      <a:pt x="46" y="114"/>
                      <a:pt x="0" y="213"/>
                      <a:pt x="50" y="298"/>
                    </a:cubicBezTo>
                    <a:cubicBezTo>
                      <a:pt x="70" y="333"/>
                      <a:pt x="87" y="369"/>
                      <a:pt x="106" y="404"/>
                    </a:cubicBezTo>
                    <a:cubicBezTo>
                      <a:pt x="105" y="641"/>
                      <a:pt x="104" y="876"/>
                      <a:pt x="103" y="1113"/>
                    </a:cubicBezTo>
                    <a:cubicBezTo>
                      <a:pt x="102" y="1319"/>
                      <a:pt x="59" y="1565"/>
                      <a:pt x="107" y="1765"/>
                    </a:cubicBezTo>
                    <a:cubicBezTo>
                      <a:pt x="122" y="1834"/>
                      <a:pt x="155" y="1889"/>
                      <a:pt x="197" y="1933"/>
                    </a:cubicBezTo>
                    <a:cubicBezTo>
                      <a:pt x="197" y="1938"/>
                      <a:pt x="197" y="1943"/>
                      <a:pt x="197" y="1946"/>
                    </a:cubicBezTo>
                    <a:cubicBezTo>
                      <a:pt x="194" y="2041"/>
                      <a:pt x="272" y="2103"/>
                      <a:pt x="355" y="2110"/>
                    </a:cubicBezTo>
                    <a:cubicBezTo>
                      <a:pt x="372" y="2112"/>
                      <a:pt x="389" y="2114"/>
                      <a:pt x="406" y="2114"/>
                    </a:cubicBezTo>
                    <a:cubicBezTo>
                      <a:pt x="421" y="2127"/>
                      <a:pt x="438" y="2139"/>
                      <a:pt x="459" y="2148"/>
                    </a:cubicBezTo>
                    <a:cubicBezTo>
                      <a:pt x="594" y="2205"/>
                      <a:pt x="729" y="2263"/>
                      <a:pt x="864" y="2320"/>
                    </a:cubicBezTo>
                    <a:cubicBezTo>
                      <a:pt x="869" y="2381"/>
                      <a:pt x="874" y="2441"/>
                      <a:pt x="881" y="2500"/>
                    </a:cubicBezTo>
                    <a:cubicBezTo>
                      <a:pt x="886" y="2547"/>
                      <a:pt x="905" y="2583"/>
                      <a:pt x="930" y="2610"/>
                    </a:cubicBezTo>
                    <a:cubicBezTo>
                      <a:pt x="926" y="2768"/>
                      <a:pt x="930" y="2926"/>
                      <a:pt x="970" y="3066"/>
                    </a:cubicBezTo>
                    <a:cubicBezTo>
                      <a:pt x="986" y="3120"/>
                      <a:pt x="1029" y="3173"/>
                      <a:pt x="1085" y="3185"/>
                    </a:cubicBezTo>
                    <a:cubicBezTo>
                      <a:pt x="1149" y="3199"/>
                      <a:pt x="1217" y="3205"/>
                      <a:pt x="1286" y="3206"/>
                    </a:cubicBezTo>
                    <a:cubicBezTo>
                      <a:pt x="1309" y="3222"/>
                      <a:pt x="1335" y="3230"/>
                      <a:pt x="1361" y="3230"/>
                    </a:cubicBezTo>
                    <a:cubicBezTo>
                      <a:pt x="1857" y="3219"/>
                      <a:pt x="2354" y="3203"/>
                      <a:pt x="2849" y="3166"/>
                    </a:cubicBezTo>
                    <a:cubicBezTo>
                      <a:pt x="2907" y="3161"/>
                      <a:pt x="2981" y="3123"/>
                      <a:pt x="2991" y="3054"/>
                    </a:cubicBezTo>
                    <a:cubicBezTo>
                      <a:pt x="3051" y="2589"/>
                      <a:pt x="3095" y="2125"/>
                      <a:pt x="3143" y="1659"/>
                    </a:cubicBezTo>
                    <a:cubicBezTo>
                      <a:pt x="3148" y="1616"/>
                      <a:pt x="3114" y="1593"/>
                      <a:pt x="3079" y="1593"/>
                    </a:cubicBezTo>
                    <a:cubicBezTo>
                      <a:pt x="3051" y="1593"/>
                      <a:pt x="3023" y="1609"/>
                      <a:pt x="3016" y="1641"/>
                    </a:cubicBezTo>
                    <a:cubicBezTo>
                      <a:pt x="3012" y="1654"/>
                      <a:pt x="3010" y="1666"/>
                      <a:pt x="3006" y="1680"/>
                    </a:cubicBezTo>
                    <a:cubicBezTo>
                      <a:pt x="2978" y="1661"/>
                      <a:pt x="2943" y="1650"/>
                      <a:pt x="2903" y="1650"/>
                    </a:cubicBezTo>
                    <a:cubicBezTo>
                      <a:pt x="2892" y="1650"/>
                      <a:pt x="2880" y="1651"/>
                      <a:pt x="2868" y="1653"/>
                    </a:cubicBezTo>
                    <a:cubicBezTo>
                      <a:pt x="2790" y="1665"/>
                      <a:pt x="2714" y="1671"/>
                      <a:pt x="2639" y="1671"/>
                    </a:cubicBezTo>
                    <a:cubicBezTo>
                      <a:pt x="1996" y="1671"/>
                      <a:pt x="1458" y="1242"/>
                      <a:pt x="986" y="801"/>
                    </a:cubicBezTo>
                    <a:cubicBezTo>
                      <a:pt x="871" y="500"/>
                      <a:pt x="675" y="234"/>
                      <a:pt x="330" y="21"/>
                    </a:cubicBezTo>
                    <a:cubicBezTo>
                      <a:pt x="307" y="7"/>
                      <a:pt x="282" y="1"/>
                      <a:pt x="258" y="1"/>
                    </a:cubicBezTo>
                    <a:close/>
                  </a:path>
                </a:pathLst>
              </a:custGeom>
              <a:solidFill>
                <a:srgbClr val="964738"/>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09" name="Google Shape;109;p13"/>
              <p:cNvSpPr/>
              <p:nvPr/>
            </p:nvSpPr>
            <p:spPr>
              <a:xfrm>
                <a:off x="3249425" y="1668525"/>
                <a:ext cx="400" cy="150"/>
              </a:xfrm>
              <a:custGeom>
                <a:avLst/>
                <a:gdLst/>
                <a:ahLst/>
                <a:cxnLst/>
                <a:rect l="l" t="t" r="r" b="b"/>
                <a:pathLst>
                  <a:path w="16" h="6" extrusionOk="0">
                    <a:moveTo>
                      <a:pt x="1" y="1"/>
                    </a:moveTo>
                    <a:lnTo>
                      <a:pt x="1" y="1"/>
                    </a:lnTo>
                    <a:cubicBezTo>
                      <a:pt x="1" y="4"/>
                      <a:pt x="1" y="6"/>
                      <a:pt x="4" y="6"/>
                    </a:cubicBezTo>
                    <a:cubicBezTo>
                      <a:pt x="7" y="6"/>
                      <a:pt x="10" y="4"/>
                      <a:pt x="15" y="1"/>
                    </a:cubicBezTo>
                    <a:cubicBezTo>
                      <a:pt x="11" y="1"/>
                      <a:pt x="6" y="1"/>
                      <a:pt x="1" y="1"/>
                    </a:cubicBezTo>
                    <a:close/>
                  </a:path>
                </a:pathLst>
              </a:custGeom>
              <a:solidFill>
                <a:srgbClr val="F3D5B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10" name="Google Shape;110;p13"/>
              <p:cNvSpPr/>
              <p:nvPr/>
            </p:nvSpPr>
            <p:spPr>
              <a:xfrm>
                <a:off x="3249150" y="1667775"/>
                <a:ext cx="625" cy="775"/>
              </a:xfrm>
              <a:custGeom>
                <a:avLst/>
                <a:gdLst/>
                <a:ahLst/>
                <a:cxnLst/>
                <a:rect l="l" t="t" r="r" b="b"/>
                <a:pathLst>
                  <a:path w="25" h="31" extrusionOk="0">
                    <a:moveTo>
                      <a:pt x="15" y="1"/>
                    </a:moveTo>
                    <a:cubicBezTo>
                      <a:pt x="12" y="1"/>
                      <a:pt x="9" y="2"/>
                      <a:pt x="3" y="5"/>
                    </a:cubicBezTo>
                    <a:cubicBezTo>
                      <a:pt x="2" y="14"/>
                      <a:pt x="2" y="22"/>
                      <a:pt x="1" y="30"/>
                    </a:cubicBezTo>
                    <a:cubicBezTo>
                      <a:pt x="4" y="31"/>
                      <a:pt x="9" y="31"/>
                      <a:pt x="12" y="31"/>
                    </a:cubicBezTo>
                    <a:cubicBezTo>
                      <a:pt x="12" y="22"/>
                      <a:pt x="25" y="1"/>
                      <a:pt x="15" y="1"/>
                    </a:cubicBezTo>
                    <a:close/>
                  </a:path>
                </a:pathLst>
              </a:custGeom>
              <a:solidFill>
                <a:srgbClr val="F3D5B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11" name="Google Shape;111;p13"/>
              <p:cNvSpPr/>
              <p:nvPr/>
            </p:nvSpPr>
            <p:spPr>
              <a:xfrm>
                <a:off x="3215075" y="1667750"/>
                <a:ext cx="84575" cy="190775"/>
              </a:xfrm>
              <a:custGeom>
                <a:avLst/>
                <a:gdLst/>
                <a:ahLst/>
                <a:cxnLst/>
                <a:rect l="l" t="t" r="r" b="b"/>
                <a:pathLst>
                  <a:path w="3383" h="7631" extrusionOk="0">
                    <a:moveTo>
                      <a:pt x="626" y="1"/>
                    </a:moveTo>
                    <a:cubicBezTo>
                      <a:pt x="417" y="1"/>
                      <a:pt x="209" y="8"/>
                      <a:pt x="0" y="23"/>
                    </a:cubicBezTo>
                    <a:cubicBezTo>
                      <a:pt x="294" y="1666"/>
                      <a:pt x="371" y="3382"/>
                      <a:pt x="428" y="5052"/>
                    </a:cubicBezTo>
                    <a:cubicBezTo>
                      <a:pt x="239" y="5056"/>
                      <a:pt x="108" y="5274"/>
                      <a:pt x="119" y="5469"/>
                    </a:cubicBezTo>
                    <a:cubicBezTo>
                      <a:pt x="130" y="5666"/>
                      <a:pt x="240" y="5838"/>
                      <a:pt x="347" y="6000"/>
                    </a:cubicBezTo>
                    <a:cubicBezTo>
                      <a:pt x="689" y="6522"/>
                      <a:pt x="1048" y="7059"/>
                      <a:pt x="1570" y="7381"/>
                    </a:cubicBezTo>
                    <a:cubicBezTo>
                      <a:pt x="1826" y="7539"/>
                      <a:pt x="2133" y="7630"/>
                      <a:pt x="2430" y="7630"/>
                    </a:cubicBezTo>
                    <a:cubicBezTo>
                      <a:pt x="2740" y="7630"/>
                      <a:pt x="3041" y="7532"/>
                      <a:pt x="3263" y="7308"/>
                    </a:cubicBezTo>
                    <a:cubicBezTo>
                      <a:pt x="3316" y="7255"/>
                      <a:pt x="3366" y="7190"/>
                      <a:pt x="3372" y="7114"/>
                    </a:cubicBezTo>
                    <a:cubicBezTo>
                      <a:pt x="3383" y="6986"/>
                      <a:pt x="3272" y="6887"/>
                      <a:pt x="3173" y="6809"/>
                    </a:cubicBezTo>
                    <a:cubicBezTo>
                      <a:pt x="2692" y="6432"/>
                      <a:pt x="2237" y="6018"/>
                      <a:pt x="1815" y="5571"/>
                    </a:cubicBezTo>
                    <a:cubicBezTo>
                      <a:pt x="1609" y="5352"/>
                      <a:pt x="1406" y="5118"/>
                      <a:pt x="1308" y="4830"/>
                    </a:cubicBezTo>
                    <a:cubicBezTo>
                      <a:pt x="1224" y="4582"/>
                      <a:pt x="1224" y="4313"/>
                      <a:pt x="1228" y="4051"/>
                    </a:cubicBezTo>
                    <a:cubicBezTo>
                      <a:pt x="1242" y="2710"/>
                      <a:pt x="1288" y="1369"/>
                      <a:pt x="1364" y="31"/>
                    </a:cubicBezTo>
                    <a:cubicBezTo>
                      <a:pt x="1119" y="11"/>
                      <a:pt x="873" y="1"/>
                      <a:pt x="626" y="1"/>
                    </a:cubicBezTo>
                    <a:close/>
                  </a:path>
                </a:pathLst>
              </a:custGeom>
              <a:solidFill>
                <a:srgbClr val="F3D5B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12" name="Google Shape;112;p13"/>
              <p:cNvSpPr/>
              <p:nvPr/>
            </p:nvSpPr>
            <p:spPr>
              <a:xfrm>
                <a:off x="3230900" y="1824300"/>
                <a:ext cx="56550" cy="41450"/>
              </a:xfrm>
              <a:custGeom>
                <a:avLst/>
                <a:gdLst/>
                <a:ahLst/>
                <a:cxnLst/>
                <a:rect l="l" t="t" r="r" b="b"/>
                <a:pathLst>
                  <a:path w="2262" h="1658" extrusionOk="0">
                    <a:moveTo>
                      <a:pt x="2072" y="0"/>
                    </a:moveTo>
                    <a:cubicBezTo>
                      <a:pt x="2060" y="0"/>
                      <a:pt x="2048" y="1"/>
                      <a:pt x="2035" y="4"/>
                    </a:cubicBezTo>
                    <a:cubicBezTo>
                      <a:pt x="1892" y="31"/>
                      <a:pt x="1787" y="87"/>
                      <a:pt x="1711" y="164"/>
                    </a:cubicBezTo>
                    <a:cubicBezTo>
                      <a:pt x="1648" y="217"/>
                      <a:pt x="1608" y="289"/>
                      <a:pt x="1588" y="372"/>
                    </a:cubicBezTo>
                    <a:cubicBezTo>
                      <a:pt x="1551" y="488"/>
                      <a:pt x="1543" y="618"/>
                      <a:pt x="1555" y="755"/>
                    </a:cubicBezTo>
                    <a:cubicBezTo>
                      <a:pt x="1423" y="619"/>
                      <a:pt x="1269" y="504"/>
                      <a:pt x="1101" y="417"/>
                    </a:cubicBezTo>
                    <a:cubicBezTo>
                      <a:pt x="924" y="293"/>
                      <a:pt x="735" y="213"/>
                      <a:pt x="544" y="213"/>
                    </a:cubicBezTo>
                    <a:cubicBezTo>
                      <a:pt x="486" y="213"/>
                      <a:pt x="428" y="220"/>
                      <a:pt x="370" y="236"/>
                    </a:cubicBezTo>
                    <a:cubicBezTo>
                      <a:pt x="257" y="253"/>
                      <a:pt x="153" y="302"/>
                      <a:pt x="69" y="398"/>
                    </a:cubicBezTo>
                    <a:cubicBezTo>
                      <a:pt x="0" y="477"/>
                      <a:pt x="64" y="611"/>
                      <a:pt x="151" y="611"/>
                    </a:cubicBezTo>
                    <a:cubicBezTo>
                      <a:pt x="171" y="611"/>
                      <a:pt x="192" y="605"/>
                      <a:pt x="212" y="589"/>
                    </a:cubicBezTo>
                    <a:cubicBezTo>
                      <a:pt x="321" y="506"/>
                      <a:pt x="432" y="471"/>
                      <a:pt x="543" y="471"/>
                    </a:cubicBezTo>
                    <a:cubicBezTo>
                      <a:pt x="1062" y="471"/>
                      <a:pt x="1576" y="1243"/>
                      <a:pt x="1815" y="1599"/>
                    </a:cubicBezTo>
                    <a:cubicBezTo>
                      <a:pt x="1842" y="1640"/>
                      <a:pt x="1880" y="1657"/>
                      <a:pt x="1917" y="1657"/>
                    </a:cubicBezTo>
                    <a:cubicBezTo>
                      <a:pt x="1999" y="1657"/>
                      <a:pt x="2076" y="1572"/>
                      <a:pt x="2025" y="1472"/>
                    </a:cubicBezTo>
                    <a:cubicBezTo>
                      <a:pt x="1979" y="1382"/>
                      <a:pt x="1932" y="1291"/>
                      <a:pt x="1891" y="1196"/>
                    </a:cubicBezTo>
                    <a:cubicBezTo>
                      <a:pt x="1866" y="1125"/>
                      <a:pt x="1842" y="1053"/>
                      <a:pt x="1820" y="982"/>
                    </a:cubicBezTo>
                    <a:cubicBezTo>
                      <a:pt x="1815" y="968"/>
                      <a:pt x="1810" y="952"/>
                      <a:pt x="1804" y="935"/>
                    </a:cubicBezTo>
                    <a:cubicBezTo>
                      <a:pt x="1761" y="727"/>
                      <a:pt x="1716" y="293"/>
                      <a:pt x="1982" y="293"/>
                    </a:cubicBezTo>
                    <a:cubicBezTo>
                      <a:pt x="1998" y="293"/>
                      <a:pt x="2016" y="294"/>
                      <a:pt x="2035" y="298"/>
                    </a:cubicBezTo>
                    <a:cubicBezTo>
                      <a:pt x="2049" y="300"/>
                      <a:pt x="2061" y="302"/>
                      <a:pt x="2073" y="302"/>
                    </a:cubicBezTo>
                    <a:cubicBezTo>
                      <a:pt x="2262" y="302"/>
                      <a:pt x="2261" y="0"/>
                      <a:pt x="2072" y="0"/>
                    </a:cubicBezTo>
                    <a:close/>
                  </a:path>
                </a:pathLst>
              </a:custGeom>
              <a:solidFill>
                <a:srgbClr val="964738"/>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13" name="Google Shape;113;p13"/>
              <p:cNvSpPr/>
              <p:nvPr/>
            </p:nvSpPr>
            <p:spPr>
              <a:xfrm>
                <a:off x="3118450" y="1803950"/>
                <a:ext cx="78725" cy="80775"/>
              </a:xfrm>
              <a:custGeom>
                <a:avLst/>
                <a:gdLst/>
                <a:ahLst/>
                <a:cxnLst/>
                <a:rect l="l" t="t" r="r" b="b"/>
                <a:pathLst>
                  <a:path w="3149" h="3231" extrusionOk="0">
                    <a:moveTo>
                      <a:pt x="2890" y="1"/>
                    </a:moveTo>
                    <a:cubicBezTo>
                      <a:pt x="2866" y="1"/>
                      <a:pt x="2841" y="7"/>
                      <a:pt x="2818" y="21"/>
                    </a:cubicBezTo>
                    <a:cubicBezTo>
                      <a:pt x="2473" y="234"/>
                      <a:pt x="2278" y="500"/>
                      <a:pt x="2163" y="801"/>
                    </a:cubicBezTo>
                    <a:cubicBezTo>
                      <a:pt x="1690" y="1242"/>
                      <a:pt x="1153" y="1671"/>
                      <a:pt x="509" y="1671"/>
                    </a:cubicBezTo>
                    <a:cubicBezTo>
                      <a:pt x="434" y="1671"/>
                      <a:pt x="358" y="1665"/>
                      <a:pt x="280" y="1653"/>
                    </a:cubicBezTo>
                    <a:cubicBezTo>
                      <a:pt x="268" y="1651"/>
                      <a:pt x="257" y="1650"/>
                      <a:pt x="246" y="1650"/>
                    </a:cubicBezTo>
                    <a:cubicBezTo>
                      <a:pt x="206" y="1650"/>
                      <a:pt x="171" y="1661"/>
                      <a:pt x="142" y="1680"/>
                    </a:cubicBezTo>
                    <a:cubicBezTo>
                      <a:pt x="139" y="1666"/>
                      <a:pt x="136" y="1654"/>
                      <a:pt x="133" y="1641"/>
                    </a:cubicBezTo>
                    <a:cubicBezTo>
                      <a:pt x="125" y="1609"/>
                      <a:pt x="97" y="1593"/>
                      <a:pt x="69" y="1593"/>
                    </a:cubicBezTo>
                    <a:cubicBezTo>
                      <a:pt x="35" y="1593"/>
                      <a:pt x="1" y="1616"/>
                      <a:pt x="5" y="1659"/>
                    </a:cubicBezTo>
                    <a:cubicBezTo>
                      <a:pt x="53" y="2125"/>
                      <a:pt x="98" y="2589"/>
                      <a:pt x="158" y="3054"/>
                    </a:cubicBezTo>
                    <a:cubicBezTo>
                      <a:pt x="167" y="3123"/>
                      <a:pt x="242" y="3161"/>
                      <a:pt x="299" y="3166"/>
                    </a:cubicBezTo>
                    <a:cubicBezTo>
                      <a:pt x="794" y="3203"/>
                      <a:pt x="1291" y="3219"/>
                      <a:pt x="1787" y="3230"/>
                    </a:cubicBezTo>
                    <a:cubicBezTo>
                      <a:pt x="1813" y="3230"/>
                      <a:pt x="1839" y="3222"/>
                      <a:pt x="1862" y="3206"/>
                    </a:cubicBezTo>
                    <a:cubicBezTo>
                      <a:pt x="1931" y="3205"/>
                      <a:pt x="1999" y="3199"/>
                      <a:pt x="2064" y="3185"/>
                    </a:cubicBezTo>
                    <a:cubicBezTo>
                      <a:pt x="2120" y="3173"/>
                      <a:pt x="2163" y="3120"/>
                      <a:pt x="2178" y="3066"/>
                    </a:cubicBezTo>
                    <a:cubicBezTo>
                      <a:pt x="2218" y="2926"/>
                      <a:pt x="2222" y="2768"/>
                      <a:pt x="2218" y="2610"/>
                    </a:cubicBezTo>
                    <a:cubicBezTo>
                      <a:pt x="2244" y="2583"/>
                      <a:pt x="2262" y="2547"/>
                      <a:pt x="2267" y="2500"/>
                    </a:cubicBezTo>
                    <a:cubicBezTo>
                      <a:pt x="2274" y="2441"/>
                      <a:pt x="2280" y="2381"/>
                      <a:pt x="2284" y="2320"/>
                    </a:cubicBezTo>
                    <a:cubicBezTo>
                      <a:pt x="2419" y="2263"/>
                      <a:pt x="2555" y="2205"/>
                      <a:pt x="2689" y="2148"/>
                    </a:cubicBezTo>
                    <a:cubicBezTo>
                      <a:pt x="2710" y="2139"/>
                      <a:pt x="2727" y="2127"/>
                      <a:pt x="2742" y="2114"/>
                    </a:cubicBezTo>
                    <a:cubicBezTo>
                      <a:pt x="2759" y="2114"/>
                      <a:pt x="2776" y="2112"/>
                      <a:pt x="2793" y="2110"/>
                    </a:cubicBezTo>
                    <a:cubicBezTo>
                      <a:pt x="2876" y="2103"/>
                      <a:pt x="2954" y="2041"/>
                      <a:pt x="2951" y="1946"/>
                    </a:cubicBezTo>
                    <a:cubicBezTo>
                      <a:pt x="2951" y="1943"/>
                      <a:pt x="2951" y="1938"/>
                      <a:pt x="2951" y="1933"/>
                    </a:cubicBezTo>
                    <a:cubicBezTo>
                      <a:pt x="2994" y="1889"/>
                      <a:pt x="3026" y="1834"/>
                      <a:pt x="3042" y="1765"/>
                    </a:cubicBezTo>
                    <a:cubicBezTo>
                      <a:pt x="3089" y="1565"/>
                      <a:pt x="3046" y="1319"/>
                      <a:pt x="3045" y="1113"/>
                    </a:cubicBezTo>
                    <a:cubicBezTo>
                      <a:pt x="3044" y="876"/>
                      <a:pt x="3044" y="641"/>
                      <a:pt x="3043" y="404"/>
                    </a:cubicBezTo>
                    <a:cubicBezTo>
                      <a:pt x="3062" y="369"/>
                      <a:pt x="3078" y="333"/>
                      <a:pt x="3099" y="298"/>
                    </a:cubicBezTo>
                    <a:cubicBezTo>
                      <a:pt x="3148" y="213"/>
                      <a:pt x="3102" y="114"/>
                      <a:pt x="3023" y="81"/>
                    </a:cubicBezTo>
                    <a:cubicBezTo>
                      <a:pt x="2996" y="32"/>
                      <a:pt x="2944" y="1"/>
                      <a:pt x="2890" y="1"/>
                    </a:cubicBezTo>
                    <a:close/>
                  </a:path>
                </a:pathLst>
              </a:custGeom>
              <a:solidFill>
                <a:srgbClr val="964738"/>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14" name="Google Shape;114;p13"/>
              <p:cNvSpPr/>
              <p:nvPr/>
            </p:nvSpPr>
            <p:spPr>
              <a:xfrm>
                <a:off x="3163325" y="1667775"/>
                <a:ext cx="625" cy="775"/>
              </a:xfrm>
              <a:custGeom>
                <a:avLst/>
                <a:gdLst/>
                <a:ahLst/>
                <a:cxnLst/>
                <a:rect l="l" t="t" r="r" b="b"/>
                <a:pathLst>
                  <a:path w="25" h="31" extrusionOk="0">
                    <a:moveTo>
                      <a:pt x="11" y="1"/>
                    </a:moveTo>
                    <a:cubicBezTo>
                      <a:pt x="1" y="1"/>
                      <a:pt x="13" y="22"/>
                      <a:pt x="13" y="31"/>
                    </a:cubicBezTo>
                    <a:cubicBezTo>
                      <a:pt x="17" y="31"/>
                      <a:pt x="21" y="31"/>
                      <a:pt x="24" y="30"/>
                    </a:cubicBezTo>
                    <a:cubicBezTo>
                      <a:pt x="24" y="22"/>
                      <a:pt x="24" y="14"/>
                      <a:pt x="23" y="5"/>
                    </a:cubicBezTo>
                    <a:cubicBezTo>
                      <a:pt x="17" y="2"/>
                      <a:pt x="13" y="1"/>
                      <a:pt x="11" y="1"/>
                    </a:cubicBezTo>
                    <a:close/>
                  </a:path>
                </a:pathLst>
              </a:custGeom>
              <a:solidFill>
                <a:srgbClr val="F3D5B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15" name="Google Shape;115;p13"/>
              <p:cNvSpPr/>
              <p:nvPr/>
            </p:nvSpPr>
            <p:spPr>
              <a:xfrm>
                <a:off x="3163300" y="1668525"/>
                <a:ext cx="375" cy="150"/>
              </a:xfrm>
              <a:custGeom>
                <a:avLst/>
                <a:gdLst/>
                <a:ahLst/>
                <a:cxnLst/>
                <a:rect l="l" t="t" r="r" b="b"/>
                <a:pathLst>
                  <a:path w="15" h="6" extrusionOk="0">
                    <a:moveTo>
                      <a:pt x="14" y="1"/>
                    </a:moveTo>
                    <a:lnTo>
                      <a:pt x="14" y="1"/>
                    </a:lnTo>
                    <a:cubicBezTo>
                      <a:pt x="10" y="1"/>
                      <a:pt x="4" y="1"/>
                      <a:pt x="0" y="1"/>
                    </a:cubicBezTo>
                    <a:cubicBezTo>
                      <a:pt x="5" y="4"/>
                      <a:pt x="9" y="6"/>
                      <a:pt x="11" y="6"/>
                    </a:cubicBezTo>
                    <a:cubicBezTo>
                      <a:pt x="14" y="6"/>
                      <a:pt x="15" y="4"/>
                      <a:pt x="14" y="1"/>
                    </a:cubicBezTo>
                    <a:close/>
                  </a:path>
                </a:pathLst>
              </a:custGeom>
              <a:solidFill>
                <a:srgbClr val="F3D5B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16" name="Google Shape;116;p13"/>
              <p:cNvSpPr/>
              <p:nvPr/>
            </p:nvSpPr>
            <p:spPr>
              <a:xfrm>
                <a:off x="3113450" y="1667750"/>
                <a:ext cx="84600" cy="190775"/>
              </a:xfrm>
              <a:custGeom>
                <a:avLst/>
                <a:gdLst/>
                <a:ahLst/>
                <a:cxnLst/>
                <a:rect l="l" t="t" r="r" b="b"/>
                <a:pathLst>
                  <a:path w="3384" h="7631" extrusionOk="0">
                    <a:moveTo>
                      <a:pt x="2757" y="1"/>
                    </a:moveTo>
                    <a:cubicBezTo>
                      <a:pt x="2511" y="1"/>
                      <a:pt x="2265" y="11"/>
                      <a:pt x="2019" y="31"/>
                    </a:cubicBezTo>
                    <a:cubicBezTo>
                      <a:pt x="2095" y="1369"/>
                      <a:pt x="2142" y="2710"/>
                      <a:pt x="2156" y="4051"/>
                    </a:cubicBezTo>
                    <a:cubicBezTo>
                      <a:pt x="2159" y="4313"/>
                      <a:pt x="2159" y="4582"/>
                      <a:pt x="2075" y="4830"/>
                    </a:cubicBezTo>
                    <a:cubicBezTo>
                      <a:pt x="1977" y="5118"/>
                      <a:pt x="1774" y="5352"/>
                      <a:pt x="1568" y="5571"/>
                    </a:cubicBezTo>
                    <a:cubicBezTo>
                      <a:pt x="1146" y="6018"/>
                      <a:pt x="691" y="6432"/>
                      <a:pt x="210" y="6809"/>
                    </a:cubicBezTo>
                    <a:cubicBezTo>
                      <a:pt x="112" y="6887"/>
                      <a:pt x="1" y="6986"/>
                      <a:pt x="11" y="7114"/>
                    </a:cubicBezTo>
                    <a:cubicBezTo>
                      <a:pt x="17" y="7190"/>
                      <a:pt x="67" y="7255"/>
                      <a:pt x="120" y="7308"/>
                    </a:cubicBezTo>
                    <a:cubicBezTo>
                      <a:pt x="343" y="7532"/>
                      <a:pt x="643" y="7630"/>
                      <a:pt x="953" y="7630"/>
                    </a:cubicBezTo>
                    <a:cubicBezTo>
                      <a:pt x="1251" y="7630"/>
                      <a:pt x="1558" y="7539"/>
                      <a:pt x="1813" y="7381"/>
                    </a:cubicBezTo>
                    <a:cubicBezTo>
                      <a:pt x="2335" y="7059"/>
                      <a:pt x="2694" y="6522"/>
                      <a:pt x="3037" y="6000"/>
                    </a:cubicBezTo>
                    <a:cubicBezTo>
                      <a:pt x="3143" y="5838"/>
                      <a:pt x="3253" y="5666"/>
                      <a:pt x="3264" y="5469"/>
                    </a:cubicBezTo>
                    <a:cubicBezTo>
                      <a:pt x="3276" y="5274"/>
                      <a:pt x="3145" y="5056"/>
                      <a:pt x="2955" y="5052"/>
                    </a:cubicBezTo>
                    <a:cubicBezTo>
                      <a:pt x="3012" y="3382"/>
                      <a:pt x="3089" y="1666"/>
                      <a:pt x="3383" y="23"/>
                    </a:cubicBezTo>
                    <a:cubicBezTo>
                      <a:pt x="3175" y="8"/>
                      <a:pt x="2966" y="1"/>
                      <a:pt x="2757" y="1"/>
                    </a:cubicBezTo>
                    <a:close/>
                  </a:path>
                </a:pathLst>
              </a:custGeom>
              <a:solidFill>
                <a:srgbClr val="F3D5B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17" name="Google Shape;117;p13"/>
              <p:cNvSpPr/>
              <p:nvPr/>
            </p:nvSpPr>
            <p:spPr>
              <a:xfrm>
                <a:off x="3125650" y="1824300"/>
                <a:ext cx="56575" cy="41450"/>
              </a:xfrm>
              <a:custGeom>
                <a:avLst/>
                <a:gdLst/>
                <a:ahLst/>
                <a:cxnLst/>
                <a:rect l="l" t="t" r="r" b="b"/>
                <a:pathLst>
                  <a:path w="2263" h="1658" extrusionOk="0">
                    <a:moveTo>
                      <a:pt x="190" y="0"/>
                    </a:moveTo>
                    <a:cubicBezTo>
                      <a:pt x="2" y="0"/>
                      <a:pt x="1" y="302"/>
                      <a:pt x="190" y="302"/>
                    </a:cubicBezTo>
                    <a:cubicBezTo>
                      <a:pt x="201" y="302"/>
                      <a:pt x="214" y="300"/>
                      <a:pt x="227" y="298"/>
                    </a:cubicBezTo>
                    <a:cubicBezTo>
                      <a:pt x="246" y="294"/>
                      <a:pt x="264" y="293"/>
                      <a:pt x="281" y="293"/>
                    </a:cubicBezTo>
                    <a:cubicBezTo>
                      <a:pt x="547" y="293"/>
                      <a:pt x="501" y="727"/>
                      <a:pt x="458" y="935"/>
                    </a:cubicBezTo>
                    <a:cubicBezTo>
                      <a:pt x="452" y="952"/>
                      <a:pt x="447" y="968"/>
                      <a:pt x="443" y="982"/>
                    </a:cubicBezTo>
                    <a:cubicBezTo>
                      <a:pt x="420" y="1053"/>
                      <a:pt x="396" y="1125"/>
                      <a:pt x="372" y="1196"/>
                    </a:cubicBezTo>
                    <a:cubicBezTo>
                      <a:pt x="331" y="1291"/>
                      <a:pt x="284" y="1382"/>
                      <a:pt x="237" y="1471"/>
                    </a:cubicBezTo>
                    <a:cubicBezTo>
                      <a:pt x="186" y="1571"/>
                      <a:pt x="264" y="1657"/>
                      <a:pt x="346" y="1657"/>
                    </a:cubicBezTo>
                    <a:cubicBezTo>
                      <a:pt x="383" y="1657"/>
                      <a:pt x="420" y="1640"/>
                      <a:pt x="448" y="1599"/>
                    </a:cubicBezTo>
                    <a:cubicBezTo>
                      <a:pt x="687" y="1243"/>
                      <a:pt x="1200" y="471"/>
                      <a:pt x="1719" y="471"/>
                    </a:cubicBezTo>
                    <a:cubicBezTo>
                      <a:pt x="1830" y="471"/>
                      <a:pt x="1941" y="506"/>
                      <a:pt x="2050" y="589"/>
                    </a:cubicBezTo>
                    <a:cubicBezTo>
                      <a:pt x="2071" y="605"/>
                      <a:pt x="2092" y="611"/>
                      <a:pt x="2111" y="611"/>
                    </a:cubicBezTo>
                    <a:cubicBezTo>
                      <a:pt x="2198" y="611"/>
                      <a:pt x="2262" y="477"/>
                      <a:pt x="2193" y="398"/>
                    </a:cubicBezTo>
                    <a:cubicBezTo>
                      <a:pt x="2109" y="302"/>
                      <a:pt x="2006" y="253"/>
                      <a:pt x="1893" y="236"/>
                    </a:cubicBezTo>
                    <a:cubicBezTo>
                      <a:pt x="1835" y="220"/>
                      <a:pt x="1776" y="213"/>
                      <a:pt x="1718" y="213"/>
                    </a:cubicBezTo>
                    <a:cubicBezTo>
                      <a:pt x="1527" y="213"/>
                      <a:pt x="1339" y="293"/>
                      <a:pt x="1161" y="417"/>
                    </a:cubicBezTo>
                    <a:cubicBezTo>
                      <a:pt x="994" y="504"/>
                      <a:pt x="840" y="619"/>
                      <a:pt x="707" y="755"/>
                    </a:cubicBezTo>
                    <a:cubicBezTo>
                      <a:pt x="719" y="618"/>
                      <a:pt x="712" y="488"/>
                      <a:pt x="674" y="372"/>
                    </a:cubicBezTo>
                    <a:cubicBezTo>
                      <a:pt x="654" y="289"/>
                      <a:pt x="615" y="217"/>
                      <a:pt x="552" y="164"/>
                    </a:cubicBezTo>
                    <a:cubicBezTo>
                      <a:pt x="476" y="87"/>
                      <a:pt x="370" y="31"/>
                      <a:pt x="227" y="4"/>
                    </a:cubicBezTo>
                    <a:cubicBezTo>
                      <a:pt x="214" y="1"/>
                      <a:pt x="202" y="0"/>
                      <a:pt x="190" y="0"/>
                    </a:cubicBezTo>
                    <a:close/>
                  </a:path>
                </a:pathLst>
              </a:custGeom>
              <a:solidFill>
                <a:srgbClr val="964738"/>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18" name="Google Shape;118;p13"/>
              <p:cNvSpPr/>
              <p:nvPr/>
            </p:nvSpPr>
            <p:spPr>
              <a:xfrm>
                <a:off x="3001325" y="722500"/>
                <a:ext cx="356850" cy="1026275"/>
              </a:xfrm>
              <a:custGeom>
                <a:avLst/>
                <a:gdLst/>
                <a:ahLst/>
                <a:cxnLst/>
                <a:rect l="l" t="t" r="r" b="b"/>
                <a:pathLst>
                  <a:path w="14274" h="41051" extrusionOk="0">
                    <a:moveTo>
                      <a:pt x="7498" y="1"/>
                    </a:moveTo>
                    <a:cubicBezTo>
                      <a:pt x="6995" y="1"/>
                      <a:pt x="6449" y="190"/>
                      <a:pt x="5923" y="190"/>
                    </a:cubicBezTo>
                    <a:cubicBezTo>
                      <a:pt x="5849" y="190"/>
                      <a:pt x="5775" y="186"/>
                      <a:pt x="5701" y="177"/>
                    </a:cubicBezTo>
                    <a:cubicBezTo>
                      <a:pt x="5650" y="171"/>
                      <a:pt x="5599" y="168"/>
                      <a:pt x="5550" y="168"/>
                    </a:cubicBezTo>
                    <a:cubicBezTo>
                      <a:pt x="4705" y="168"/>
                      <a:pt x="4043" y="1006"/>
                      <a:pt x="3593" y="1780"/>
                    </a:cubicBezTo>
                    <a:cubicBezTo>
                      <a:pt x="1550" y="5282"/>
                      <a:pt x="329" y="9295"/>
                      <a:pt x="60" y="13380"/>
                    </a:cubicBezTo>
                    <a:cubicBezTo>
                      <a:pt x="15" y="14060"/>
                      <a:pt x="0" y="14767"/>
                      <a:pt x="252" y="15397"/>
                    </a:cubicBezTo>
                    <a:cubicBezTo>
                      <a:pt x="496" y="16009"/>
                      <a:pt x="1057" y="16531"/>
                      <a:pt x="1691" y="16531"/>
                    </a:cubicBezTo>
                    <a:cubicBezTo>
                      <a:pt x="1709" y="16531"/>
                      <a:pt x="1727" y="16531"/>
                      <a:pt x="1746" y="16530"/>
                    </a:cubicBezTo>
                    <a:cubicBezTo>
                      <a:pt x="2354" y="24564"/>
                      <a:pt x="3282" y="32572"/>
                      <a:pt x="4529" y="40526"/>
                    </a:cubicBezTo>
                    <a:cubicBezTo>
                      <a:pt x="5555" y="40876"/>
                      <a:pt x="6624" y="41050"/>
                      <a:pt x="7693" y="41050"/>
                    </a:cubicBezTo>
                    <a:cubicBezTo>
                      <a:pt x="8843" y="41050"/>
                      <a:pt x="9992" y="40849"/>
                      <a:pt x="11087" y="40450"/>
                    </a:cubicBezTo>
                    <a:cubicBezTo>
                      <a:pt x="11583" y="34587"/>
                      <a:pt x="12337" y="28693"/>
                      <a:pt x="12693" y="22821"/>
                    </a:cubicBezTo>
                    <a:cubicBezTo>
                      <a:pt x="12801" y="21040"/>
                      <a:pt x="12900" y="19220"/>
                      <a:pt x="12445" y="17499"/>
                    </a:cubicBezTo>
                    <a:cubicBezTo>
                      <a:pt x="13435" y="17402"/>
                      <a:pt x="13710" y="16044"/>
                      <a:pt x="13839" y="15021"/>
                    </a:cubicBezTo>
                    <a:cubicBezTo>
                      <a:pt x="14274" y="11568"/>
                      <a:pt x="14172" y="7815"/>
                      <a:pt x="12282" y="4937"/>
                    </a:cubicBezTo>
                    <a:cubicBezTo>
                      <a:pt x="11376" y="3558"/>
                      <a:pt x="10115" y="2471"/>
                      <a:pt x="9116" y="1162"/>
                    </a:cubicBezTo>
                    <a:cubicBezTo>
                      <a:pt x="8845" y="807"/>
                      <a:pt x="8584" y="427"/>
                      <a:pt x="8212" y="189"/>
                    </a:cubicBezTo>
                    <a:cubicBezTo>
                      <a:pt x="7990" y="48"/>
                      <a:pt x="7750" y="1"/>
                      <a:pt x="7498" y="1"/>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19" name="Google Shape;119;p13"/>
              <p:cNvSpPr/>
              <p:nvPr/>
            </p:nvSpPr>
            <p:spPr>
              <a:xfrm>
                <a:off x="3096825" y="1095775"/>
                <a:ext cx="180425" cy="653300"/>
              </a:xfrm>
              <a:custGeom>
                <a:avLst/>
                <a:gdLst/>
                <a:ahLst/>
                <a:cxnLst/>
                <a:rect l="l" t="t" r="r" b="b"/>
                <a:pathLst>
                  <a:path w="7217" h="26132" extrusionOk="0">
                    <a:moveTo>
                      <a:pt x="90" y="0"/>
                    </a:moveTo>
                    <a:cubicBezTo>
                      <a:pt x="45" y="0"/>
                      <a:pt x="0" y="31"/>
                      <a:pt x="1" y="91"/>
                    </a:cubicBezTo>
                    <a:cubicBezTo>
                      <a:pt x="95" y="8817"/>
                      <a:pt x="1261" y="17423"/>
                      <a:pt x="2719" y="26000"/>
                    </a:cubicBezTo>
                    <a:cubicBezTo>
                      <a:pt x="2731" y="26067"/>
                      <a:pt x="2800" y="26108"/>
                      <a:pt x="2860" y="26111"/>
                    </a:cubicBezTo>
                    <a:cubicBezTo>
                      <a:pt x="3130" y="26125"/>
                      <a:pt x="3400" y="26131"/>
                      <a:pt x="3670" y="26131"/>
                    </a:cubicBezTo>
                    <a:cubicBezTo>
                      <a:pt x="4802" y="26131"/>
                      <a:pt x="5931" y="26011"/>
                      <a:pt x="7044" y="25785"/>
                    </a:cubicBezTo>
                    <a:cubicBezTo>
                      <a:pt x="7216" y="25750"/>
                      <a:pt x="7158" y="25490"/>
                      <a:pt x="6998" y="25490"/>
                    </a:cubicBezTo>
                    <a:cubicBezTo>
                      <a:pt x="6988" y="25490"/>
                      <a:pt x="6977" y="25491"/>
                      <a:pt x="6966" y="25493"/>
                    </a:cubicBezTo>
                    <a:cubicBezTo>
                      <a:pt x="6297" y="25631"/>
                      <a:pt x="5623" y="25735"/>
                      <a:pt x="4942" y="25788"/>
                    </a:cubicBezTo>
                    <a:cubicBezTo>
                      <a:pt x="4683" y="25809"/>
                      <a:pt x="4423" y="25823"/>
                      <a:pt x="4162" y="25829"/>
                    </a:cubicBezTo>
                    <a:cubicBezTo>
                      <a:pt x="4014" y="25833"/>
                      <a:pt x="3711" y="25877"/>
                      <a:pt x="3459" y="25877"/>
                    </a:cubicBezTo>
                    <a:cubicBezTo>
                      <a:pt x="3317" y="25877"/>
                      <a:pt x="3191" y="25863"/>
                      <a:pt x="3120" y="25819"/>
                    </a:cubicBezTo>
                    <a:cubicBezTo>
                      <a:pt x="2736" y="25582"/>
                      <a:pt x="2718" y="24602"/>
                      <a:pt x="2639" y="24178"/>
                    </a:cubicBezTo>
                    <a:cubicBezTo>
                      <a:pt x="2530" y="23595"/>
                      <a:pt x="2426" y="23010"/>
                      <a:pt x="2325" y="22425"/>
                    </a:cubicBezTo>
                    <a:cubicBezTo>
                      <a:pt x="1890" y="19915"/>
                      <a:pt x="1521" y="17392"/>
                      <a:pt x="1219" y="14860"/>
                    </a:cubicBezTo>
                    <a:cubicBezTo>
                      <a:pt x="636" y="9953"/>
                      <a:pt x="339" y="5031"/>
                      <a:pt x="183" y="91"/>
                    </a:cubicBezTo>
                    <a:cubicBezTo>
                      <a:pt x="181" y="31"/>
                      <a:pt x="135" y="0"/>
                      <a:pt x="90" y="0"/>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20" name="Google Shape;120;p13"/>
              <p:cNvSpPr/>
              <p:nvPr/>
            </p:nvSpPr>
            <p:spPr>
              <a:xfrm>
                <a:off x="3088975" y="1030025"/>
                <a:ext cx="174150" cy="77125"/>
              </a:xfrm>
              <a:custGeom>
                <a:avLst/>
                <a:gdLst/>
                <a:ahLst/>
                <a:cxnLst/>
                <a:rect l="l" t="t" r="r" b="b"/>
                <a:pathLst>
                  <a:path w="6966" h="3085" extrusionOk="0">
                    <a:moveTo>
                      <a:pt x="5664" y="0"/>
                    </a:moveTo>
                    <a:lnTo>
                      <a:pt x="1345" y="136"/>
                    </a:lnTo>
                    <a:cubicBezTo>
                      <a:pt x="857" y="1099"/>
                      <a:pt x="410" y="2083"/>
                      <a:pt x="1" y="3084"/>
                    </a:cubicBezTo>
                    <a:lnTo>
                      <a:pt x="6965" y="3084"/>
                    </a:lnTo>
                    <a:cubicBezTo>
                      <a:pt x="6247" y="2247"/>
                      <a:pt x="5769" y="1116"/>
                      <a:pt x="5664" y="0"/>
                    </a:cubicBezTo>
                    <a:close/>
                  </a:path>
                </a:pathLst>
              </a:custGeom>
              <a:solidFill>
                <a:srgbClr val="F3D5B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21" name="Google Shape;121;p13"/>
              <p:cNvSpPr/>
              <p:nvPr/>
            </p:nvSpPr>
            <p:spPr>
              <a:xfrm>
                <a:off x="3104650" y="1052300"/>
                <a:ext cx="136300" cy="18525"/>
              </a:xfrm>
              <a:custGeom>
                <a:avLst/>
                <a:gdLst/>
                <a:ahLst/>
                <a:cxnLst/>
                <a:rect l="l" t="t" r="r" b="b"/>
                <a:pathLst>
                  <a:path w="5452" h="741" extrusionOk="0">
                    <a:moveTo>
                      <a:pt x="5200" y="0"/>
                    </a:moveTo>
                    <a:cubicBezTo>
                      <a:pt x="4598" y="0"/>
                      <a:pt x="3995" y="0"/>
                      <a:pt x="3393" y="2"/>
                    </a:cubicBezTo>
                    <a:cubicBezTo>
                      <a:pt x="2464" y="4"/>
                      <a:pt x="1535" y="3"/>
                      <a:pt x="605" y="6"/>
                    </a:cubicBezTo>
                    <a:cubicBezTo>
                      <a:pt x="580" y="6"/>
                      <a:pt x="555" y="7"/>
                      <a:pt x="529" y="7"/>
                    </a:cubicBezTo>
                    <a:cubicBezTo>
                      <a:pt x="468" y="7"/>
                      <a:pt x="406" y="6"/>
                      <a:pt x="344" y="5"/>
                    </a:cubicBezTo>
                    <a:cubicBezTo>
                      <a:pt x="227" y="249"/>
                      <a:pt x="113" y="494"/>
                      <a:pt x="1" y="741"/>
                    </a:cubicBezTo>
                    <a:cubicBezTo>
                      <a:pt x="187" y="737"/>
                      <a:pt x="371" y="733"/>
                      <a:pt x="553" y="733"/>
                    </a:cubicBezTo>
                    <a:cubicBezTo>
                      <a:pt x="570" y="733"/>
                      <a:pt x="588" y="733"/>
                      <a:pt x="605" y="734"/>
                    </a:cubicBezTo>
                    <a:cubicBezTo>
                      <a:pt x="1535" y="737"/>
                      <a:pt x="2464" y="737"/>
                      <a:pt x="3393" y="739"/>
                    </a:cubicBezTo>
                    <a:cubicBezTo>
                      <a:pt x="4079" y="740"/>
                      <a:pt x="4766" y="741"/>
                      <a:pt x="5452" y="741"/>
                    </a:cubicBezTo>
                    <a:cubicBezTo>
                      <a:pt x="5351" y="500"/>
                      <a:pt x="5268" y="252"/>
                      <a:pt x="5200" y="0"/>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22" name="Google Shape;122;p13"/>
              <p:cNvSpPr/>
              <p:nvPr/>
            </p:nvSpPr>
            <p:spPr>
              <a:xfrm>
                <a:off x="3105900" y="497925"/>
                <a:ext cx="120625" cy="356350"/>
              </a:xfrm>
              <a:custGeom>
                <a:avLst/>
                <a:gdLst/>
                <a:ahLst/>
                <a:cxnLst/>
                <a:rect l="l" t="t" r="r" b="b"/>
                <a:pathLst>
                  <a:path w="4825" h="14254" extrusionOk="0">
                    <a:moveTo>
                      <a:pt x="3457" y="1"/>
                    </a:moveTo>
                    <a:cubicBezTo>
                      <a:pt x="3140" y="28"/>
                      <a:pt x="2826" y="73"/>
                      <a:pt x="2507" y="136"/>
                    </a:cubicBezTo>
                    <a:cubicBezTo>
                      <a:pt x="1858" y="265"/>
                      <a:pt x="1223" y="451"/>
                      <a:pt x="586" y="635"/>
                    </a:cubicBezTo>
                    <a:cubicBezTo>
                      <a:pt x="585" y="740"/>
                      <a:pt x="586" y="844"/>
                      <a:pt x="586" y="947"/>
                    </a:cubicBezTo>
                    <a:cubicBezTo>
                      <a:pt x="592" y="1792"/>
                      <a:pt x="583" y="2674"/>
                      <a:pt x="589" y="3518"/>
                    </a:cubicBezTo>
                    <a:cubicBezTo>
                      <a:pt x="568" y="3353"/>
                      <a:pt x="449" y="3215"/>
                      <a:pt x="311" y="3194"/>
                    </a:cubicBezTo>
                    <a:cubicBezTo>
                      <a:pt x="301" y="3192"/>
                      <a:pt x="290" y="3192"/>
                      <a:pt x="280" y="3192"/>
                    </a:cubicBezTo>
                    <a:cubicBezTo>
                      <a:pt x="222" y="3192"/>
                      <a:pt x="163" y="3217"/>
                      <a:pt x="137" y="3276"/>
                    </a:cubicBezTo>
                    <a:cubicBezTo>
                      <a:pt x="121" y="3314"/>
                      <a:pt x="121" y="3357"/>
                      <a:pt x="122" y="3399"/>
                    </a:cubicBezTo>
                    <a:cubicBezTo>
                      <a:pt x="125" y="3629"/>
                      <a:pt x="130" y="3862"/>
                      <a:pt x="188" y="4080"/>
                    </a:cubicBezTo>
                    <a:cubicBezTo>
                      <a:pt x="248" y="4298"/>
                      <a:pt x="370" y="4502"/>
                      <a:pt x="549" y="4587"/>
                    </a:cubicBezTo>
                    <a:cubicBezTo>
                      <a:pt x="552" y="5305"/>
                      <a:pt x="866" y="5955"/>
                      <a:pt x="1337" y="6399"/>
                    </a:cubicBezTo>
                    <a:cubicBezTo>
                      <a:pt x="1385" y="6445"/>
                      <a:pt x="1435" y="6485"/>
                      <a:pt x="1487" y="6525"/>
                    </a:cubicBezTo>
                    <a:cubicBezTo>
                      <a:pt x="1526" y="7530"/>
                      <a:pt x="1457" y="8545"/>
                      <a:pt x="1282" y="9547"/>
                    </a:cubicBezTo>
                    <a:cubicBezTo>
                      <a:pt x="825" y="9850"/>
                      <a:pt x="394" y="10199"/>
                      <a:pt x="1" y="10588"/>
                    </a:cubicBezTo>
                    <a:cubicBezTo>
                      <a:pt x="495" y="11981"/>
                      <a:pt x="1920" y="12852"/>
                      <a:pt x="2391" y="14253"/>
                    </a:cubicBezTo>
                    <a:cubicBezTo>
                      <a:pt x="2872" y="12964"/>
                      <a:pt x="3544" y="11824"/>
                      <a:pt x="4363" y="10732"/>
                    </a:cubicBezTo>
                    <a:cubicBezTo>
                      <a:pt x="4046" y="10500"/>
                      <a:pt x="3763" y="10220"/>
                      <a:pt x="3521" y="9906"/>
                    </a:cubicBezTo>
                    <a:cubicBezTo>
                      <a:pt x="3475" y="8843"/>
                      <a:pt x="3436" y="7745"/>
                      <a:pt x="3433" y="6668"/>
                    </a:cubicBezTo>
                    <a:cubicBezTo>
                      <a:pt x="3688" y="6456"/>
                      <a:pt x="3838" y="6096"/>
                      <a:pt x="3963" y="5751"/>
                    </a:cubicBezTo>
                    <a:cubicBezTo>
                      <a:pt x="4086" y="5409"/>
                      <a:pt x="4202" y="5063"/>
                      <a:pt x="4309" y="4713"/>
                    </a:cubicBezTo>
                    <a:cubicBezTo>
                      <a:pt x="4310" y="4713"/>
                      <a:pt x="4311" y="4713"/>
                      <a:pt x="4312" y="4713"/>
                    </a:cubicBezTo>
                    <a:cubicBezTo>
                      <a:pt x="4498" y="4713"/>
                      <a:pt x="4616" y="4460"/>
                      <a:pt x="4687" y="4253"/>
                    </a:cubicBezTo>
                    <a:cubicBezTo>
                      <a:pt x="4748" y="4075"/>
                      <a:pt x="4790" y="3889"/>
                      <a:pt x="4812" y="3700"/>
                    </a:cubicBezTo>
                    <a:cubicBezTo>
                      <a:pt x="4819" y="3644"/>
                      <a:pt x="4825" y="3585"/>
                      <a:pt x="4805" y="3535"/>
                    </a:cubicBezTo>
                    <a:cubicBezTo>
                      <a:pt x="4780" y="3464"/>
                      <a:pt x="4717" y="3430"/>
                      <a:pt x="4651" y="3430"/>
                    </a:cubicBezTo>
                    <a:cubicBezTo>
                      <a:pt x="4614" y="3430"/>
                      <a:pt x="4575" y="3441"/>
                      <a:pt x="4543" y="3463"/>
                    </a:cubicBezTo>
                    <a:cubicBezTo>
                      <a:pt x="4454" y="3521"/>
                      <a:pt x="4399" y="3633"/>
                      <a:pt x="4349" y="3740"/>
                    </a:cubicBezTo>
                    <a:cubicBezTo>
                      <a:pt x="4395" y="2690"/>
                      <a:pt x="4402" y="1637"/>
                      <a:pt x="4448" y="588"/>
                    </a:cubicBezTo>
                    <a:cubicBezTo>
                      <a:pt x="4449" y="559"/>
                      <a:pt x="4450" y="529"/>
                      <a:pt x="4452" y="499"/>
                    </a:cubicBezTo>
                    <a:cubicBezTo>
                      <a:pt x="4418" y="474"/>
                      <a:pt x="4384" y="449"/>
                      <a:pt x="4350" y="424"/>
                    </a:cubicBezTo>
                    <a:cubicBezTo>
                      <a:pt x="4077" y="230"/>
                      <a:pt x="3770" y="108"/>
                      <a:pt x="3457" y="1"/>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23" name="Google Shape;123;p13"/>
              <p:cNvSpPr/>
              <p:nvPr/>
            </p:nvSpPr>
            <p:spPr>
              <a:xfrm>
                <a:off x="3061025" y="449525"/>
                <a:ext cx="184250" cy="192700"/>
              </a:xfrm>
              <a:custGeom>
                <a:avLst/>
                <a:gdLst/>
                <a:ahLst/>
                <a:cxnLst/>
                <a:rect l="l" t="t" r="r" b="b"/>
                <a:pathLst>
                  <a:path w="7370" h="7708" extrusionOk="0">
                    <a:moveTo>
                      <a:pt x="4016" y="0"/>
                    </a:moveTo>
                    <a:cubicBezTo>
                      <a:pt x="3345" y="0"/>
                      <a:pt x="2673" y="247"/>
                      <a:pt x="2110" y="716"/>
                    </a:cubicBezTo>
                    <a:cubicBezTo>
                      <a:pt x="1323" y="1372"/>
                      <a:pt x="758" y="2452"/>
                      <a:pt x="585" y="3635"/>
                    </a:cubicBezTo>
                    <a:cubicBezTo>
                      <a:pt x="543" y="3607"/>
                      <a:pt x="501" y="3594"/>
                      <a:pt x="460" y="3594"/>
                    </a:cubicBezTo>
                    <a:cubicBezTo>
                      <a:pt x="216" y="3594"/>
                      <a:pt x="1" y="4038"/>
                      <a:pt x="95" y="4374"/>
                    </a:cubicBezTo>
                    <a:cubicBezTo>
                      <a:pt x="206" y="4767"/>
                      <a:pt x="530" y="4975"/>
                      <a:pt x="826" y="5147"/>
                    </a:cubicBezTo>
                    <a:cubicBezTo>
                      <a:pt x="798" y="5137"/>
                      <a:pt x="769" y="5132"/>
                      <a:pt x="741" y="5132"/>
                    </a:cubicBezTo>
                    <a:cubicBezTo>
                      <a:pt x="548" y="5132"/>
                      <a:pt x="366" y="5350"/>
                      <a:pt x="315" y="5599"/>
                    </a:cubicBezTo>
                    <a:cubicBezTo>
                      <a:pt x="255" y="5885"/>
                      <a:pt x="324" y="6188"/>
                      <a:pt x="412" y="6462"/>
                    </a:cubicBezTo>
                    <a:cubicBezTo>
                      <a:pt x="500" y="6733"/>
                      <a:pt x="609" y="6998"/>
                      <a:pt x="768" y="7210"/>
                    </a:cubicBezTo>
                    <a:cubicBezTo>
                      <a:pt x="1025" y="7554"/>
                      <a:pt x="1383" y="7707"/>
                      <a:pt x="1752" y="7707"/>
                    </a:cubicBezTo>
                    <a:cubicBezTo>
                      <a:pt x="2154" y="7707"/>
                      <a:pt x="2570" y="7526"/>
                      <a:pt x="2889" y="7210"/>
                    </a:cubicBezTo>
                    <a:cubicBezTo>
                      <a:pt x="3503" y="6603"/>
                      <a:pt x="3828" y="5637"/>
                      <a:pt x="4061" y="4689"/>
                    </a:cubicBezTo>
                    <a:cubicBezTo>
                      <a:pt x="4161" y="4285"/>
                      <a:pt x="4251" y="3868"/>
                      <a:pt x="4429" y="3511"/>
                    </a:cubicBezTo>
                    <a:cubicBezTo>
                      <a:pt x="4631" y="3105"/>
                      <a:pt x="4990" y="2825"/>
                      <a:pt x="5328" y="2825"/>
                    </a:cubicBezTo>
                    <a:cubicBezTo>
                      <a:pt x="5596" y="2825"/>
                      <a:pt x="5850" y="3000"/>
                      <a:pt x="6002" y="3426"/>
                    </a:cubicBezTo>
                    <a:cubicBezTo>
                      <a:pt x="6157" y="3858"/>
                      <a:pt x="6104" y="4364"/>
                      <a:pt x="6012" y="4826"/>
                    </a:cubicBezTo>
                    <a:cubicBezTo>
                      <a:pt x="5920" y="5288"/>
                      <a:pt x="5793" y="5749"/>
                      <a:pt x="5809" y="6225"/>
                    </a:cubicBezTo>
                    <a:cubicBezTo>
                      <a:pt x="5821" y="6615"/>
                      <a:pt x="5967" y="7042"/>
                      <a:pt x="6256" y="7163"/>
                    </a:cubicBezTo>
                    <a:cubicBezTo>
                      <a:pt x="6291" y="7177"/>
                      <a:pt x="6328" y="7184"/>
                      <a:pt x="6364" y="7184"/>
                    </a:cubicBezTo>
                    <a:cubicBezTo>
                      <a:pt x="6627" y="7184"/>
                      <a:pt x="6895" y="6829"/>
                      <a:pt x="6768" y="6527"/>
                    </a:cubicBezTo>
                    <a:lnTo>
                      <a:pt x="6768" y="6527"/>
                    </a:lnTo>
                    <a:cubicBezTo>
                      <a:pt x="6869" y="6602"/>
                      <a:pt x="7006" y="6657"/>
                      <a:pt x="7124" y="6657"/>
                    </a:cubicBezTo>
                    <a:cubicBezTo>
                      <a:pt x="7242" y="6657"/>
                      <a:pt x="7340" y="6601"/>
                      <a:pt x="7357" y="6451"/>
                    </a:cubicBezTo>
                    <a:cubicBezTo>
                      <a:pt x="7370" y="6345"/>
                      <a:pt x="7325" y="6243"/>
                      <a:pt x="7288" y="6146"/>
                    </a:cubicBezTo>
                    <a:cubicBezTo>
                      <a:pt x="7022" y="5442"/>
                      <a:pt x="7152" y="4610"/>
                      <a:pt x="7108" y="3828"/>
                    </a:cubicBezTo>
                    <a:cubicBezTo>
                      <a:pt x="7065" y="3071"/>
                      <a:pt x="6695" y="2197"/>
                      <a:pt x="6118" y="2197"/>
                    </a:cubicBezTo>
                    <a:cubicBezTo>
                      <a:pt x="6100" y="2197"/>
                      <a:pt x="6081" y="2198"/>
                      <a:pt x="6063" y="2200"/>
                    </a:cubicBezTo>
                    <a:cubicBezTo>
                      <a:pt x="6211" y="1737"/>
                      <a:pt x="6084" y="1182"/>
                      <a:pt x="5823" y="812"/>
                    </a:cubicBezTo>
                    <a:cubicBezTo>
                      <a:pt x="5561" y="442"/>
                      <a:pt x="5186" y="233"/>
                      <a:pt x="4807" y="118"/>
                    </a:cubicBezTo>
                    <a:cubicBezTo>
                      <a:pt x="4548" y="39"/>
                      <a:pt x="4282" y="0"/>
                      <a:pt x="4016" y="0"/>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24" name="Google Shape;124;p13"/>
              <p:cNvSpPr/>
              <p:nvPr/>
            </p:nvSpPr>
            <p:spPr>
              <a:xfrm>
                <a:off x="3098425" y="720300"/>
                <a:ext cx="135450" cy="286350"/>
              </a:xfrm>
              <a:custGeom>
                <a:avLst/>
                <a:gdLst/>
                <a:ahLst/>
                <a:cxnLst/>
                <a:rect l="l" t="t" r="r" b="b"/>
                <a:pathLst>
                  <a:path w="5418" h="11454" extrusionOk="0">
                    <a:moveTo>
                      <a:pt x="3831" y="1"/>
                    </a:moveTo>
                    <a:cubicBezTo>
                      <a:pt x="3814" y="1"/>
                      <a:pt x="3796" y="1"/>
                      <a:pt x="3779" y="2"/>
                    </a:cubicBezTo>
                    <a:cubicBezTo>
                      <a:pt x="3820" y="758"/>
                      <a:pt x="3220" y="2633"/>
                      <a:pt x="2975" y="3222"/>
                    </a:cubicBezTo>
                    <a:cubicBezTo>
                      <a:pt x="2619" y="2615"/>
                      <a:pt x="1746" y="1306"/>
                      <a:pt x="1640" y="602"/>
                    </a:cubicBezTo>
                    <a:cubicBezTo>
                      <a:pt x="1600" y="334"/>
                      <a:pt x="1750" y="155"/>
                      <a:pt x="1693" y="89"/>
                    </a:cubicBezTo>
                    <a:cubicBezTo>
                      <a:pt x="1657" y="81"/>
                      <a:pt x="1618" y="76"/>
                      <a:pt x="1576" y="76"/>
                    </a:cubicBezTo>
                    <a:cubicBezTo>
                      <a:pt x="1240" y="76"/>
                      <a:pt x="734" y="369"/>
                      <a:pt x="63" y="1321"/>
                    </a:cubicBezTo>
                    <a:cubicBezTo>
                      <a:pt x="543" y="2899"/>
                      <a:pt x="1323" y="4148"/>
                      <a:pt x="2442" y="5328"/>
                    </a:cubicBezTo>
                    <a:cubicBezTo>
                      <a:pt x="1750" y="6828"/>
                      <a:pt x="927" y="8371"/>
                      <a:pt x="0" y="9728"/>
                    </a:cubicBezTo>
                    <a:cubicBezTo>
                      <a:pt x="88" y="10324"/>
                      <a:pt x="258" y="10906"/>
                      <a:pt x="502" y="11453"/>
                    </a:cubicBezTo>
                    <a:cubicBezTo>
                      <a:pt x="719" y="9820"/>
                      <a:pt x="1917" y="8550"/>
                      <a:pt x="2811" y="7188"/>
                    </a:cubicBezTo>
                    <a:cubicBezTo>
                      <a:pt x="3487" y="6158"/>
                      <a:pt x="4010" y="5027"/>
                      <a:pt x="4528" y="3903"/>
                    </a:cubicBezTo>
                    <a:cubicBezTo>
                      <a:pt x="4892" y="3112"/>
                      <a:pt x="5254" y="2448"/>
                      <a:pt x="5417" y="1588"/>
                    </a:cubicBezTo>
                    <a:cubicBezTo>
                      <a:pt x="5240" y="1218"/>
                      <a:pt x="5059" y="842"/>
                      <a:pt x="4787" y="541"/>
                    </a:cubicBezTo>
                    <a:cubicBezTo>
                      <a:pt x="4526" y="253"/>
                      <a:pt x="4206" y="1"/>
                      <a:pt x="3831" y="1"/>
                    </a:cubicBezTo>
                    <a:close/>
                  </a:path>
                </a:pathLst>
              </a:custGeom>
              <a:solidFill>
                <a:srgbClr val="F3D5B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25" name="Google Shape;125;p13"/>
              <p:cNvSpPr/>
              <p:nvPr/>
            </p:nvSpPr>
            <p:spPr>
              <a:xfrm>
                <a:off x="3101450" y="721175"/>
                <a:ext cx="114750" cy="268475"/>
              </a:xfrm>
              <a:custGeom>
                <a:avLst/>
                <a:gdLst/>
                <a:ahLst/>
                <a:cxnLst/>
                <a:rect l="l" t="t" r="r" b="b"/>
                <a:pathLst>
                  <a:path w="4590" h="10739" extrusionOk="0">
                    <a:moveTo>
                      <a:pt x="3951" y="0"/>
                    </a:moveTo>
                    <a:lnTo>
                      <a:pt x="3951" y="0"/>
                    </a:lnTo>
                    <a:cubicBezTo>
                      <a:pt x="3956" y="1471"/>
                      <a:pt x="3503" y="2921"/>
                      <a:pt x="2953" y="4291"/>
                    </a:cubicBezTo>
                    <a:cubicBezTo>
                      <a:pt x="1865" y="3499"/>
                      <a:pt x="1024" y="1734"/>
                      <a:pt x="815" y="314"/>
                    </a:cubicBezTo>
                    <a:cubicBezTo>
                      <a:pt x="653" y="439"/>
                      <a:pt x="473" y="614"/>
                      <a:pt x="277" y="848"/>
                    </a:cubicBezTo>
                    <a:cubicBezTo>
                      <a:pt x="551" y="2401"/>
                      <a:pt x="1693" y="3758"/>
                      <a:pt x="2718" y="4859"/>
                    </a:cubicBezTo>
                    <a:cubicBezTo>
                      <a:pt x="2627" y="5073"/>
                      <a:pt x="2535" y="5286"/>
                      <a:pt x="2444" y="5497"/>
                    </a:cubicBezTo>
                    <a:cubicBezTo>
                      <a:pt x="1716" y="7158"/>
                      <a:pt x="811" y="8693"/>
                      <a:pt x="1" y="10295"/>
                    </a:cubicBezTo>
                    <a:cubicBezTo>
                      <a:pt x="37" y="10444"/>
                      <a:pt x="79" y="10593"/>
                      <a:pt x="125" y="10738"/>
                    </a:cubicBezTo>
                    <a:cubicBezTo>
                      <a:pt x="1513" y="9230"/>
                      <a:pt x="2373" y="6949"/>
                      <a:pt x="3209" y="5103"/>
                    </a:cubicBezTo>
                    <a:cubicBezTo>
                      <a:pt x="3898" y="3583"/>
                      <a:pt x="4412" y="2051"/>
                      <a:pt x="4590" y="427"/>
                    </a:cubicBezTo>
                    <a:cubicBezTo>
                      <a:pt x="4405" y="235"/>
                      <a:pt x="4192" y="70"/>
                      <a:pt x="3951" y="0"/>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26" name="Google Shape;126;p13"/>
              <p:cNvSpPr/>
              <p:nvPr/>
            </p:nvSpPr>
            <p:spPr>
              <a:xfrm>
                <a:off x="3099300" y="822125"/>
                <a:ext cx="150575" cy="207300"/>
              </a:xfrm>
              <a:custGeom>
                <a:avLst/>
                <a:gdLst/>
                <a:ahLst/>
                <a:cxnLst/>
                <a:rect l="l" t="t" r="r" b="b"/>
                <a:pathLst>
                  <a:path w="6023" h="8292" extrusionOk="0">
                    <a:moveTo>
                      <a:pt x="2665" y="1"/>
                    </a:moveTo>
                    <a:cubicBezTo>
                      <a:pt x="2655" y="1"/>
                      <a:pt x="2648" y="14"/>
                      <a:pt x="2648" y="38"/>
                    </a:cubicBezTo>
                    <a:cubicBezTo>
                      <a:pt x="2560" y="359"/>
                      <a:pt x="2323" y="856"/>
                      <a:pt x="2272" y="1078"/>
                    </a:cubicBezTo>
                    <a:cubicBezTo>
                      <a:pt x="2168" y="1520"/>
                      <a:pt x="2100" y="1976"/>
                      <a:pt x="2042" y="2433"/>
                    </a:cubicBezTo>
                    <a:cubicBezTo>
                      <a:pt x="1964" y="3065"/>
                      <a:pt x="1995" y="3512"/>
                      <a:pt x="1632" y="4035"/>
                    </a:cubicBezTo>
                    <a:cubicBezTo>
                      <a:pt x="1180" y="4686"/>
                      <a:pt x="623" y="5279"/>
                      <a:pt x="42" y="5806"/>
                    </a:cubicBezTo>
                    <a:cubicBezTo>
                      <a:pt x="1" y="6551"/>
                      <a:pt x="264" y="7277"/>
                      <a:pt x="720" y="7854"/>
                    </a:cubicBezTo>
                    <a:cubicBezTo>
                      <a:pt x="1137" y="6705"/>
                      <a:pt x="1618" y="5580"/>
                      <a:pt x="2152" y="4484"/>
                    </a:cubicBezTo>
                    <a:cubicBezTo>
                      <a:pt x="2206" y="4530"/>
                      <a:pt x="2268" y="4566"/>
                      <a:pt x="2345" y="4581"/>
                    </a:cubicBezTo>
                    <a:cubicBezTo>
                      <a:pt x="2366" y="4585"/>
                      <a:pt x="2386" y="4587"/>
                      <a:pt x="2407" y="4587"/>
                    </a:cubicBezTo>
                    <a:cubicBezTo>
                      <a:pt x="2463" y="4587"/>
                      <a:pt x="2519" y="4571"/>
                      <a:pt x="2568" y="4532"/>
                    </a:cubicBezTo>
                    <a:cubicBezTo>
                      <a:pt x="2736" y="4399"/>
                      <a:pt x="2752" y="4073"/>
                      <a:pt x="2748" y="3802"/>
                    </a:cubicBezTo>
                    <a:cubicBezTo>
                      <a:pt x="2737" y="3072"/>
                      <a:pt x="2727" y="2343"/>
                      <a:pt x="2716" y="1614"/>
                    </a:cubicBezTo>
                    <a:lnTo>
                      <a:pt x="2716" y="1614"/>
                    </a:lnTo>
                    <a:cubicBezTo>
                      <a:pt x="2749" y="2353"/>
                      <a:pt x="2781" y="3093"/>
                      <a:pt x="2813" y="3832"/>
                    </a:cubicBezTo>
                    <a:cubicBezTo>
                      <a:pt x="2825" y="4104"/>
                      <a:pt x="2860" y="4426"/>
                      <a:pt x="3035" y="4540"/>
                    </a:cubicBezTo>
                    <a:cubicBezTo>
                      <a:pt x="3076" y="4567"/>
                      <a:pt x="3121" y="4578"/>
                      <a:pt x="3166" y="4578"/>
                    </a:cubicBezTo>
                    <a:cubicBezTo>
                      <a:pt x="3197" y="4578"/>
                      <a:pt x="3229" y="4573"/>
                      <a:pt x="3259" y="4563"/>
                    </a:cubicBezTo>
                    <a:cubicBezTo>
                      <a:pt x="3297" y="4552"/>
                      <a:pt x="3330" y="4535"/>
                      <a:pt x="3362" y="4516"/>
                    </a:cubicBezTo>
                    <a:cubicBezTo>
                      <a:pt x="4055" y="5774"/>
                      <a:pt x="4748" y="7033"/>
                      <a:pt x="5441" y="8291"/>
                    </a:cubicBezTo>
                    <a:cubicBezTo>
                      <a:pt x="5763" y="7933"/>
                      <a:pt x="5970" y="7467"/>
                      <a:pt x="6023" y="6981"/>
                    </a:cubicBezTo>
                    <a:lnTo>
                      <a:pt x="3642" y="3658"/>
                    </a:lnTo>
                    <a:cubicBezTo>
                      <a:pt x="3622" y="3203"/>
                      <a:pt x="3492" y="2689"/>
                      <a:pt x="3436" y="2388"/>
                    </a:cubicBezTo>
                    <a:cubicBezTo>
                      <a:pt x="3353" y="1938"/>
                      <a:pt x="3258" y="1491"/>
                      <a:pt x="3128" y="1063"/>
                    </a:cubicBezTo>
                    <a:cubicBezTo>
                      <a:pt x="3064" y="848"/>
                      <a:pt x="2799" y="379"/>
                      <a:pt x="2693" y="70"/>
                    </a:cubicBezTo>
                    <a:cubicBezTo>
                      <a:pt x="2692" y="23"/>
                      <a:pt x="2677" y="1"/>
                      <a:pt x="2665" y="1"/>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27" name="Google Shape;127;p13"/>
              <p:cNvSpPr/>
              <p:nvPr/>
            </p:nvSpPr>
            <p:spPr>
              <a:xfrm>
                <a:off x="3094500" y="959950"/>
                <a:ext cx="36500" cy="74675"/>
              </a:xfrm>
              <a:custGeom>
                <a:avLst/>
                <a:gdLst/>
                <a:ahLst/>
                <a:cxnLst/>
                <a:rect l="l" t="t" r="r" b="b"/>
                <a:pathLst>
                  <a:path w="1460" h="2987" extrusionOk="0">
                    <a:moveTo>
                      <a:pt x="224" y="0"/>
                    </a:moveTo>
                    <a:cubicBezTo>
                      <a:pt x="195" y="0"/>
                      <a:pt x="168" y="16"/>
                      <a:pt x="162" y="51"/>
                    </a:cubicBezTo>
                    <a:cubicBezTo>
                      <a:pt x="1" y="1035"/>
                      <a:pt x="487" y="2134"/>
                      <a:pt x="1033" y="2911"/>
                    </a:cubicBezTo>
                    <a:cubicBezTo>
                      <a:pt x="1066" y="2959"/>
                      <a:pt x="1118" y="2987"/>
                      <a:pt x="1169" y="2987"/>
                    </a:cubicBezTo>
                    <a:cubicBezTo>
                      <a:pt x="1216" y="2987"/>
                      <a:pt x="1263" y="2963"/>
                      <a:pt x="1293" y="2911"/>
                    </a:cubicBezTo>
                    <a:cubicBezTo>
                      <a:pt x="1414" y="2700"/>
                      <a:pt x="1460" y="2352"/>
                      <a:pt x="1321" y="2191"/>
                    </a:cubicBezTo>
                    <a:cubicBezTo>
                      <a:pt x="1350" y="2166"/>
                      <a:pt x="1367" y="2126"/>
                      <a:pt x="1359" y="2078"/>
                    </a:cubicBezTo>
                    <a:cubicBezTo>
                      <a:pt x="1334" y="1954"/>
                      <a:pt x="1330" y="1947"/>
                      <a:pt x="1270" y="1835"/>
                    </a:cubicBezTo>
                    <a:cubicBezTo>
                      <a:pt x="1244" y="1787"/>
                      <a:pt x="1195" y="1764"/>
                      <a:pt x="1145" y="1764"/>
                    </a:cubicBezTo>
                    <a:cubicBezTo>
                      <a:pt x="1083" y="1764"/>
                      <a:pt x="1021" y="1801"/>
                      <a:pt x="1006" y="1871"/>
                    </a:cubicBezTo>
                    <a:cubicBezTo>
                      <a:pt x="993" y="1970"/>
                      <a:pt x="958" y="2060"/>
                      <a:pt x="911" y="2145"/>
                    </a:cubicBezTo>
                    <a:cubicBezTo>
                      <a:pt x="784" y="1910"/>
                      <a:pt x="675" y="1666"/>
                      <a:pt x="588" y="1407"/>
                    </a:cubicBezTo>
                    <a:cubicBezTo>
                      <a:pt x="440" y="962"/>
                      <a:pt x="402" y="503"/>
                      <a:pt x="292" y="51"/>
                    </a:cubicBezTo>
                    <a:cubicBezTo>
                      <a:pt x="284" y="18"/>
                      <a:pt x="253" y="0"/>
                      <a:pt x="224" y="0"/>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28" name="Google Shape;128;p13"/>
              <p:cNvSpPr/>
              <p:nvPr/>
            </p:nvSpPr>
            <p:spPr>
              <a:xfrm>
                <a:off x="3227300" y="986475"/>
                <a:ext cx="26550" cy="55900"/>
              </a:xfrm>
              <a:custGeom>
                <a:avLst/>
                <a:gdLst/>
                <a:ahLst/>
                <a:cxnLst/>
                <a:rect l="l" t="t" r="r" b="b"/>
                <a:pathLst>
                  <a:path w="1062" h="2236" extrusionOk="0">
                    <a:moveTo>
                      <a:pt x="935" y="0"/>
                    </a:moveTo>
                    <a:cubicBezTo>
                      <a:pt x="868" y="0"/>
                      <a:pt x="795" y="45"/>
                      <a:pt x="784" y="132"/>
                    </a:cubicBezTo>
                    <a:cubicBezTo>
                      <a:pt x="726" y="609"/>
                      <a:pt x="607" y="1061"/>
                      <a:pt x="426" y="1495"/>
                    </a:cubicBezTo>
                    <a:cubicBezTo>
                      <a:pt x="382" y="1502"/>
                      <a:pt x="340" y="1529"/>
                      <a:pt x="319" y="1583"/>
                    </a:cubicBezTo>
                    <a:cubicBezTo>
                      <a:pt x="317" y="1589"/>
                      <a:pt x="314" y="1594"/>
                      <a:pt x="311" y="1599"/>
                    </a:cubicBezTo>
                    <a:cubicBezTo>
                      <a:pt x="286" y="1572"/>
                      <a:pt x="252" y="1558"/>
                      <a:pt x="217" y="1558"/>
                    </a:cubicBezTo>
                    <a:cubicBezTo>
                      <a:pt x="166" y="1558"/>
                      <a:pt x="114" y="1587"/>
                      <a:pt x="88" y="1643"/>
                    </a:cubicBezTo>
                    <a:cubicBezTo>
                      <a:pt x="39" y="1663"/>
                      <a:pt x="0" y="1715"/>
                      <a:pt x="18" y="1779"/>
                    </a:cubicBezTo>
                    <a:cubicBezTo>
                      <a:pt x="40" y="1867"/>
                      <a:pt x="67" y="1955"/>
                      <a:pt x="99" y="2039"/>
                    </a:cubicBezTo>
                    <a:cubicBezTo>
                      <a:pt x="107" y="2064"/>
                      <a:pt x="121" y="2085"/>
                      <a:pt x="140" y="2102"/>
                    </a:cubicBezTo>
                    <a:cubicBezTo>
                      <a:pt x="150" y="2123"/>
                      <a:pt x="158" y="2144"/>
                      <a:pt x="170" y="2167"/>
                    </a:cubicBezTo>
                    <a:cubicBezTo>
                      <a:pt x="195" y="2213"/>
                      <a:pt x="241" y="2236"/>
                      <a:pt x="287" y="2236"/>
                    </a:cubicBezTo>
                    <a:cubicBezTo>
                      <a:pt x="334" y="2236"/>
                      <a:pt x="381" y="2213"/>
                      <a:pt x="407" y="2167"/>
                    </a:cubicBezTo>
                    <a:cubicBezTo>
                      <a:pt x="759" y="1537"/>
                      <a:pt x="978" y="857"/>
                      <a:pt x="1052" y="132"/>
                    </a:cubicBezTo>
                    <a:cubicBezTo>
                      <a:pt x="1061" y="44"/>
                      <a:pt x="1001" y="0"/>
                      <a:pt x="935" y="0"/>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grpSp>
        <p:grpSp>
          <p:nvGrpSpPr>
            <p:cNvPr id="129" name="Google Shape;129;p13"/>
            <p:cNvGrpSpPr/>
            <p:nvPr/>
          </p:nvGrpSpPr>
          <p:grpSpPr>
            <a:xfrm>
              <a:off x="6392923" y="953276"/>
              <a:ext cx="2369371" cy="2731596"/>
              <a:chOff x="4290200" y="68600"/>
              <a:chExt cx="1575275" cy="1816100"/>
            </a:xfrm>
          </p:grpSpPr>
          <p:sp>
            <p:nvSpPr>
              <p:cNvPr id="130" name="Google Shape;130;p13"/>
              <p:cNvSpPr/>
              <p:nvPr/>
            </p:nvSpPr>
            <p:spPr>
              <a:xfrm>
                <a:off x="4761925" y="1087600"/>
                <a:ext cx="43875" cy="120425"/>
              </a:xfrm>
              <a:custGeom>
                <a:avLst/>
                <a:gdLst/>
                <a:ahLst/>
                <a:cxnLst/>
                <a:rect l="l" t="t" r="r" b="b"/>
                <a:pathLst>
                  <a:path w="1755" h="4817" extrusionOk="0">
                    <a:moveTo>
                      <a:pt x="970" y="1"/>
                    </a:moveTo>
                    <a:cubicBezTo>
                      <a:pt x="795" y="1"/>
                      <a:pt x="612" y="161"/>
                      <a:pt x="448" y="570"/>
                    </a:cubicBezTo>
                    <a:cubicBezTo>
                      <a:pt x="1" y="1681"/>
                      <a:pt x="182" y="3527"/>
                      <a:pt x="557" y="4619"/>
                    </a:cubicBezTo>
                    <a:cubicBezTo>
                      <a:pt x="587" y="4707"/>
                      <a:pt x="638" y="4809"/>
                      <a:pt x="731" y="4816"/>
                    </a:cubicBezTo>
                    <a:cubicBezTo>
                      <a:pt x="734" y="4816"/>
                      <a:pt x="738" y="4817"/>
                      <a:pt x="742" y="4817"/>
                    </a:cubicBezTo>
                    <a:cubicBezTo>
                      <a:pt x="862" y="4817"/>
                      <a:pt x="913" y="4653"/>
                      <a:pt x="924" y="4529"/>
                    </a:cubicBezTo>
                    <a:cubicBezTo>
                      <a:pt x="972" y="3917"/>
                      <a:pt x="1021" y="3306"/>
                      <a:pt x="1069" y="2694"/>
                    </a:cubicBezTo>
                    <a:cubicBezTo>
                      <a:pt x="1105" y="3095"/>
                      <a:pt x="1171" y="3550"/>
                      <a:pt x="1502" y="3780"/>
                    </a:cubicBezTo>
                    <a:cubicBezTo>
                      <a:pt x="1567" y="3042"/>
                      <a:pt x="1633" y="2305"/>
                      <a:pt x="1697" y="1567"/>
                    </a:cubicBezTo>
                    <a:cubicBezTo>
                      <a:pt x="1754" y="921"/>
                      <a:pt x="1387" y="1"/>
                      <a:pt x="970" y="1"/>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31" name="Google Shape;131;p13"/>
              <p:cNvSpPr/>
              <p:nvPr/>
            </p:nvSpPr>
            <p:spPr>
              <a:xfrm>
                <a:off x="4884200" y="967550"/>
                <a:ext cx="229600" cy="837800"/>
              </a:xfrm>
              <a:custGeom>
                <a:avLst/>
                <a:gdLst/>
                <a:ahLst/>
                <a:cxnLst/>
                <a:rect l="l" t="t" r="r" b="b"/>
                <a:pathLst>
                  <a:path w="9184" h="33512" extrusionOk="0">
                    <a:moveTo>
                      <a:pt x="6224" y="0"/>
                    </a:moveTo>
                    <a:cubicBezTo>
                      <a:pt x="4041" y="0"/>
                      <a:pt x="1816" y="836"/>
                      <a:pt x="0" y="2325"/>
                    </a:cubicBezTo>
                    <a:cubicBezTo>
                      <a:pt x="530" y="4191"/>
                      <a:pt x="723" y="6186"/>
                      <a:pt x="913" y="8161"/>
                    </a:cubicBezTo>
                    <a:cubicBezTo>
                      <a:pt x="1719" y="16571"/>
                      <a:pt x="2525" y="24980"/>
                      <a:pt x="3332" y="33390"/>
                    </a:cubicBezTo>
                    <a:cubicBezTo>
                      <a:pt x="3703" y="33435"/>
                      <a:pt x="4153" y="33467"/>
                      <a:pt x="4524" y="33512"/>
                    </a:cubicBezTo>
                    <a:cubicBezTo>
                      <a:pt x="4925" y="26321"/>
                      <a:pt x="4812" y="19082"/>
                      <a:pt x="4189" y="11919"/>
                    </a:cubicBezTo>
                    <a:cubicBezTo>
                      <a:pt x="4039" y="10201"/>
                      <a:pt x="3879" y="8348"/>
                      <a:pt x="4527" y="6842"/>
                    </a:cubicBezTo>
                    <a:cubicBezTo>
                      <a:pt x="5883" y="15616"/>
                      <a:pt x="6665" y="24541"/>
                      <a:pt x="6860" y="33490"/>
                    </a:cubicBezTo>
                    <a:cubicBezTo>
                      <a:pt x="7334" y="33488"/>
                      <a:pt x="7807" y="33487"/>
                      <a:pt x="8280" y="33485"/>
                    </a:cubicBezTo>
                    <a:cubicBezTo>
                      <a:pt x="8279" y="29162"/>
                      <a:pt x="8277" y="24837"/>
                      <a:pt x="8277" y="20513"/>
                    </a:cubicBezTo>
                    <a:cubicBezTo>
                      <a:pt x="8274" y="13839"/>
                      <a:pt x="8276" y="7122"/>
                      <a:pt x="9184" y="554"/>
                    </a:cubicBezTo>
                    <a:cubicBezTo>
                      <a:pt x="8235" y="179"/>
                      <a:pt x="7234" y="0"/>
                      <a:pt x="6224"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32" name="Google Shape;132;p13"/>
              <p:cNvSpPr/>
              <p:nvPr/>
            </p:nvSpPr>
            <p:spPr>
              <a:xfrm>
                <a:off x="4744150" y="500475"/>
                <a:ext cx="541000" cy="665250"/>
              </a:xfrm>
              <a:custGeom>
                <a:avLst/>
                <a:gdLst/>
                <a:ahLst/>
                <a:cxnLst/>
                <a:rect l="l" t="t" r="r" b="b"/>
                <a:pathLst>
                  <a:path w="21640" h="26610" extrusionOk="0">
                    <a:moveTo>
                      <a:pt x="9338" y="1"/>
                    </a:moveTo>
                    <a:cubicBezTo>
                      <a:pt x="9158" y="1"/>
                      <a:pt x="8978" y="10"/>
                      <a:pt x="8799" y="27"/>
                    </a:cubicBezTo>
                    <a:cubicBezTo>
                      <a:pt x="4245" y="474"/>
                      <a:pt x="2866" y="8023"/>
                      <a:pt x="2088" y="11886"/>
                    </a:cubicBezTo>
                    <a:cubicBezTo>
                      <a:pt x="1554" y="14534"/>
                      <a:pt x="1021" y="17182"/>
                      <a:pt x="487" y="19829"/>
                    </a:cubicBezTo>
                    <a:cubicBezTo>
                      <a:pt x="238" y="21070"/>
                      <a:pt x="1" y="22435"/>
                      <a:pt x="540" y="23557"/>
                    </a:cubicBezTo>
                    <a:cubicBezTo>
                      <a:pt x="963" y="24440"/>
                      <a:pt x="1875" y="24957"/>
                      <a:pt x="2772" y="24957"/>
                    </a:cubicBezTo>
                    <a:cubicBezTo>
                      <a:pt x="3202" y="24957"/>
                      <a:pt x="3629" y="24838"/>
                      <a:pt x="3996" y="24584"/>
                    </a:cubicBezTo>
                    <a:lnTo>
                      <a:pt x="3996" y="24584"/>
                    </a:lnTo>
                    <a:cubicBezTo>
                      <a:pt x="3974" y="25016"/>
                      <a:pt x="4363" y="25321"/>
                      <a:pt x="4714" y="25512"/>
                    </a:cubicBezTo>
                    <a:cubicBezTo>
                      <a:pt x="6019" y="26220"/>
                      <a:pt x="7471" y="26599"/>
                      <a:pt x="8925" y="26609"/>
                    </a:cubicBezTo>
                    <a:cubicBezTo>
                      <a:pt x="8945" y="26609"/>
                      <a:pt x="8964" y="26609"/>
                      <a:pt x="8983" y="26609"/>
                    </a:cubicBezTo>
                    <a:cubicBezTo>
                      <a:pt x="10302" y="26609"/>
                      <a:pt x="11605" y="26318"/>
                      <a:pt x="12897" y="26027"/>
                    </a:cubicBezTo>
                    <a:cubicBezTo>
                      <a:pt x="14053" y="25766"/>
                      <a:pt x="15208" y="25506"/>
                      <a:pt x="16364" y="25246"/>
                    </a:cubicBezTo>
                    <a:cubicBezTo>
                      <a:pt x="16914" y="25122"/>
                      <a:pt x="17491" y="24985"/>
                      <a:pt x="17917" y="24581"/>
                    </a:cubicBezTo>
                    <a:cubicBezTo>
                      <a:pt x="18823" y="23722"/>
                      <a:pt x="18641" y="22149"/>
                      <a:pt x="18380" y="20863"/>
                    </a:cubicBezTo>
                    <a:cubicBezTo>
                      <a:pt x="18030" y="19141"/>
                      <a:pt x="17681" y="17420"/>
                      <a:pt x="17332" y="15698"/>
                    </a:cubicBezTo>
                    <a:lnTo>
                      <a:pt x="17332" y="15698"/>
                    </a:lnTo>
                    <a:cubicBezTo>
                      <a:pt x="17390" y="15756"/>
                      <a:pt x="17451" y="15805"/>
                      <a:pt x="17515" y="15850"/>
                    </a:cubicBezTo>
                    <a:cubicBezTo>
                      <a:pt x="17280" y="15266"/>
                      <a:pt x="17134" y="14653"/>
                      <a:pt x="16999" y="14039"/>
                    </a:cubicBezTo>
                    <a:cubicBezTo>
                      <a:pt x="16920" y="13681"/>
                      <a:pt x="17253" y="13447"/>
                      <a:pt x="17563" y="13447"/>
                    </a:cubicBezTo>
                    <a:cubicBezTo>
                      <a:pt x="17614" y="13371"/>
                      <a:pt x="17722" y="13327"/>
                      <a:pt x="17820" y="13327"/>
                    </a:cubicBezTo>
                    <a:cubicBezTo>
                      <a:pt x="17839" y="13327"/>
                      <a:pt x="17857" y="13329"/>
                      <a:pt x="17875" y="13332"/>
                    </a:cubicBezTo>
                    <a:cubicBezTo>
                      <a:pt x="18007" y="13356"/>
                      <a:pt x="18137" y="13368"/>
                      <a:pt x="18267" y="13374"/>
                    </a:cubicBezTo>
                    <a:cubicBezTo>
                      <a:pt x="18378" y="13319"/>
                      <a:pt x="18499" y="13288"/>
                      <a:pt x="18619" y="13288"/>
                    </a:cubicBezTo>
                    <a:cubicBezTo>
                      <a:pt x="18707" y="13288"/>
                      <a:pt x="18793" y="13305"/>
                      <a:pt x="18875" y="13341"/>
                    </a:cubicBezTo>
                    <a:cubicBezTo>
                      <a:pt x="19777" y="13192"/>
                      <a:pt x="20561" y="12634"/>
                      <a:pt x="21061" y="11928"/>
                    </a:cubicBezTo>
                    <a:cubicBezTo>
                      <a:pt x="21058" y="11801"/>
                      <a:pt x="21090" y="11693"/>
                      <a:pt x="21142" y="11602"/>
                    </a:cubicBezTo>
                    <a:cubicBezTo>
                      <a:pt x="21173" y="10674"/>
                      <a:pt x="21150" y="9745"/>
                      <a:pt x="21082" y="8820"/>
                    </a:cubicBezTo>
                    <a:cubicBezTo>
                      <a:pt x="21282" y="7612"/>
                      <a:pt x="21640" y="6275"/>
                      <a:pt x="21175" y="5102"/>
                    </a:cubicBezTo>
                    <a:cubicBezTo>
                      <a:pt x="20995" y="4209"/>
                      <a:pt x="20369" y="3675"/>
                      <a:pt x="19576" y="3449"/>
                    </a:cubicBezTo>
                    <a:cubicBezTo>
                      <a:pt x="19141" y="3246"/>
                      <a:pt x="18657" y="3131"/>
                      <a:pt x="18159" y="3131"/>
                    </a:cubicBezTo>
                    <a:cubicBezTo>
                      <a:pt x="17980" y="3131"/>
                      <a:pt x="17800" y="3146"/>
                      <a:pt x="17619" y="3177"/>
                    </a:cubicBezTo>
                    <a:cubicBezTo>
                      <a:pt x="16638" y="3344"/>
                      <a:pt x="15994" y="3901"/>
                      <a:pt x="15567" y="4605"/>
                    </a:cubicBezTo>
                    <a:cubicBezTo>
                      <a:pt x="15544" y="4631"/>
                      <a:pt x="15523" y="4659"/>
                      <a:pt x="15501" y="4686"/>
                    </a:cubicBezTo>
                    <a:cubicBezTo>
                      <a:pt x="14844" y="3295"/>
                      <a:pt x="14011" y="2049"/>
                      <a:pt x="12839" y="1176"/>
                    </a:cubicBezTo>
                    <a:cubicBezTo>
                      <a:pt x="11812" y="413"/>
                      <a:pt x="10575" y="1"/>
                      <a:pt x="9338" y="1"/>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33" name="Google Shape;133;p13"/>
              <p:cNvSpPr/>
              <p:nvPr/>
            </p:nvSpPr>
            <p:spPr>
              <a:xfrm>
                <a:off x="4793850" y="498475"/>
                <a:ext cx="345525" cy="222650"/>
              </a:xfrm>
              <a:custGeom>
                <a:avLst/>
                <a:gdLst/>
                <a:ahLst/>
                <a:cxnLst/>
                <a:rect l="l" t="t" r="r" b="b"/>
                <a:pathLst>
                  <a:path w="13821" h="8906" extrusionOk="0">
                    <a:moveTo>
                      <a:pt x="8127" y="0"/>
                    </a:moveTo>
                    <a:cubicBezTo>
                      <a:pt x="3947" y="0"/>
                      <a:pt x="505" y="3892"/>
                      <a:pt x="0" y="7959"/>
                    </a:cubicBezTo>
                    <a:cubicBezTo>
                      <a:pt x="1481" y="7729"/>
                      <a:pt x="2895" y="7078"/>
                      <a:pt x="4031" y="6100"/>
                    </a:cubicBezTo>
                    <a:lnTo>
                      <a:pt x="4031" y="6100"/>
                    </a:lnTo>
                    <a:cubicBezTo>
                      <a:pt x="3914" y="6640"/>
                      <a:pt x="3797" y="7179"/>
                      <a:pt x="3680" y="7718"/>
                    </a:cubicBezTo>
                    <a:cubicBezTo>
                      <a:pt x="3634" y="7926"/>
                      <a:pt x="3604" y="8181"/>
                      <a:pt x="3767" y="8317"/>
                    </a:cubicBezTo>
                    <a:cubicBezTo>
                      <a:pt x="3833" y="8372"/>
                      <a:pt x="3913" y="8393"/>
                      <a:pt x="3997" y="8393"/>
                    </a:cubicBezTo>
                    <a:cubicBezTo>
                      <a:pt x="4111" y="8393"/>
                      <a:pt x="4232" y="8356"/>
                      <a:pt x="4339" y="8313"/>
                    </a:cubicBezTo>
                    <a:cubicBezTo>
                      <a:pt x="5066" y="8025"/>
                      <a:pt x="5739" y="7602"/>
                      <a:pt x="6315" y="7073"/>
                    </a:cubicBezTo>
                    <a:cubicBezTo>
                      <a:pt x="6496" y="6907"/>
                      <a:pt x="6729" y="6719"/>
                      <a:pt x="6953" y="6719"/>
                    </a:cubicBezTo>
                    <a:cubicBezTo>
                      <a:pt x="7015" y="6719"/>
                      <a:pt x="7076" y="6733"/>
                      <a:pt x="7135" y="6766"/>
                    </a:cubicBezTo>
                    <a:cubicBezTo>
                      <a:pt x="7317" y="6867"/>
                      <a:pt x="7375" y="7098"/>
                      <a:pt x="7413" y="7303"/>
                    </a:cubicBezTo>
                    <a:cubicBezTo>
                      <a:pt x="7514" y="7837"/>
                      <a:pt x="7615" y="8372"/>
                      <a:pt x="7716" y="8906"/>
                    </a:cubicBezTo>
                    <a:cubicBezTo>
                      <a:pt x="8032" y="8168"/>
                      <a:pt x="8348" y="7430"/>
                      <a:pt x="8664" y="6692"/>
                    </a:cubicBezTo>
                    <a:cubicBezTo>
                      <a:pt x="8750" y="6493"/>
                      <a:pt x="8862" y="6269"/>
                      <a:pt x="9072" y="6212"/>
                    </a:cubicBezTo>
                    <a:cubicBezTo>
                      <a:pt x="9106" y="6203"/>
                      <a:pt x="9141" y="6199"/>
                      <a:pt x="9176" y="6199"/>
                    </a:cubicBezTo>
                    <a:cubicBezTo>
                      <a:pt x="9305" y="6199"/>
                      <a:pt x="9435" y="6255"/>
                      <a:pt x="9557" y="6307"/>
                    </a:cubicBezTo>
                    <a:cubicBezTo>
                      <a:pt x="10328" y="6637"/>
                      <a:pt x="11148" y="6851"/>
                      <a:pt x="11982" y="6936"/>
                    </a:cubicBezTo>
                    <a:cubicBezTo>
                      <a:pt x="12031" y="6941"/>
                      <a:pt x="12083" y="6945"/>
                      <a:pt x="12134" y="6945"/>
                    </a:cubicBezTo>
                    <a:cubicBezTo>
                      <a:pt x="12285" y="6945"/>
                      <a:pt x="12434" y="6914"/>
                      <a:pt x="12519" y="6797"/>
                    </a:cubicBezTo>
                    <a:cubicBezTo>
                      <a:pt x="12603" y="6682"/>
                      <a:pt x="12591" y="6525"/>
                      <a:pt x="12565" y="6384"/>
                    </a:cubicBezTo>
                    <a:cubicBezTo>
                      <a:pt x="12456" y="5778"/>
                      <a:pt x="12168" y="5206"/>
                      <a:pt x="11747" y="4758"/>
                    </a:cubicBezTo>
                    <a:cubicBezTo>
                      <a:pt x="11780" y="4753"/>
                      <a:pt x="11813" y="4751"/>
                      <a:pt x="11846" y="4751"/>
                    </a:cubicBezTo>
                    <a:cubicBezTo>
                      <a:pt x="12153" y="4751"/>
                      <a:pt x="12444" y="4925"/>
                      <a:pt x="12736" y="5041"/>
                    </a:cubicBezTo>
                    <a:cubicBezTo>
                      <a:pt x="12878" y="5098"/>
                      <a:pt x="13042" y="5135"/>
                      <a:pt x="13198" y="5135"/>
                    </a:cubicBezTo>
                    <a:cubicBezTo>
                      <a:pt x="13395" y="5135"/>
                      <a:pt x="13580" y="5075"/>
                      <a:pt x="13694" y="4917"/>
                    </a:cubicBezTo>
                    <a:cubicBezTo>
                      <a:pt x="13821" y="4739"/>
                      <a:pt x="13808" y="4497"/>
                      <a:pt x="13773" y="4281"/>
                    </a:cubicBezTo>
                    <a:cubicBezTo>
                      <a:pt x="13460" y="2326"/>
                      <a:pt x="11801" y="733"/>
                      <a:pt x="9886" y="230"/>
                    </a:cubicBezTo>
                    <a:cubicBezTo>
                      <a:pt x="9289" y="74"/>
                      <a:pt x="8701" y="0"/>
                      <a:pt x="8127" y="0"/>
                    </a:cubicBezTo>
                    <a:close/>
                  </a:path>
                </a:pathLst>
              </a:custGeom>
              <a:solidFill>
                <a:srgbClr val="F3D5B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34" name="Google Shape;134;p13"/>
              <p:cNvSpPr/>
              <p:nvPr/>
            </p:nvSpPr>
            <p:spPr>
              <a:xfrm>
                <a:off x="5177025" y="506900"/>
                <a:ext cx="55275" cy="108950"/>
              </a:xfrm>
              <a:custGeom>
                <a:avLst/>
                <a:gdLst/>
                <a:ahLst/>
                <a:cxnLst/>
                <a:rect l="l" t="t" r="r" b="b"/>
                <a:pathLst>
                  <a:path w="2211" h="4358" extrusionOk="0">
                    <a:moveTo>
                      <a:pt x="1634" y="0"/>
                    </a:moveTo>
                    <a:cubicBezTo>
                      <a:pt x="1603" y="0"/>
                      <a:pt x="1571" y="6"/>
                      <a:pt x="1541" y="14"/>
                    </a:cubicBezTo>
                    <a:cubicBezTo>
                      <a:pt x="1125" y="127"/>
                      <a:pt x="865" y="549"/>
                      <a:pt x="750" y="966"/>
                    </a:cubicBezTo>
                    <a:cubicBezTo>
                      <a:pt x="637" y="1382"/>
                      <a:pt x="624" y="1824"/>
                      <a:pt x="484" y="2233"/>
                    </a:cubicBezTo>
                    <a:cubicBezTo>
                      <a:pt x="431" y="2028"/>
                      <a:pt x="378" y="1825"/>
                      <a:pt x="325" y="1621"/>
                    </a:cubicBezTo>
                    <a:cubicBezTo>
                      <a:pt x="297" y="1514"/>
                      <a:pt x="217" y="1382"/>
                      <a:pt x="125" y="1382"/>
                    </a:cubicBezTo>
                    <a:cubicBezTo>
                      <a:pt x="107" y="1382"/>
                      <a:pt x="89" y="1387"/>
                      <a:pt x="71" y="1398"/>
                    </a:cubicBezTo>
                    <a:cubicBezTo>
                      <a:pt x="8" y="1435"/>
                      <a:pt x="0" y="1521"/>
                      <a:pt x="1" y="1594"/>
                    </a:cubicBezTo>
                    <a:cubicBezTo>
                      <a:pt x="5" y="2058"/>
                      <a:pt x="313" y="4358"/>
                      <a:pt x="986" y="4358"/>
                    </a:cubicBezTo>
                    <a:cubicBezTo>
                      <a:pt x="1146" y="4358"/>
                      <a:pt x="1326" y="4228"/>
                      <a:pt x="1528" y="3914"/>
                    </a:cubicBezTo>
                    <a:cubicBezTo>
                      <a:pt x="2211" y="2852"/>
                      <a:pt x="2028" y="1472"/>
                      <a:pt x="1822" y="226"/>
                    </a:cubicBezTo>
                    <a:cubicBezTo>
                      <a:pt x="1808" y="148"/>
                      <a:pt x="1789" y="62"/>
                      <a:pt x="1722" y="22"/>
                    </a:cubicBezTo>
                    <a:cubicBezTo>
                      <a:pt x="1695" y="6"/>
                      <a:pt x="1665" y="0"/>
                      <a:pt x="1634" y="0"/>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35" name="Google Shape;135;p13"/>
              <p:cNvSpPr/>
              <p:nvPr/>
            </p:nvSpPr>
            <p:spPr>
              <a:xfrm>
                <a:off x="4881450" y="1689150"/>
                <a:ext cx="137800" cy="195550"/>
              </a:xfrm>
              <a:custGeom>
                <a:avLst/>
                <a:gdLst/>
                <a:ahLst/>
                <a:cxnLst/>
                <a:rect l="l" t="t" r="r" b="b"/>
                <a:pathLst>
                  <a:path w="5512" h="7822" extrusionOk="0">
                    <a:moveTo>
                      <a:pt x="2585" y="1"/>
                    </a:moveTo>
                    <a:lnTo>
                      <a:pt x="2585" y="1"/>
                    </a:lnTo>
                    <a:cubicBezTo>
                      <a:pt x="2678" y="484"/>
                      <a:pt x="2629" y="1128"/>
                      <a:pt x="2723" y="1611"/>
                    </a:cubicBezTo>
                    <a:cubicBezTo>
                      <a:pt x="2933" y="2693"/>
                      <a:pt x="3144" y="3792"/>
                      <a:pt x="3040" y="4889"/>
                    </a:cubicBezTo>
                    <a:cubicBezTo>
                      <a:pt x="1961" y="5238"/>
                      <a:pt x="980" y="5900"/>
                      <a:pt x="268" y="6783"/>
                    </a:cubicBezTo>
                    <a:cubicBezTo>
                      <a:pt x="133" y="6951"/>
                      <a:pt x="1" y="7177"/>
                      <a:pt x="97" y="7371"/>
                    </a:cubicBezTo>
                    <a:cubicBezTo>
                      <a:pt x="136" y="7450"/>
                      <a:pt x="210" y="7509"/>
                      <a:pt x="286" y="7558"/>
                    </a:cubicBezTo>
                    <a:cubicBezTo>
                      <a:pt x="575" y="7745"/>
                      <a:pt x="907" y="7822"/>
                      <a:pt x="1248" y="7822"/>
                    </a:cubicBezTo>
                    <a:cubicBezTo>
                      <a:pt x="1704" y="7822"/>
                      <a:pt x="2177" y="7685"/>
                      <a:pt x="2592" y="7490"/>
                    </a:cubicBezTo>
                    <a:cubicBezTo>
                      <a:pt x="3320" y="7147"/>
                      <a:pt x="3972" y="6643"/>
                      <a:pt x="4736" y="6391"/>
                    </a:cubicBezTo>
                    <a:cubicBezTo>
                      <a:pt x="5032" y="6293"/>
                      <a:pt x="5413" y="6146"/>
                      <a:pt x="5400" y="5834"/>
                    </a:cubicBezTo>
                    <a:cubicBezTo>
                      <a:pt x="5386" y="5531"/>
                      <a:pt x="4986" y="5372"/>
                      <a:pt x="4936" y="5075"/>
                    </a:cubicBezTo>
                    <a:cubicBezTo>
                      <a:pt x="4704" y="3672"/>
                      <a:pt x="5428" y="2108"/>
                      <a:pt x="5499" y="689"/>
                    </a:cubicBezTo>
                    <a:cubicBezTo>
                      <a:pt x="5511" y="448"/>
                      <a:pt x="5372" y="209"/>
                      <a:pt x="5130" y="207"/>
                    </a:cubicBezTo>
                    <a:cubicBezTo>
                      <a:pt x="4278" y="202"/>
                      <a:pt x="3426" y="133"/>
                      <a:pt x="2585" y="1"/>
                    </a:cubicBezTo>
                    <a:close/>
                  </a:path>
                </a:pathLst>
              </a:custGeom>
              <a:solidFill>
                <a:srgbClr val="924430"/>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36" name="Google Shape;136;p13"/>
              <p:cNvSpPr/>
              <p:nvPr/>
            </p:nvSpPr>
            <p:spPr>
              <a:xfrm>
                <a:off x="5035275" y="1689150"/>
                <a:ext cx="137800" cy="195550"/>
              </a:xfrm>
              <a:custGeom>
                <a:avLst/>
                <a:gdLst/>
                <a:ahLst/>
                <a:cxnLst/>
                <a:rect l="l" t="t" r="r" b="b"/>
                <a:pathLst>
                  <a:path w="5512" h="7822" extrusionOk="0">
                    <a:moveTo>
                      <a:pt x="2928" y="1"/>
                    </a:moveTo>
                    <a:lnTo>
                      <a:pt x="2928" y="1"/>
                    </a:lnTo>
                    <a:cubicBezTo>
                      <a:pt x="2086" y="133"/>
                      <a:pt x="1235" y="202"/>
                      <a:pt x="383" y="207"/>
                    </a:cubicBezTo>
                    <a:cubicBezTo>
                      <a:pt x="141" y="209"/>
                      <a:pt x="1" y="448"/>
                      <a:pt x="13" y="689"/>
                    </a:cubicBezTo>
                    <a:cubicBezTo>
                      <a:pt x="85" y="2108"/>
                      <a:pt x="809" y="3671"/>
                      <a:pt x="576" y="5075"/>
                    </a:cubicBezTo>
                    <a:cubicBezTo>
                      <a:pt x="527" y="5372"/>
                      <a:pt x="127" y="5531"/>
                      <a:pt x="114" y="5834"/>
                    </a:cubicBezTo>
                    <a:cubicBezTo>
                      <a:pt x="100" y="6146"/>
                      <a:pt x="480" y="6293"/>
                      <a:pt x="777" y="6391"/>
                    </a:cubicBezTo>
                    <a:cubicBezTo>
                      <a:pt x="1540" y="6643"/>
                      <a:pt x="2192" y="7147"/>
                      <a:pt x="2920" y="7490"/>
                    </a:cubicBezTo>
                    <a:cubicBezTo>
                      <a:pt x="3336" y="7685"/>
                      <a:pt x="3809" y="7822"/>
                      <a:pt x="4264" y="7822"/>
                    </a:cubicBezTo>
                    <a:cubicBezTo>
                      <a:pt x="4606" y="7822"/>
                      <a:pt x="4938" y="7745"/>
                      <a:pt x="5227" y="7558"/>
                    </a:cubicBezTo>
                    <a:cubicBezTo>
                      <a:pt x="5303" y="7509"/>
                      <a:pt x="5376" y="7450"/>
                      <a:pt x="5415" y="7371"/>
                    </a:cubicBezTo>
                    <a:cubicBezTo>
                      <a:pt x="5511" y="7177"/>
                      <a:pt x="5379" y="6951"/>
                      <a:pt x="5244" y="6783"/>
                    </a:cubicBezTo>
                    <a:cubicBezTo>
                      <a:pt x="4533" y="5900"/>
                      <a:pt x="3551" y="5238"/>
                      <a:pt x="2473" y="4889"/>
                    </a:cubicBezTo>
                    <a:cubicBezTo>
                      <a:pt x="2368" y="3792"/>
                      <a:pt x="2579" y="2693"/>
                      <a:pt x="2790" y="1611"/>
                    </a:cubicBezTo>
                    <a:cubicBezTo>
                      <a:pt x="2883" y="1128"/>
                      <a:pt x="2834" y="484"/>
                      <a:pt x="2928" y="1"/>
                    </a:cubicBezTo>
                    <a:close/>
                  </a:path>
                </a:pathLst>
              </a:custGeom>
              <a:solidFill>
                <a:srgbClr val="924430"/>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37" name="Google Shape;137;p13"/>
              <p:cNvSpPr/>
              <p:nvPr/>
            </p:nvSpPr>
            <p:spPr>
              <a:xfrm>
                <a:off x="4917925" y="341800"/>
                <a:ext cx="126000" cy="219575"/>
              </a:xfrm>
              <a:custGeom>
                <a:avLst/>
                <a:gdLst/>
                <a:ahLst/>
                <a:cxnLst/>
                <a:rect l="l" t="t" r="r" b="b"/>
                <a:pathLst>
                  <a:path w="5040" h="8783" extrusionOk="0">
                    <a:moveTo>
                      <a:pt x="2724" y="0"/>
                    </a:moveTo>
                    <a:cubicBezTo>
                      <a:pt x="453" y="0"/>
                      <a:pt x="175" y="3689"/>
                      <a:pt x="69" y="5200"/>
                    </a:cubicBezTo>
                    <a:cubicBezTo>
                      <a:pt x="1" y="6169"/>
                      <a:pt x="48" y="7243"/>
                      <a:pt x="705" y="7960"/>
                    </a:cubicBezTo>
                    <a:cubicBezTo>
                      <a:pt x="1322" y="8633"/>
                      <a:pt x="2268" y="8783"/>
                      <a:pt x="3211" y="8783"/>
                    </a:cubicBezTo>
                    <a:cubicBezTo>
                      <a:pt x="3492" y="8783"/>
                      <a:pt x="3772" y="8770"/>
                      <a:pt x="4044" y="8753"/>
                    </a:cubicBezTo>
                    <a:cubicBezTo>
                      <a:pt x="4257" y="8740"/>
                      <a:pt x="4481" y="8723"/>
                      <a:pt x="4660" y="8607"/>
                    </a:cubicBezTo>
                    <a:cubicBezTo>
                      <a:pt x="5034" y="8364"/>
                      <a:pt x="5040" y="7830"/>
                      <a:pt x="5004" y="7385"/>
                    </a:cubicBezTo>
                    <a:cubicBezTo>
                      <a:pt x="4882" y="5856"/>
                      <a:pt x="4760" y="4326"/>
                      <a:pt x="4637" y="2796"/>
                    </a:cubicBezTo>
                    <a:cubicBezTo>
                      <a:pt x="4591" y="2218"/>
                      <a:pt x="4541" y="1626"/>
                      <a:pt x="4306" y="1096"/>
                    </a:cubicBezTo>
                    <a:cubicBezTo>
                      <a:pt x="4070" y="566"/>
                      <a:pt x="3607" y="99"/>
                      <a:pt x="3032" y="21"/>
                    </a:cubicBezTo>
                    <a:cubicBezTo>
                      <a:pt x="2925" y="7"/>
                      <a:pt x="2823" y="0"/>
                      <a:pt x="2724" y="0"/>
                    </a:cubicBezTo>
                    <a:close/>
                  </a:path>
                </a:pathLst>
              </a:custGeom>
              <a:solidFill>
                <a:srgbClr val="924430"/>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38" name="Google Shape;138;p13"/>
              <p:cNvSpPr/>
              <p:nvPr/>
            </p:nvSpPr>
            <p:spPr>
              <a:xfrm>
                <a:off x="4932450" y="322075"/>
                <a:ext cx="94625" cy="286750"/>
              </a:xfrm>
              <a:custGeom>
                <a:avLst/>
                <a:gdLst/>
                <a:ahLst/>
                <a:cxnLst/>
                <a:rect l="l" t="t" r="r" b="b"/>
                <a:pathLst>
                  <a:path w="3785" h="11470" extrusionOk="0">
                    <a:moveTo>
                      <a:pt x="1753" y="0"/>
                    </a:moveTo>
                    <a:cubicBezTo>
                      <a:pt x="1565" y="0"/>
                      <a:pt x="1377" y="30"/>
                      <a:pt x="1199" y="91"/>
                    </a:cubicBezTo>
                    <a:cubicBezTo>
                      <a:pt x="550" y="314"/>
                      <a:pt x="63" y="945"/>
                      <a:pt x="10" y="1628"/>
                    </a:cubicBezTo>
                    <a:cubicBezTo>
                      <a:pt x="1" y="1752"/>
                      <a:pt x="70" y="1795"/>
                      <a:pt x="193" y="1797"/>
                    </a:cubicBezTo>
                    <a:cubicBezTo>
                      <a:pt x="234" y="3282"/>
                      <a:pt x="296" y="4842"/>
                      <a:pt x="1061" y="6116"/>
                    </a:cubicBezTo>
                    <a:cubicBezTo>
                      <a:pt x="1502" y="6849"/>
                      <a:pt x="1083" y="7857"/>
                      <a:pt x="1108" y="8711"/>
                    </a:cubicBezTo>
                    <a:cubicBezTo>
                      <a:pt x="840" y="8859"/>
                      <a:pt x="519" y="9020"/>
                      <a:pt x="524" y="9325"/>
                    </a:cubicBezTo>
                    <a:cubicBezTo>
                      <a:pt x="526" y="9453"/>
                      <a:pt x="585" y="9571"/>
                      <a:pt x="642" y="9685"/>
                    </a:cubicBezTo>
                    <a:cubicBezTo>
                      <a:pt x="959" y="10303"/>
                      <a:pt x="1312" y="10937"/>
                      <a:pt x="1885" y="11332"/>
                    </a:cubicBezTo>
                    <a:cubicBezTo>
                      <a:pt x="1990" y="11404"/>
                      <a:pt x="2110" y="11469"/>
                      <a:pt x="2236" y="11469"/>
                    </a:cubicBezTo>
                    <a:cubicBezTo>
                      <a:pt x="2247" y="11469"/>
                      <a:pt x="2257" y="11469"/>
                      <a:pt x="2268" y="11468"/>
                    </a:cubicBezTo>
                    <a:cubicBezTo>
                      <a:pt x="2411" y="11455"/>
                      <a:pt x="2531" y="11355"/>
                      <a:pt x="2633" y="11254"/>
                    </a:cubicBezTo>
                    <a:cubicBezTo>
                      <a:pt x="3066" y="10824"/>
                      <a:pt x="3381" y="10278"/>
                      <a:pt x="3535" y="9688"/>
                    </a:cubicBezTo>
                    <a:cubicBezTo>
                      <a:pt x="3573" y="9541"/>
                      <a:pt x="3601" y="9388"/>
                      <a:pt x="3574" y="9239"/>
                    </a:cubicBezTo>
                    <a:cubicBezTo>
                      <a:pt x="3529" y="8988"/>
                      <a:pt x="3338" y="8794"/>
                      <a:pt x="3194" y="8585"/>
                    </a:cubicBezTo>
                    <a:cubicBezTo>
                      <a:pt x="2722" y="7895"/>
                      <a:pt x="2747" y="6994"/>
                      <a:pt x="2790" y="6160"/>
                    </a:cubicBezTo>
                    <a:cubicBezTo>
                      <a:pt x="3715" y="5300"/>
                      <a:pt x="3785" y="3941"/>
                      <a:pt x="3725" y="2680"/>
                    </a:cubicBezTo>
                    <a:cubicBezTo>
                      <a:pt x="3688" y="1931"/>
                      <a:pt x="3587" y="1126"/>
                      <a:pt x="3082" y="572"/>
                    </a:cubicBezTo>
                    <a:cubicBezTo>
                      <a:pt x="2746" y="205"/>
                      <a:pt x="2248" y="0"/>
                      <a:pt x="1753" y="0"/>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39" name="Google Shape;139;p13"/>
              <p:cNvSpPr/>
              <p:nvPr/>
            </p:nvSpPr>
            <p:spPr>
              <a:xfrm>
                <a:off x="4861700" y="300400"/>
                <a:ext cx="215575" cy="298250"/>
              </a:xfrm>
              <a:custGeom>
                <a:avLst/>
                <a:gdLst/>
                <a:ahLst/>
                <a:cxnLst/>
                <a:rect l="l" t="t" r="r" b="b"/>
                <a:pathLst>
                  <a:path w="8623" h="11930" extrusionOk="0">
                    <a:moveTo>
                      <a:pt x="4173" y="1897"/>
                    </a:moveTo>
                    <a:lnTo>
                      <a:pt x="4173" y="1897"/>
                    </a:lnTo>
                    <a:cubicBezTo>
                      <a:pt x="4130" y="1975"/>
                      <a:pt x="4091" y="2057"/>
                      <a:pt x="4056" y="2140"/>
                    </a:cubicBezTo>
                    <a:cubicBezTo>
                      <a:pt x="3693" y="3021"/>
                      <a:pt x="3678" y="4121"/>
                      <a:pt x="3503" y="5058"/>
                    </a:cubicBezTo>
                    <a:cubicBezTo>
                      <a:pt x="3458" y="5297"/>
                      <a:pt x="3409" y="5533"/>
                      <a:pt x="3358" y="5769"/>
                    </a:cubicBezTo>
                    <a:cubicBezTo>
                      <a:pt x="3375" y="5024"/>
                      <a:pt x="3435" y="4281"/>
                      <a:pt x="3543" y="3545"/>
                    </a:cubicBezTo>
                    <a:cubicBezTo>
                      <a:pt x="3630" y="2954"/>
                      <a:pt x="3765" y="2331"/>
                      <a:pt x="4158" y="1911"/>
                    </a:cubicBezTo>
                    <a:cubicBezTo>
                      <a:pt x="4163" y="1906"/>
                      <a:pt x="4168" y="1902"/>
                      <a:pt x="4173" y="1897"/>
                    </a:cubicBezTo>
                    <a:close/>
                    <a:moveTo>
                      <a:pt x="4521" y="1"/>
                    </a:moveTo>
                    <a:cubicBezTo>
                      <a:pt x="4390" y="1"/>
                      <a:pt x="4254" y="20"/>
                      <a:pt x="4118" y="59"/>
                    </a:cubicBezTo>
                    <a:cubicBezTo>
                      <a:pt x="3939" y="110"/>
                      <a:pt x="3773" y="187"/>
                      <a:pt x="3617" y="282"/>
                    </a:cubicBezTo>
                    <a:cubicBezTo>
                      <a:pt x="3024" y="529"/>
                      <a:pt x="2548" y="1113"/>
                      <a:pt x="2410" y="1928"/>
                    </a:cubicBezTo>
                    <a:cubicBezTo>
                      <a:pt x="2289" y="2208"/>
                      <a:pt x="2199" y="2506"/>
                      <a:pt x="2138" y="2806"/>
                    </a:cubicBezTo>
                    <a:cubicBezTo>
                      <a:pt x="1978" y="3584"/>
                      <a:pt x="1976" y="4389"/>
                      <a:pt x="1908" y="5184"/>
                    </a:cubicBezTo>
                    <a:cubicBezTo>
                      <a:pt x="1822" y="6184"/>
                      <a:pt x="1631" y="7175"/>
                      <a:pt x="1338" y="8129"/>
                    </a:cubicBezTo>
                    <a:cubicBezTo>
                      <a:pt x="1301" y="8247"/>
                      <a:pt x="1260" y="8370"/>
                      <a:pt x="1174" y="8452"/>
                    </a:cubicBezTo>
                    <a:cubicBezTo>
                      <a:pt x="1058" y="8564"/>
                      <a:pt x="890" y="8574"/>
                      <a:pt x="742" y="8622"/>
                    </a:cubicBezTo>
                    <a:cubicBezTo>
                      <a:pt x="298" y="8764"/>
                      <a:pt x="1" y="9312"/>
                      <a:pt x="103" y="9802"/>
                    </a:cubicBezTo>
                    <a:cubicBezTo>
                      <a:pt x="195" y="10246"/>
                      <a:pt x="602" y="10580"/>
                      <a:pt x="1018" y="10580"/>
                    </a:cubicBezTo>
                    <a:cubicBezTo>
                      <a:pt x="1061" y="10580"/>
                      <a:pt x="1104" y="10576"/>
                      <a:pt x="1147" y="10568"/>
                    </a:cubicBezTo>
                    <a:cubicBezTo>
                      <a:pt x="1310" y="10965"/>
                      <a:pt x="1522" y="11351"/>
                      <a:pt x="1837" y="11618"/>
                    </a:cubicBezTo>
                    <a:cubicBezTo>
                      <a:pt x="2062" y="11809"/>
                      <a:pt x="2348" y="11930"/>
                      <a:pt x="2629" y="11930"/>
                    </a:cubicBezTo>
                    <a:cubicBezTo>
                      <a:pt x="2742" y="11930"/>
                      <a:pt x="2855" y="11910"/>
                      <a:pt x="2962" y="11868"/>
                    </a:cubicBezTo>
                    <a:cubicBezTo>
                      <a:pt x="3404" y="11694"/>
                      <a:pt x="3668" y="11179"/>
                      <a:pt x="3726" y="10672"/>
                    </a:cubicBezTo>
                    <a:cubicBezTo>
                      <a:pt x="3786" y="10166"/>
                      <a:pt x="3680" y="9656"/>
                      <a:pt x="3596" y="9154"/>
                    </a:cubicBezTo>
                    <a:cubicBezTo>
                      <a:pt x="3476" y="8429"/>
                      <a:pt x="3401" y="7696"/>
                      <a:pt x="3369" y="6961"/>
                    </a:cubicBezTo>
                    <a:cubicBezTo>
                      <a:pt x="3580" y="6330"/>
                      <a:pt x="3737" y="5677"/>
                      <a:pt x="3860" y="5006"/>
                    </a:cubicBezTo>
                    <a:cubicBezTo>
                      <a:pt x="3986" y="4319"/>
                      <a:pt x="4066" y="3620"/>
                      <a:pt x="4202" y="2936"/>
                    </a:cubicBezTo>
                    <a:cubicBezTo>
                      <a:pt x="4301" y="2443"/>
                      <a:pt x="4455" y="1821"/>
                      <a:pt x="4922" y="1576"/>
                    </a:cubicBezTo>
                    <a:cubicBezTo>
                      <a:pt x="4937" y="1569"/>
                      <a:pt x="4950" y="1565"/>
                      <a:pt x="4965" y="1559"/>
                    </a:cubicBezTo>
                    <a:cubicBezTo>
                      <a:pt x="4966" y="1559"/>
                      <a:pt x="4967" y="1559"/>
                      <a:pt x="4968" y="1559"/>
                    </a:cubicBezTo>
                    <a:cubicBezTo>
                      <a:pt x="5222" y="1559"/>
                      <a:pt x="5464" y="1656"/>
                      <a:pt x="5619" y="1876"/>
                    </a:cubicBezTo>
                    <a:cubicBezTo>
                      <a:pt x="5773" y="2095"/>
                      <a:pt x="5814" y="2379"/>
                      <a:pt x="5851" y="2651"/>
                    </a:cubicBezTo>
                    <a:cubicBezTo>
                      <a:pt x="6012" y="3862"/>
                      <a:pt x="6175" y="5072"/>
                      <a:pt x="6336" y="6283"/>
                    </a:cubicBezTo>
                    <a:cubicBezTo>
                      <a:pt x="6455" y="7169"/>
                      <a:pt x="6572" y="8079"/>
                      <a:pt x="6377" y="8948"/>
                    </a:cubicBezTo>
                    <a:cubicBezTo>
                      <a:pt x="6272" y="9418"/>
                      <a:pt x="6077" y="9863"/>
                      <a:pt x="6015" y="10341"/>
                    </a:cubicBezTo>
                    <a:cubicBezTo>
                      <a:pt x="5954" y="10820"/>
                      <a:pt x="6062" y="11371"/>
                      <a:pt x="6435" y="11635"/>
                    </a:cubicBezTo>
                    <a:cubicBezTo>
                      <a:pt x="6538" y="11709"/>
                      <a:pt x="6662" y="11743"/>
                      <a:pt x="6787" y="11743"/>
                    </a:cubicBezTo>
                    <a:cubicBezTo>
                      <a:pt x="7109" y="11743"/>
                      <a:pt x="7437" y="11516"/>
                      <a:pt x="7435" y="11167"/>
                    </a:cubicBezTo>
                    <a:lnTo>
                      <a:pt x="7435" y="11167"/>
                    </a:lnTo>
                    <a:cubicBezTo>
                      <a:pt x="7523" y="11219"/>
                      <a:pt x="7619" y="11242"/>
                      <a:pt x="7716" y="11242"/>
                    </a:cubicBezTo>
                    <a:cubicBezTo>
                      <a:pt x="8006" y="11242"/>
                      <a:pt x="8305" y="11033"/>
                      <a:pt x="8441" y="10741"/>
                    </a:cubicBezTo>
                    <a:cubicBezTo>
                      <a:pt x="8623" y="10353"/>
                      <a:pt x="8571" y="9879"/>
                      <a:pt x="8430" y="9471"/>
                    </a:cubicBezTo>
                    <a:cubicBezTo>
                      <a:pt x="8288" y="9063"/>
                      <a:pt x="8064" y="8695"/>
                      <a:pt x="7897" y="8298"/>
                    </a:cubicBezTo>
                    <a:cubicBezTo>
                      <a:pt x="7112" y="6439"/>
                      <a:pt x="7620" y="4103"/>
                      <a:pt x="6985" y="2251"/>
                    </a:cubicBezTo>
                    <a:cubicBezTo>
                      <a:pt x="7043" y="1700"/>
                      <a:pt x="6994" y="1095"/>
                      <a:pt x="6545" y="747"/>
                    </a:cubicBezTo>
                    <a:cubicBezTo>
                      <a:pt x="6370" y="611"/>
                      <a:pt x="6174" y="545"/>
                      <a:pt x="5980" y="545"/>
                    </a:cubicBezTo>
                    <a:cubicBezTo>
                      <a:pt x="5839" y="545"/>
                      <a:pt x="5699" y="580"/>
                      <a:pt x="5570" y="650"/>
                    </a:cubicBezTo>
                    <a:cubicBezTo>
                      <a:pt x="5568" y="649"/>
                      <a:pt x="5566" y="648"/>
                      <a:pt x="5563" y="647"/>
                    </a:cubicBezTo>
                    <a:cubicBezTo>
                      <a:pt x="5365" y="219"/>
                      <a:pt x="4966" y="1"/>
                      <a:pt x="4521" y="1"/>
                    </a:cubicBezTo>
                    <a:close/>
                  </a:path>
                </a:pathLst>
              </a:custGeom>
              <a:solidFill>
                <a:srgbClr val="924430"/>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40" name="Google Shape;140;p13"/>
              <p:cNvSpPr/>
              <p:nvPr/>
            </p:nvSpPr>
            <p:spPr>
              <a:xfrm>
                <a:off x="4343525" y="1394600"/>
                <a:ext cx="146800" cy="474725"/>
              </a:xfrm>
              <a:custGeom>
                <a:avLst/>
                <a:gdLst/>
                <a:ahLst/>
                <a:cxnLst/>
                <a:rect l="l" t="t" r="r" b="b"/>
                <a:pathLst>
                  <a:path w="5872" h="18989" extrusionOk="0">
                    <a:moveTo>
                      <a:pt x="5186" y="0"/>
                    </a:moveTo>
                    <a:cubicBezTo>
                      <a:pt x="5092" y="0"/>
                      <a:pt x="4993" y="20"/>
                      <a:pt x="4902" y="43"/>
                    </a:cubicBezTo>
                    <a:cubicBezTo>
                      <a:pt x="4027" y="263"/>
                      <a:pt x="3103" y="384"/>
                      <a:pt x="2371" y="911"/>
                    </a:cubicBezTo>
                    <a:cubicBezTo>
                      <a:pt x="3317" y="5656"/>
                      <a:pt x="3999" y="10453"/>
                      <a:pt x="4415" y="15274"/>
                    </a:cubicBezTo>
                    <a:cubicBezTo>
                      <a:pt x="2925" y="16354"/>
                      <a:pt x="1490" y="17521"/>
                      <a:pt x="0" y="18602"/>
                    </a:cubicBezTo>
                    <a:cubicBezTo>
                      <a:pt x="383" y="18876"/>
                      <a:pt x="833" y="18989"/>
                      <a:pt x="1300" y="18989"/>
                    </a:cubicBezTo>
                    <a:cubicBezTo>
                      <a:pt x="1900" y="18989"/>
                      <a:pt x="2526" y="18802"/>
                      <a:pt x="3067" y="18529"/>
                    </a:cubicBezTo>
                    <a:cubicBezTo>
                      <a:pt x="4027" y="18045"/>
                      <a:pt x="4867" y="17326"/>
                      <a:pt x="5871" y="16941"/>
                    </a:cubicBezTo>
                    <a:cubicBezTo>
                      <a:pt x="5524" y="15008"/>
                      <a:pt x="5536" y="13030"/>
                      <a:pt x="5549" y="11065"/>
                    </a:cubicBezTo>
                    <a:cubicBezTo>
                      <a:pt x="5572" y="7586"/>
                      <a:pt x="5595" y="4108"/>
                      <a:pt x="5618" y="629"/>
                    </a:cubicBezTo>
                    <a:cubicBezTo>
                      <a:pt x="5619" y="431"/>
                      <a:pt x="5608" y="203"/>
                      <a:pt x="5451" y="81"/>
                    </a:cubicBezTo>
                    <a:cubicBezTo>
                      <a:pt x="5376" y="21"/>
                      <a:pt x="5283" y="0"/>
                      <a:pt x="5186" y="0"/>
                    </a:cubicBezTo>
                    <a:close/>
                  </a:path>
                </a:pathLst>
              </a:custGeom>
              <a:solidFill>
                <a:srgbClr val="9E635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41" name="Google Shape;141;p13"/>
              <p:cNvSpPr/>
              <p:nvPr/>
            </p:nvSpPr>
            <p:spPr>
              <a:xfrm>
                <a:off x="4329700" y="1767900"/>
                <a:ext cx="172300" cy="107850"/>
              </a:xfrm>
              <a:custGeom>
                <a:avLst/>
                <a:gdLst/>
                <a:ahLst/>
                <a:cxnLst/>
                <a:rect l="l" t="t" r="r" b="b"/>
                <a:pathLst>
                  <a:path w="6892" h="4314" extrusionOk="0">
                    <a:moveTo>
                      <a:pt x="4685" y="1"/>
                    </a:moveTo>
                    <a:cubicBezTo>
                      <a:pt x="3455" y="1441"/>
                      <a:pt x="1458" y="2145"/>
                      <a:pt x="172" y="3535"/>
                    </a:cubicBezTo>
                    <a:cubicBezTo>
                      <a:pt x="101" y="3611"/>
                      <a:pt x="30" y="3695"/>
                      <a:pt x="20" y="3798"/>
                    </a:cubicBezTo>
                    <a:cubicBezTo>
                      <a:pt x="1" y="4009"/>
                      <a:pt x="237" y="4143"/>
                      <a:pt x="441" y="4199"/>
                    </a:cubicBezTo>
                    <a:cubicBezTo>
                      <a:pt x="731" y="4279"/>
                      <a:pt x="1025" y="4313"/>
                      <a:pt x="1319" y="4313"/>
                    </a:cubicBezTo>
                    <a:cubicBezTo>
                      <a:pt x="2352" y="4313"/>
                      <a:pt x="3396" y="3885"/>
                      <a:pt x="4366" y="3464"/>
                    </a:cubicBezTo>
                    <a:cubicBezTo>
                      <a:pt x="5149" y="3123"/>
                      <a:pt x="5933" y="2783"/>
                      <a:pt x="6717" y="2442"/>
                    </a:cubicBezTo>
                    <a:cubicBezTo>
                      <a:pt x="6772" y="2418"/>
                      <a:pt x="6830" y="2391"/>
                      <a:pt x="6858" y="2338"/>
                    </a:cubicBezTo>
                    <a:cubicBezTo>
                      <a:pt x="6892" y="2279"/>
                      <a:pt x="6875" y="2206"/>
                      <a:pt x="6857" y="2139"/>
                    </a:cubicBezTo>
                    <a:cubicBezTo>
                      <a:pt x="6724" y="1633"/>
                      <a:pt x="6568" y="1094"/>
                      <a:pt x="6434" y="587"/>
                    </a:cubicBezTo>
                    <a:cubicBezTo>
                      <a:pt x="6179" y="626"/>
                      <a:pt x="6021" y="926"/>
                      <a:pt x="5764" y="958"/>
                    </a:cubicBezTo>
                    <a:cubicBezTo>
                      <a:pt x="5749" y="960"/>
                      <a:pt x="5734" y="961"/>
                      <a:pt x="5719" y="961"/>
                    </a:cubicBezTo>
                    <a:cubicBezTo>
                      <a:pt x="5507" y="961"/>
                      <a:pt x="5331" y="778"/>
                      <a:pt x="5191" y="610"/>
                    </a:cubicBezTo>
                    <a:cubicBezTo>
                      <a:pt x="5022" y="407"/>
                      <a:pt x="4854" y="204"/>
                      <a:pt x="4685" y="1"/>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42" name="Google Shape;142;p13"/>
              <p:cNvSpPr/>
              <p:nvPr/>
            </p:nvSpPr>
            <p:spPr>
              <a:xfrm>
                <a:off x="4603550" y="1394600"/>
                <a:ext cx="146825" cy="474725"/>
              </a:xfrm>
              <a:custGeom>
                <a:avLst/>
                <a:gdLst/>
                <a:ahLst/>
                <a:cxnLst/>
                <a:rect l="l" t="t" r="r" b="b"/>
                <a:pathLst>
                  <a:path w="5873" h="18989" extrusionOk="0">
                    <a:moveTo>
                      <a:pt x="687" y="0"/>
                    </a:moveTo>
                    <a:cubicBezTo>
                      <a:pt x="589" y="0"/>
                      <a:pt x="497" y="21"/>
                      <a:pt x="420" y="81"/>
                    </a:cubicBezTo>
                    <a:cubicBezTo>
                      <a:pt x="265" y="203"/>
                      <a:pt x="253" y="431"/>
                      <a:pt x="254" y="629"/>
                    </a:cubicBezTo>
                    <a:cubicBezTo>
                      <a:pt x="277" y="4108"/>
                      <a:pt x="300" y="7586"/>
                      <a:pt x="323" y="11065"/>
                    </a:cubicBezTo>
                    <a:cubicBezTo>
                      <a:pt x="336" y="13030"/>
                      <a:pt x="348" y="15008"/>
                      <a:pt x="0" y="16941"/>
                    </a:cubicBezTo>
                    <a:cubicBezTo>
                      <a:pt x="1005" y="17326"/>
                      <a:pt x="1844" y="18045"/>
                      <a:pt x="2806" y="18529"/>
                    </a:cubicBezTo>
                    <a:cubicBezTo>
                      <a:pt x="3346" y="18802"/>
                      <a:pt x="3972" y="18989"/>
                      <a:pt x="4572" y="18989"/>
                    </a:cubicBezTo>
                    <a:cubicBezTo>
                      <a:pt x="5039" y="18989"/>
                      <a:pt x="5489" y="18876"/>
                      <a:pt x="5872" y="18602"/>
                    </a:cubicBezTo>
                    <a:cubicBezTo>
                      <a:pt x="4382" y="17521"/>
                      <a:pt x="2946" y="16354"/>
                      <a:pt x="1457" y="15274"/>
                    </a:cubicBezTo>
                    <a:cubicBezTo>
                      <a:pt x="1873" y="10453"/>
                      <a:pt x="2556" y="5656"/>
                      <a:pt x="3501" y="911"/>
                    </a:cubicBezTo>
                    <a:cubicBezTo>
                      <a:pt x="2769" y="384"/>
                      <a:pt x="1844" y="263"/>
                      <a:pt x="969" y="43"/>
                    </a:cubicBezTo>
                    <a:cubicBezTo>
                      <a:pt x="879" y="20"/>
                      <a:pt x="781" y="0"/>
                      <a:pt x="687" y="0"/>
                    </a:cubicBezTo>
                    <a:close/>
                  </a:path>
                </a:pathLst>
              </a:custGeom>
              <a:solidFill>
                <a:srgbClr val="9E635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43" name="Google Shape;143;p13"/>
              <p:cNvSpPr/>
              <p:nvPr/>
            </p:nvSpPr>
            <p:spPr>
              <a:xfrm>
                <a:off x="4584050" y="1767725"/>
                <a:ext cx="180300" cy="111750"/>
              </a:xfrm>
              <a:custGeom>
                <a:avLst/>
                <a:gdLst/>
                <a:ahLst/>
                <a:cxnLst/>
                <a:rect l="l" t="t" r="r" b="b"/>
                <a:pathLst>
                  <a:path w="7212" h="4470" extrusionOk="0">
                    <a:moveTo>
                      <a:pt x="2190" y="0"/>
                    </a:moveTo>
                    <a:cubicBezTo>
                      <a:pt x="2058" y="281"/>
                      <a:pt x="1894" y="547"/>
                      <a:pt x="1720" y="803"/>
                    </a:cubicBezTo>
                    <a:cubicBezTo>
                      <a:pt x="1662" y="827"/>
                      <a:pt x="1604" y="850"/>
                      <a:pt x="1545" y="868"/>
                    </a:cubicBezTo>
                    <a:cubicBezTo>
                      <a:pt x="1501" y="881"/>
                      <a:pt x="1456" y="886"/>
                      <a:pt x="1412" y="897"/>
                    </a:cubicBezTo>
                    <a:cubicBezTo>
                      <a:pt x="1215" y="860"/>
                      <a:pt x="1029" y="738"/>
                      <a:pt x="985" y="531"/>
                    </a:cubicBezTo>
                    <a:cubicBezTo>
                      <a:pt x="955" y="388"/>
                      <a:pt x="841" y="322"/>
                      <a:pt x="723" y="322"/>
                    </a:cubicBezTo>
                    <a:cubicBezTo>
                      <a:pt x="596" y="322"/>
                      <a:pt x="463" y="397"/>
                      <a:pt x="421" y="531"/>
                    </a:cubicBezTo>
                    <a:cubicBezTo>
                      <a:pt x="314" y="870"/>
                      <a:pt x="200" y="1207"/>
                      <a:pt x="105" y="1549"/>
                    </a:cubicBezTo>
                    <a:cubicBezTo>
                      <a:pt x="90" y="1601"/>
                      <a:pt x="98" y="1649"/>
                      <a:pt x="115" y="1693"/>
                    </a:cubicBezTo>
                    <a:cubicBezTo>
                      <a:pt x="52" y="2012"/>
                      <a:pt x="0" y="2441"/>
                      <a:pt x="99" y="2441"/>
                    </a:cubicBezTo>
                    <a:cubicBezTo>
                      <a:pt x="101" y="2441"/>
                      <a:pt x="104" y="2441"/>
                      <a:pt x="106" y="2441"/>
                    </a:cubicBezTo>
                    <a:cubicBezTo>
                      <a:pt x="232" y="2418"/>
                      <a:pt x="357" y="2407"/>
                      <a:pt x="483" y="2407"/>
                    </a:cubicBezTo>
                    <a:cubicBezTo>
                      <a:pt x="1219" y="2407"/>
                      <a:pt x="1939" y="2775"/>
                      <a:pt x="2568" y="3184"/>
                    </a:cubicBezTo>
                    <a:cubicBezTo>
                      <a:pt x="3305" y="3663"/>
                      <a:pt x="4026" y="4226"/>
                      <a:pt x="4887" y="4405"/>
                    </a:cubicBezTo>
                    <a:cubicBezTo>
                      <a:pt x="5106" y="4451"/>
                      <a:pt x="5328" y="4470"/>
                      <a:pt x="5550" y="4470"/>
                    </a:cubicBezTo>
                    <a:cubicBezTo>
                      <a:pt x="6105" y="4470"/>
                      <a:pt x="6665" y="4352"/>
                      <a:pt x="7212" y="4235"/>
                    </a:cubicBezTo>
                    <a:cubicBezTo>
                      <a:pt x="7073" y="3924"/>
                      <a:pt x="6815" y="3685"/>
                      <a:pt x="6565" y="3455"/>
                    </a:cubicBezTo>
                    <a:cubicBezTo>
                      <a:pt x="5192" y="2197"/>
                      <a:pt x="3805" y="927"/>
                      <a:pt x="2190" y="0"/>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44" name="Google Shape;144;p13"/>
              <p:cNvSpPr/>
              <p:nvPr/>
            </p:nvSpPr>
            <p:spPr>
              <a:xfrm>
                <a:off x="4290200" y="561425"/>
                <a:ext cx="106775" cy="503875"/>
              </a:xfrm>
              <a:custGeom>
                <a:avLst/>
                <a:gdLst/>
                <a:ahLst/>
                <a:cxnLst/>
                <a:rect l="l" t="t" r="r" b="b"/>
                <a:pathLst>
                  <a:path w="4271" h="20155" extrusionOk="0">
                    <a:moveTo>
                      <a:pt x="3346" y="0"/>
                    </a:moveTo>
                    <a:cubicBezTo>
                      <a:pt x="3114" y="0"/>
                      <a:pt x="2884" y="88"/>
                      <a:pt x="2733" y="252"/>
                    </a:cubicBezTo>
                    <a:cubicBezTo>
                      <a:pt x="2732" y="252"/>
                      <a:pt x="2730" y="252"/>
                      <a:pt x="2728" y="252"/>
                    </a:cubicBezTo>
                    <a:cubicBezTo>
                      <a:pt x="2671" y="252"/>
                      <a:pt x="2616" y="266"/>
                      <a:pt x="2564" y="293"/>
                    </a:cubicBezTo>
                    <a:cubicBezTo>
                      <a:pt x="2440" y="288"/>
                      <a:pt x="2317" y="283"/>
                      <a:pt x="2193" y="278"/>
                    </a:cubicBezTo>
                    <a:cubicBezTo>
                      <a:pt x="2185" y="277"/>
                      <a:pt x="2178" y="277"/>
                      <a:pt x="2170" y="277"/>
                    </a:cubicBezTo>
                    <a:cubicBezTo>
                      <a:pt x="1916" y="277"/>
                      <a:pt x="1599" y="469"/>
                      <a:pt x="1550" y="735"/>
                    </a:cubicBezTo>
                    <a:cubicBezTo>
                      <a:pt x="1496" y="1029"/>
                      <a:pt x="1452" y="1323"/>
                      <a:pt x="1412" y="1616"/>
                    </a:cubicBezTo>
                    <a:cubicBezTo>
                      <a:pt x="1409" y="1631"/>
                      <a:pt x="1403" y="1643"/>
                      <a:pt x="1399" y="1658"/>
                    </a:cubicBezTo>
                    <a:cubicBezTo>
                      <a:pt x="1147" y="2829"/>
                      <a:pt x="1042" y="3970"/>
                      <a:pt x="1046" y="5149"/>
                    </a:cubicBezTo>
                    <a:cubicBezTo>
                      <a:pt x="661" y="7378"/>
                      <a:pt x="59" y="9556"/>
                      <a:pt x="25" y="11868"/>
                    </a:cubicBezTo>
                    <a:cubicBezTo>
                      <a:pt x="0" y="13573"/>
                      <a:pt x="62" y="15288"/>
                      <a:pt x="110" y="16993"/>
                    </a:cubicBezTo>
                    <a:cubicBezTo>
                      <a:pt x="137" y="17883"/>
                      <a:pt x="130" y="18690"/>
                      <a:pt x="502" y="19420"/>
                    </a:cubicBezTo>
                    <a:cubicBezTo>
                      <a:pt x="545" y="19559"/>
                      <a:pt x="592" y="19698"/>
                      <a:pt x="646" y="19836"/>
                    </a:cubicBezTo>
                    <a:cubicBezTo>
                      <a:pt x="733" y="20059"/>
                      <a:pt x="926" y="20154"/>
                      <a:pt x="1129" y="20154"/>
                    </a:cubicBezTo>
                    <a:cubicBezTo>
                      <a:pt x="1399" y="20154"/>
                      <a:pt x="1687" y="19987"/>
                      <a:pt x="1772" y="19726"/>
                    </a:cubicBezTo>
                    <a:cubicBezTo>
                      <a:pt x="2079" y="18785"/>
                      <a:pt x="1931" y="18011"/>
                      <a:pt x="1381" y="17247"/>
                    </a:cubicBezTo>
                    <a:cubicBezTo>
                      <a:pt x="1354" y="15905"/>
                      <a:pt x="1607" y="14470"/>
                      <a:pt x="1686" y="13259"/>
                    </a:cubicBezTo>
                    <a:cubicBezTo>
                      <a:pt x="1714" y="12836"/>
                      <a:pt x="1741" y="12413"/>
                      <a:pt x="1769" y="11990"/>
                    </a:cubicBezTo>
                    <a:cubicBezTo>
                      <a:pt x="1819" y="11926"/>
                      <a:pt x="1858" y="11849"/>
                      <a:pt x="1880" y="11757"/>
                    </a:cubicBezTo>
                    <a:cubicBezTo>
                      <a:pt x="2106" y="10812"/>
                      <a:pt x="2292" y="9895"/>
                      <a:pt x="2294" y="8971"/>
                    </a:cubicBezTo>
                    <a:cubicBezTo>
                      <a:pt x="2482" y="7901"/>
                      <a:pt x="2732" y="6854"/>
                      <a:pt x="3165" y="5754"/>
                    </a:cubicBezTo>
                    <a:cubicBezTo>
                      <a:pt x="3821" y="4084"/>
                      <a:pt x="4270" y="2584"/>
                      <a:pt x="4150" y="775"/>
                    </a:cubicBezTo>
                    <a:cubicBezTo>
                      <a:pt x="4115" y="241"/>
                      <a:pt x="3729" y="0"/>
                      <a:pt x="3346" y="0"/>
                    </a:cubicBezTo>
                    <a:close/>
                  </a:path>
                </a:pathLst>
              </a:custGeom>
              <a:solidFill>
                <a:srgbClr val="9E635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45" name="Google Shape;145;p13"/>
              <p:cNvSpPr/>
              <p:nvPr/>
            </p:nvSpPr>
            <p:spPr>
              <a:xfrm>
                <a:off x="4632975" y="561425"/>
                <a:ext cx="106750" cy="503875"/>
              </a:xfrm>
              <a:custGeom>
                <a:avLst/>
                <a:gdLst/>
                <a:ahLst/>
                <a:cxnLst/>
                <a:rect l="l" t="t" r="r" b="b"/>
                <a:pathLst>
                  <a:path w="4270" h="20155" extrusionOk="0">
                    <a:moveTo>
                      <a:pt x="924" y="0"/>
                    </a:moveTo>
                    <a:cubicBezTo>
                      <a:pt x="542" y="0"/>
                      <a:pt x="156" y="241"/>
                      <a:pt x="120" y="775"/>
                    </a:cubicBezTo>
                    <a:cubicBezTo>
                      <a:pt x="0" y="2584"/>
                      <a:pt x="449" y="4084"/>
                      <a:pt x="1106" y="5754"/>
                    </a:cubicBezTo>
                    <a:cubicBezTo>
                      <a:pt x="1539" y="6854"/>
                      <a:pt x="1788" y="7901"/>
                      <a:pt x="1976" y="8971"/>
                    </a:cubicBezTo>
                    <a:cubicBezTo>
                      <a:pt x="1979" y="9895"/>
                      <a:pt x="2164" y="10812"/>
                      <a:pt x="2391" y="11757"/>
                    </a:cubicBezTo>
                    <a:cubicBezTo>
                      <a:pt x="2413" y="11849"/>
                      <a:pt x="2451" y="11926"/>
                      <a:pt x="2502" y="11990"/>
                    </a:cubicBezTo>
                    <a:cubicBezTo>
                      <a:pt x="2530" y="12413"/>
                      <a:pt x="2557" y="12836"/>
                      <a:pt x="2585" y="13259"/>
                    </a:cubicBezTo>
                    <a:cubicBezTo>
                      <a:pt x="2663" y="14470"/>
                      <a:pt x="2916" y="15905"/>
                      <a:pt x="2889" y="17247"/>
                    </a:cubicBezTo>
                    <a:cubicBezTo>
                      <a:pt x="2339" y="18011"/>
                      <a:pt x="2192" y="18785"/>
                      <a:pt x="2498" y="19726"/>
                    </a:cubicBezTo>
                    <a:cubicBezTo>
                      <a:pt x="2583" y="19987"/>
                      <a:pt x="2871" y="20154"/>
                      <a:pt x="3141" y="20154"/>
                    </a:cubicBezTo>
                    <a:cubicBezTo>
                      <a:pt x="3344" y="20154"/>
                      <a:pt x="3537" y="20059"/>
                      <a:pt x="3625" y="19836"/>
                    </a:cubicBezTo>
                    <a:cubicBezTo>
                      <a:pt x="3679" y="19698"/>
                      <a:pt x="3725" y="19559"/>
                      <a:pt x="3768" y="19420"/>
                    </a:cubicBezTo>
                    <a:cubicBezTo>
                      <a:pt x="4141" y="18690"/>
                      <a:pt x="4134" y="17883"/>
                      <a:pt x="4160" y="16993"/>
                    </a:cubicBezTo>
                    <a:cubicBezTo>
                      <a:pt x="4208" y="15288"/>
                      <a:pt x="4270" y="13573"/>
                      <a:pt x="4245" y="11868"/>
                    </a:cubicBezTo>
                    <a:cubicBezTo>
                      <a:pt x="4211" y="9556"/>
                      <a:pt x="3610" y="7378"/>
                      <a:pt x="3224" y="5149"/>
                    </a:cubicBezTo>
                    <a:cubicBezTo>
                      <a:pt x="3228" y="3970"/>
                      <a:pt x="3123" y="2829"/>
                      <a:pt x="2871" y="1658"/>
                    </a:cubicBezTo>
                    <a:cubicBezTo>
                      <a:pt x="2868" y="1643"/>
                      <a:pt x="2861" y="1631"/>
                      <a:pt x="2858" y="1616"/>
                    </a:cubicBezTo>
                    <a:cubicBezTo>
                      <a:pt x="2819" y="1323"/>
                      <a:pt x="2774" y="1029"/>
                      <a:pt x="2720" y="735"/>
                    </a:cubicBezTo>
                    <a:cubicBezTo>
                      <a:pt x="2671" y="469"/>
                      <a:pt x="2354" y="277"/>
                      <a:pt x="2100" y="277"/>
                    </a:cubicBezTo>
                    <a:cubicBezTo>
                      <a:pt x="2093" y="277"/>
                      <a:pt x="2085" y="277"/>
                      <a:pt x="2077" y="278"/>
                    </a:cubicBezTo>
                    <a:cubicBezTo>
                      <a:pt x="1953" y="283"/>
                      <a:pt x="1830" y="288"/>
                      <a:pt x="1706" y="293"/>
                    </a:cubicBezTo>
                    <a:cubicBezTo>
                      <a:pt x="1654" y="266"/>
                      <a:pt x="1599" y="252"/>
                      <a:pt x="1542" y="252"/>
                    </a:cubicBezTo>
                    <a:cubicBezTo>
                      <a:pt x="1540" y="252"/>
                      <a:pt x="1539" y="252"/>
                      <a:pt x="1537" y="252"/>
                    </a:cubicBezTo>
                    <a:cubicBezTo>
                      <a:pt x="1386" y="88"/>
                      <a:pt x="1156" y="0"/>
                      <a:pt x="924" y="0"/>
                    </a:cubicBezTo>
                    <a:close/>
                  </a:path>
                </a:pathLst>
              </a:custGeom>
              <a:solidFill>
                <a:srgbClr val="9E635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46" name="Google Shape;146;p13"/>
              <p:cNvSpPr/>
              <p:nvPr/>
            </p:nvSpPr>
            <p:spPr>
              <a:xfrm>
                <a:off x="4365050" y="876350"/>
                <a:ext cx="354500" cy="582675"/>
              </a:xfrm>
              <a:custGeom>
                <a:avLst/>
                <a:gdLst/>
                <a:ahLst/>
                <a:cxnLst/>
                <a:rect l="l" t="t" r="r" b="b"/>
                <a:pathLst>
                  <a:path w="14180" h="23307" extrusionOk="0">
                    <a:moveTo>
                      <a:pt x="8432" y="0"/>
                    </a:moveTo>
                    <a:cubicBezTo>
                      <a:pt x="7805" y="0"/>
                      <a:pt x="7171" y="95"/>
                      <a:pt x="6586" y="267"/>
                    </a:cubicBezTo>
                    <a:cubicBezTo>
                      <a:pt x="3663" y="1124"/>
                      <a:pt x="0" y="3556"/>
                      <a:pt x="130" y="6599"/>
                    </a:cubicBezTo>
                    <a:cubicBezTo>
                      <a:pt x="247" y="9320"/>
                      <a:pt x="363" y="12042"/>
                      <a:pt x="480" y="14764"/>
                    </a:cubicBezTo>
                    <a:cubicBezTo>
                      <a:pt x="523" y="15766"/>
                      <a:pt x="567" y="16779"/>
                      <a:pt x="841" y="17744"/>
                    </a:cubicBezTo>
                    <a:cubicBezTo>
                      <a:pt x="1005" y="18319"/>
                      <a:pt x="1251" y="18877"/>
                      <a:pt x="1316" y="19472"/>
                    </a:cubicBezTo>
                    <a:cubicBezTo>
                      <a:pt x="1421" y="20434"/>
                      <a:pt x="1045" y="21376"/>
                      <a:pt x="677" y="22270"/>
                    </a:cubicBezTo>
                    <a:cubicBezTo>
                      <a:pt x="1566" y="22960"/>
                      <a:pt x="2690" y="23307"/>
                      <a:pt x="3813" y="23307"/>
                    </a:cubicBezTo>
                    <a:cubicBezTo>
                      <a:pt x="4878" y="23307"/>
                      <a:pt x="5942" y="22995"/>
                      <a:pt x="6805" y="22369"/>
                    </a:cubicBezTo>
                    <a:cubicBezTo>
                      <a:pt x="6655" y="22009"/>
                      <a:pt x="6420" y="21684"/>
                      <a:pt x="6124" y="21429"/>
                    </a:cubicBezTo>
                    <a:cubicBezTo>
                      <a:pt x="6598" y="20992"/>
                      <a:pt x="6620" y="20264"/>
                      <a:pt x="6625" y="19619"/>
                    </a:cubicBezTo>
                    <a:cubicBezTo>
                      <a:pt x="6641" y="17302"/>
                      <a:pt x="6853" y="14985"/>
                      <a:pt x="7257" y="12703"/>
                    </a:cubicBezTo>
                    <a:cubicBezTo>
                      <a:pt x="7512" y="15049"/>
                      <a:pt x="7852" y="17363"/>
                      <a:pt x="8107" y="19710"/>
                    </a:cubicBezTo>
                    <a:cubicBezTo>
                      <a:pt x="8152" y="20129"/>
                      <a:pt x="8204" y="20566"/>
                      <a:pt x="8440" y="20917"/>
                    </a:cubicBezTo>
                    <a:cubicBezTo>
                      <a:pt x="8616" y="21177"/>
                      <a:pt x="8928" y="21367"/>
                      <a:pt x="9230" y="21367"/>
                    </a:cubicBezTo>
                    <a:cubicBezTo>
                      <a:pt x="9334" y="21367"/>
                      <a:pt x="9436" y="21344"/>
                      <a:pt x="9532" y="21295"/>
                    </a:cubicBezTo>
                    <a:lnTo>
                      <a:pt x="9532" y="21295"/>
                    </a:lnTo>
                    <a:cubicBezTo>
                      <a:pt x="9323" y="21574"/>
                      <a:pt x="9208" y="21923"/>
                      <a:pt x="9208" y="22273"/>
                    </a:cubicBezTo>
                    <a:cubicBezTo>
                      <a:pt x="9695" y="22371"/>
                      <a:pt x="10192" y="22420"/>
                      <a:pt x="10689" y="22420"/>
                    </a:cubicBezTo>
                    <a:cubicBezTo>
                      <a:pt x="11740" y="22420"/>
                      <a:pt x="12791" y="22202"/>
                      <a:pt x="13750" y="21774"/>
                    </a:cubicBezTo>
                    <a:cubicBezTo>
                      <a:pt x="13498" y="21589"/>
                      <a:pt x="13247" y="21405"/>
                      <a:pt x="12994" y="21220"/>
                    </a:cubicBezTo>
                    <a:cubicBezTo>
                      <a:pt x="13565" y="21079"/>
                      <a:pt x="13951" y="20516"/>
                      <a:pt x="14065" y="19940"/>
                    </a:cubicBezTo>
                    <a:cubicBezTo>
                      <a:pt x="14179" y="19362"/>
                      <a:pt x="14074" y="18768"/>
                      <a:pt x="13973" y="18189"/>
                    </a:cubicBezTo>
                    <a:cubicBezTo>
                      <a:pt x="13198" y="13713"/>
                      <a:pt x="12720" y="9186"/>
                      <a:pt x="12545" y="4647"/>
                    </a:cubicBezTo>
                    <a:cubicBezTo>
                      <a:pt x="12505" y="3624"/>
                      <a:pt x="12468" y="2549"/>
                      <a:pt x="11943" y="1671"/>
                    </a:cubicBezTo>
                    <a:cubicBezTo>
                      <a:pt x="11236" y="487"/>
                      <a:pt x="9851" y="0"/>
                      <a:pt x="8432" y="0"/>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47" name="Google Shape;147;p13"/>
              <p:cNvSpPr/>
              <p:nvPr/>
            </p:nvSpPr>
            <p:spPr>
              <a:xfrm>
                <a:off x="4298250" y="391750"/>
                <a:ext cx="427625" cy="656175"/>
              </a:xfrm>
              <a:custGeom>
                <a:avLst/>
                <a:gdLst/>
                <a:ahLst/>
                <a:cxnLst/>
                <a:rect l="l" t="t" r="r" b="b"/>
                <a:pathLst>
                  <a:path w="17105" h="26247" extrusionOk="0">
                    <a:moveTo>
                      <a:pt x="8965" y="0"/>
                    </a:moveTo>
                    <a:cubicBezTo>
                      <a:pt x="8880" y="0"/>
                      <a:pt x="8794" y="8"/>
                      <a:pt x="8710" y="15"/>
                    </a:cubicBezTo>
                    <a:cubicBezTo>
                      <a:pt x="8036" y="73"/>
                      <a:pt x="7359" y="28"/>
                      <a:pt x="6761" y="304"/>
                    </a:cubicBezTo>
                    <a:cubicBezTo>
                      <a:pt x="5894" y="703"/>
                      <a:pt x="5027" y="1103"/>
                      <a:pt x="4160" y="1502"/>
                    </a:cubicBezTo>
                    <a:cubicBezTo>
                      <a:pt x="3501" y="1806"/>
                      <a:pt x="2831" y="2117"/>
                      <a:pt x="2301" y="2579"/>
                    </a:cubicBezTo>
                    <a:cubicBezTo>
                      <a:pt x="1302" y="3452"/>
                      <a:pt x="928" y="4739"/>
                      <a:pt x="595" y="5960"/>
                    </a:cubicBezTo>
                    <a:cubicBezTo>
                      <a:pt x="397" y="6687"/>
                      <a:pt x="199" y="7415"/>
                      <a:pt x="1" y="8142"/>
                    </a:cubicBezTo>
                    <a:cubicBezTo>
                      <a:pt x="726" y="8609"/>
                      <a:pt x="1507" y="8920"/>
                      <a:pt x="2378" y="9073"/>
                    </a:cubicBezTo>
                    <a:cubicBezTo>
                      <a:pt x="2801" y="14372"/>
                      <a:pt x="2614" y="19585"/>
                      <a:pt x="2067" y="24856"/>
                    </a:cubicBezTo>
                    <a:cubicBezTo>
                      <a:pt x="3488" y="25884"/>
                      <a:pt x="5320" y="26247"/>
                      <a:pt x="7156" y="26247"/>
                    </a:cubicBezTo>
                    <a:cubicBezTo>
                      <a:pt x="7834" y="26247"/>
                      <a:pt x="8513" y="26197"/>
                      <a:pt x="9171" y="26114"/>
                    </a:cubicBezTo>
                    <a:cubicBezTo>
                      <a:pt x="11613" y="25803"/>
                      <a:pt x="13160" y="25653"/>
                      <a:pt x="15565" y="25179"/>
                    </a:cubicBezTo>
                    <a:cubicBezTo>
                      <a:pt x="14708" y="20097"/>
                      <a:pt x="14863" y="14067"/>
                      <a:pt x="14822" y="8945"/>
                    </a:cubicBezTo>
                    <a:cubicBezTo>
                      <a:pt x="15750" y="8756"/>
                      <a:pt x="16549" y="8267"/>
                      <a:pt x="17104" y="7580"/>
                    </a:cubicBezTo>
                    <a:cubicBezTo>
                      <a:pt x="16499" y="6370"/>
                      <a:pt x="15887" y="5182"/>
                      <a:pt x="15283" y="3972"/>
                    </a:cubicBezTo>
                    <a:cubicBezTo>
                      <a:pt x="14926" y="3257"/>
                      <a:pt x="14548" y="2517"/>
                      <a:pt x="13879" y="2007"/>
                    </a:cubicBezTo>
                    <a:cubicBezTo>
                      <a:pt x="12718" y="1124"/>
                      <a:pt x="10970" y="1153"/>
                      <a:pt x="9753" y="331"/>
                    </a:cubicBezTo>
                    <a:cubicBezTo>
                      <a:pt x="9584" y="216"/>
                      <a:pt x="9420" y="82"/>
                      <a:pt x="9217" y="29"/>
                    </a:cubicBezTo>
                    <a:cubicBezTo>
                      <a:pt x="9134" y="8"/>
                      <a:pt x="9050" y="0"/>
                      <a:pt x="8965"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48" name="Google Shape;148;p13"/>
              <p:cNvSpPr/>
              <p:nvPr/>
            </p:nvSpPr>
            <p:spPr>
              <a:xfrm>
                <a:off x="4322350" y="362350"/>
                <a:ext cx="406525" cy="632200"/>
              </a:xfrm>
              <a:custGeom>
                <a:avLst/>
                <a:gdLst/>
                <a:ahLst/>
                <a:cxnLst/>
                <a:rect l="l" t="t" r="r" b="b"/>
                <a:pathLst>
                  <a:path w="16261" h="25288" extrusionOk="0">
                    <a:moveTo>
                      <a:pt x="8299" y="0"/>
                    </a:moveTo>
                    <a:cubicBezTo>
                      <a:pt x="5670" y="0"/>
                      <a:pt x="2978" y="710"/>
                      <a:pt x="710" y="1849"/>
                    </a:cubicBezTo>
                    <a:cubicBezTo>
                      <a:pt x="1105" y="2199"/>
                      <a:pt x="1501" y="2550"/>
                      <a:pt x="1895" y="2901"/>
                    </a:cubicBezTo>
                    <a:cubicBezTo>
                      <a:pt x="712" y="3783"/>
                      <a:pt x="671" y="5510"/>
                      <a:pt x="739" y="6984"/>
                    </a:cubicBezTo>
                    <a:cubicBezTo>
                      <a:pt x="1003" y="12741"/>
                      <a:pt x="1212" y="18572"/>
                      <a:pt x="1" y="24205"/>
                    </a:cubicBezTo>
                    <a:cubicBezTo>
                      <a:pt x="1640" y="24919"/>
                      <a:pt x="3429" y="25287"/>
                      <a:pt x="5218" y="25287"/>
                    </a:cubicBezTo>
                    <a:cubicBezTo>
                      <a:pt x="5650" y="25287"/>
                      <a:pt x="6082" y="25266"/>
                      <a:pt x="6512" y="25222"/>
                    </a:cubicBezTo>
                    <a:cubicBezTo>
                      <a:pt x="5976" y="23903"/>
                      <a:pt x="5871" y="22455"/>
                      <a:pt x="5775" y="21035"/>
                    </a:cubicBezTo>
                    <a:cubicBezTo>
                      <a:pt x="5357" y="14789"/>
                      <a:pt x="5018" y="8538"/>
                      <a:pt x="4755" y="2283"/>
                    </a:cubicBezTo>
                    <a:cubicBezTo>
                      <a:pt x="5478" y="1955"/>
                      <a:pt x="6271" y="1790"/>
                      <a:pt x="7065" y="1790"/>
                    </a:cubicBezTo>
                    <a:cubicBezTo>
                      <a:pt x="7810" y="1790"/>
                      <a:pt x="8555" y="1935"/>
                      <a:pt x="9241" y="2227"/>
                    </a:cubicBezTo>
                    <a:cubicBezTo>
                      <a:pt x="9834" y="9765"/>
                      <a:pt x="10181" y="17322"/>
                      <a:pt x="10282" y="24884"/>
                    </a:cubicBezTo>
                    <a:cubicBezTo>
                      <a:pt x="12217" y="24872"/>
                      <a:pt x="14141" y="24174"/>
                      <a:pt x="15632" y="22940"/>
                    </a:cubicBezTo>
                    <a:cubicBezTo>
                      <a:pt x="16261" y="17019"/>
                      <a:pt x="14731" y="11105"/>
                      <a:pt x="13215" y="5347"/>
                    </a:cubicBezTo>
                    <a:cubicBezTo>
                      <a:pt x="12927" y="4256"/>
                      <a:pt x="12594" y="3090"/>
                      <a:pt x="11721" y="2374"/>
                    </a:cubicBezTo>
                    <a:cubicBezTo>
                      <a:pt x="12354" y="2081"/>
                      <a:pt x="13095" y="1360"/>
                      <a:pt x="12634" y="838"/>
                    </a:cubicBezTo>
                    <a:cubicBezTo>
                      <a:pt x="12506" y="692"/>
                      <a:pt x="12313" y="624"/>
                      <a:pt x="12129" y="566"/>
                    </a:cubicBezTo>
                    <a:cubicBezTo>
                      <a:pt x="10909" y="177"/>
                      <a:pt x="9612" y="0"/>
                      <a:pt x="8299" y="0"/>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49" name="Google Shape;149;p13"/>
              <p:cNvSpPr/>
              <p:nvPr/>
            </p:nvSpPr>
            <p:spPr>
              <a:xfrm>
                <a:off x="4428550" y="171325"/>
                <a:ext cx="128425" cy="268975"/>
              </a:xfrm>
              <a:custGeom>
                <a:avLst/>
                <a:gdLst/>
                <a:ahLst/>
                <a:cxnLst/>
                <a:rect l="l" t="t" r="r" b="b"/>
                <a:pathLst>
                  <a:path w="5137" h="10759" extrusionOk="0">
                    <a:moveTo>
                      <a:pt x="3013" y="1"/>
                    </a:moveTo>
                    <a:cubicBezTo>
                      <a:pt x="2666" y="1"/>
                      <a:pt x="2306" y="90"/>
                      <a:pt x="1974" y="206"/>
                    </a:cubicBezTo>
                    <a:cubicBezTo>
                      <a:pt x="1947" y="182"/>
                      <a:pt x="1912" y="163"/>
                      <a:pt x="1871" y="161"/>
                    </a:cubicBezTo>
                    <a:cubicBezTo>
                      <a:pt x="1831" y="158"/>
                      <a:pt x="1792" y="156"/>
                      <a:pt x="1754" y="156"/>
                    </a:cubicBezTo>
                    <a:cubicBezTo>
                      <a:pt x="821" y="156"/>
                      <a:pt x="406" y="1022"/>
                      <a:pt x="351" y="1880"/>
                    </a:cubicBezTo>
                    <a:cubicBezTo>
                      <a:pt x="333" y="1994"/>
                      <a:pt x="321" y="2110"/>
                      <a:pt x="316" y="2224"/>
                    </a:cubicBezTo>
                    <a:cubicBezTo>
                      <a:pt x="302" y="2597"/>
                      <a:pt x="354" y="2968"/>
                      <a:pt x="422" y="3336"/>
                    </a:cubicBezTo>
                    <a:cubicBezTo>
                      <a:pt x="406" y="3333"/>
                      <a:pt x="390" y="3331"/>
                      <a:pt x="375" y="3331"/>
                    </a:cubicBezTo>
                    <a:cubicBezTo>
                      <a:pt x="356" y="3331"/>
                      <a:pt x="338" y="3334"/>
                      <a:pt x="320" y="3341"/>
                    </a:cubicBezTo>
                    <a:cubicBezTo>
                      <a:pt x="318" y="3341"/>
                      <a:pt x="317" y="3342"/>
                      <a:pt x="316" y="3343"/>
                    </a:cubicBezTo>
                    <a:cubicBezTo>
                      <a:pt x="228" y="3344"/>
                      <a:pt x="143" y="3389"/>
                      <a:pt x="75" y="3501"/>
                    </a:cubicBezTo>
                    <a:cubicBezTo>
                      <a:pt x="42" y="3555"/>
                      <a:pt x="29" y="3610"/>
                      <a:pt x="29" y="3666"/>
                    </a:cubicBezTo>
                    <a:cubicBezTo>
                      <a:pt x="0" y="3912"/>
                      <a:pt x="199" y="4213"/>
                      <a:pt x="414" y="4378"/>
                    </a:cubicBezTo>
                    <a:cubicBezTo>
                      <a:pt x="484" y="4431"/>
                      <a:pt x="559" y="4479"/>
                      <a:pt x="636" y="4520"/>
                    </a:cubicBezTo>
                    <a:cubicBezTo>
                      <a:pt x="724" y="5033"/>
                      <a:pt x="822" y="5531"/>
                      <a:pt x="1032" y="6037"/>
                    </a:cubicBezTo>
                    <a:cubicBezTo>
                      <a:pt x="1119" y="6249"/>
                      <a:pt x="1273" y="6491"/>
                      <a:pt x="1492" y="6491"/>
                    </a:cubicBezTo>
                    <a:cubicBezTo>
                      <a:pt x="1505" y="6491"/>
                      <a:pt x="1517" y="6490"/>
                      <a:pt x="1529" y="6488"/>
                    </a:cubicBezTo>
                    <a:cubicBezTo>
                      <a:pt x="1597" y="7745"/>
                      <a:pt x="1536" y="8968"/>
                      <a:pt x="1541" y="10227"/>
                    </a:cubicBezTo>
                    <a:cubicBezTo>
                      <a:pt x="1920" y="10580"/>
                      <a:pt x="2384" y="10759"/>
                      <a:pt x="2874" y="10759"/>
                    </a:cubicBezTo>
                    <a:cubicBezTo>
                      <a:pt x="3052" y="10759"/>
                      <a:pt x="3234" y="10735"/>
                      <a:pt x="3417" y="10687"/>
                    </a:cubicBezTo>
                    <a:cubicBezTo>
                      <a:pt x="3674" y="10620"/>
                      <a:pt x="3929" y="10495"/>
                      <a:pt x="4079" y="10277"/>
                    </a:cubicBezTo>
                    <a:lnTo>
                      <a:pt x="4009" y="6108"/>
                    </a:lnTo>
                    <a:cubicBezTo>
                      <a:pt x="4082" y="6062"/>
                      <a:pt x="4128" y="5982"/>
                      <a:pt x="4165" y="5903"/>
                    </a:cubicBezTo>
                    <a:cubicBezTo>
                      <a:pt x="4411" y="5394"/>
                      <a:pt x="4483" y="4837"/>
                      <a:pt x="4502" y="4268"/>
                    </a:cubicBezTo>
                    <a:cubicBezTo>
                      <a:pt x="4557" y="4225"/>
                      <a:pt x="4617" y="4174"/>
                      <a:pt x="4674" y="4114"/>
                    </a:cubicBezTo>
                    <a:cubicBezTo>
                      <a:pt x="4916" y="3913"/>
                      <a:pt x="5103" y="3672"/>
                      <a:pt x="5126" y="3422"/>
                    </a:cubicBezTo>
                    <a:cubicBezTo>
                      <a:pt x="5136" y="3316"/>
                      <a:pt x="5064" y="3224"/>
                      <a:pt x="4985" y="3164"/>
                    </a:cubicBezTo>
                    <a:cubicBezTo>
                      <a:pt x="4961" y="3123"/>
                      <a:pt x="4932" y="3082"/>
                      <a:pt x="4892" y="3044"/>
                    </a:cubicBezTo>
                    <a:cubicBezTo>
                      <a:pt x="4837" y="2992"/>
                      <a:pt x="4757" y="2954"/>
                      <a:pt x="4678" y="2954"/>
                    </a:cubicBezTo>
                    <a:cubicBezTo>
                      <a:pt x="4652" y="2954"/>
                      <a:pt x="4626" y="2958"/>
                      <a:pt x="4601" y="2967"/>
                    </a:cubicBezTo>
                    <a:cubicBezTo>
                      <a:pt x="4569" y="2979"/>
                      <a:pt x="4537" y="2993"/>
                      <a:pt x="4507" y="3009"/>
                    </a:cubicBezTo>
                    <a:cubicBezTo>
                      <a:pt x="4508" y="2949"/>
                      <a:pt x="4509" y="2889"/>
                      <a:pt x="4510" y="2829"/>
                    </a:cubicBezTo>
                    <a:cubicBezTo>
                      <a:pt x="4522" y="2356"/>
                      <a:pt x="4569" y="1878"/>
                      <a:pt x="4495" y="1410"/>
                    </a:cubicBezTo>
                    <a:cubicBezTo>
                      <a:pt x="4422" y="943"/>
                      <a:pt x="4206" y="472"/>
                      <a:pt x="3808" y="215"/>
                    </a:cubicBezTo>
                    <a:cubicBezTo>
                      <a:pt x="3569" y="61"/>
                      <a:pt x="3295" y="1"/>
                      <a:pt x="3013" y="1"/>
                    </a:cubicBezTo>
                    <a:close/>
                  </a:path>
                </a:pathLst>
              </a:custGeom>
              <a:solidFill>
                <a:srgbClr val="9E635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50" name="Google Shape;150;p13"/>
              <p:cNvSpPr/>
              <p:nvPr/>
            </p:nvSpPr>
            <p:spPr>
              <a:xfrm>
                <a:off x="4433600" y="167800"/>
                <a:ext cx="109200" cy="179150"/>
              </a:xfrm>
              <a:custGeom>
                <a:avLst/>
                <a:gdLst/>
                <a:ahLst/>
                <a:cxnLst/>
                <a:rect l="l" t="t" r="r" b="b"/>
                <a:pathLst>
                  <a:path w="4368" h="7166" extrusionOk="0">
                    <a:moveTo>
                      <a:pt x="2962" y="237"/>
                    </a:moveTo>
                    <a:cubicBezTo>
                      <a:pt x="3058" y="237"/>
                      <a:pt x="3161" y="256"/>
                      <a:pt x="3281" y="306"/>
                    </a:cubicBezTo>
                    <a:cubicBezTo>
                      <a:pt x="3670" y="468"/>
                      <a:pt x="4026" y="791"/>
                      <a:pt x="3979" y="1251"/>
                    </a:cubicBezTo>
                    <a:cubicBezTo>
                      <a:pt x="3963" y="1413"/>
                      <a:pt x="3900" y="1568"/>
                      <a:pt x="3876" y="1729"/>
                    </a:cubicBezTo>
                    <a:cubicBezTo>
                      <a:pt x="3815" y="2121"/>
                      <a:pt x="3975" y="2509"/>
                      <a:pt x="4025" y="2901"/>
                    </a:cubicBezTo>
                    <a:cubicBezTo>
                      <a:pt x="4085" y="3366"/>
                      <a:pt x="3987" y="3849"/>
                      <a:pt x="3750" y="4254"/>
                    </a:cubicBezTo>
                    <a:cubicBezTo>
                      <a:pt x="3675" y="4383"/>
                      <a:pt x="3585" y="4507"/>
                      <a:pt x="3536" y="4648"/>
                    </a:cubicBezTo>
                    <a:cubicBezTo>
                      <a:pt x="3432" y="4957"/>
                      <a:pt x="3540" y="5294"/>
                      <a:pt x="3516" y="5618"/>
                    </a:cubicBezTo>
                    <a:cubicBezTo>
                      <a:pt x="3508" y="5736"/>
                      <a:pt x="3479" y="5852"/>
                      <a:pt x="3433" y="5962"/>
                    </a:cubicBezTo>
                    <a:cubicBezTo>
                      <a:pt x="3403" y="5782"/>
                      <a:pt x="3374" y="5601"/>
                      <a:pt x="3343" y="5420"/>
                    </a:cubicBezTo>
                    <a:cubicBezTo>
                      <a:pt x="3321" y="5292"/>
                      <a:pt x="3330" y="5002"/>
                      <a:pt x="3236" y="4876"/>
                    </a:cubicBezTo>
                    <a:cubicBezTo>
                      <a:pt x="3220" y="4846"/>
                      <a:pt x="3192" y="4822"/>
                      <a:pt x="3156" y="4818"/>
                    </a:cubicBezTo>
                    <a:lnTo>
                      <a:pt x="3149" y="4818"/>
                    </a:lnTo>
                    <a:cubicBezTo>
                      <a:pt x="3123" y="4810"/>
                      <a:pt x="3093" y="4806"/>
                      <a:pt x="3062" y="4806"/>
                    </a:cubicBezTo>
                    <a:cubicBezTo>
                      <a:pt x="3037" y="4806"/>
                      <a:pt x="3011" y="4809"/>
                      <a:pt x="2984" y="4812"/>
                    </a:cubicBezTo>
                    <a:cubicBezTo>
                      <a:pt x="2807" y="4819"/>
                      <a:pt x="2631" y="4855"/>
                      <a:pt x="2455" y="4893"/>
                    </a:cubicBezTo>
                    <a:cubicBezTo>
                      <a:pt x="2457" y="4967"/>
                      <a:pt x="2455" y="5039"/>
                      <a:pt x="2458" y="5101"/>
                    </a:cubicBezTo>
                    <a:cubicBezTo>
                      <a:pt x="2460" y="5149"/>
                      <a:pt x="2461" y="5202"/>
                      <a:pt x="2462" y="5257"/>
                    </a:cubicBezTo>
                    <a:cubicBezTo>
                      <a:pt x="2601" y="5233"/>
                      <a:pt x="2736" y="5195"/>
                      <a:pt x="2866" y="5140"/>
                    </a:cubicBezTo>
                    <a:cubicBezTo>
                      <a:pt x="2919" y="5116"/>
                      <a:pt x="2970" y="5078"/>
                      <a:pt x="3025" y="5061"/>
                    </a:cubicBezTo>
                    <a:cubicBezTo>
                      <a:pt x="3077" y="5045"/>
                      <a:pt x="3091" y="5028"/>
                      <a:pt x="3096" y="5028"/>
                    </a:cubicBezTo>
                    <a:lnTo>
                      <a:pt x="3096" y="5028"/>
                    </a:lnTo>
                    <a:cubicBezTo>
                      <a:pt x="3101" y="5028"/>
                      <a:pt x="3095" y="5050"/>
                      <a:pt x="3121" y="5120"/>
                    </a:cubicBezTo>
                    <a:cubicBezTo>
                      <a:pt x="3136" y="5161"/>
                      <a:pt x="3149" y="5204"/>
                      <a:pt x="3161" y="5247"/>
                    </a:cubicBezTo>
                    <a:cubicBezTo>
                      <a:pt x="3181" y="5360"/>
                      <a:pt x="3183" y="5492"/>
                      <a:pt x="3199" y="5583"/>
                    </a:cubicBezTo>
                    <a:cubicBezTo>
                      <a:pt x="3233" y="5790"/>
                      <a:pt x="3268" y="5996"/>
                      <a:pt x="3302" y="6203"/>
                    </a:cubicBezTo>
                    <a:cubicBezTo>
                      <a:pt x="3105" y="6485"/>
                      <a:pt x="2792" y="6689"/>
                      <a:pt x="2448" y="6726"/>
                    </a:cubicBezTo>
                    <a:cubicBezTo>
                      <a:pt x="2409" y="6730"/>
                      <a:pt x="2371" y="6732"/>
                      <a:pt x="2332" y="6732"/>
                    </a:cubicBezTo>
                    <a:cubicBezTo>
                      <a:pt x="2012" y="6732"/>
                      <a:pt x="1697" y="6591"/>
                      <a:pt x="1469" y="6365"/>
                    </a:cubicBezTo>
                    <a:cubicBezTo>
                      <a:pt x="1479" y="6184"/>
                      <a:pt x="1477" y="6003"/>
                      <a:pt x="1479" y="5822"/>
                    </a:cubicBezTo>
                    <a:cubicBezTo>
                      <a:pt x="1480" y="5780"/>
                      <a:pt x="1474" y="5708"/>
                      <a:pt x="1469" y="5628"/>
                    </a:cubicBezTo>
                    <a:cubicBezTo>
                      <a:pt x="1489" y="5475"/>
                      <a:pt x="1512" y="5322"/>
                      <a:pt x="1540" y="5171"/>
                    </a:cubicBezTo>
                    <a:cubicBezTo>
                      <a:pt x="1550" y="5167"/>
                      <a:pt x="1559" y="5165"/>
                      <a:pt x="1569" y="5165"/>
                    </a:cubicBezTo>
                    <a:cubicBezTo>
                      <a:pt x="1610" y="5165"/>
                      <a:pt x="1656" y="5200"/>
                      <a:pt x="1719" y="5218"/>
                    </a:cubicBezTo>
                    <a:cubicBezTo>
                      <a:pt x="1787" y="5239"/>
                      <a:pt x="1859" y="5254"/>
                      <a:pt x="1930" y="5266"/>
                    </a:cubicBezTo>
                    <a:cubicBezTo>
                      <a:pt x="1974" y="5272"/>
                      <a:pt x="2020" y="5276"/>
                      <a:pt x="2064" y="5279"/>
                    </a:cubicBezTo>
                    <a:cubicBezTo>
                      <a:pt x="2064" y="5260"/>
                      <a:pt x="2064" y="5240"/>
                      <a:pt x="2064" y="5221"/>
                    </a:cubicBezTo>
                    <a:cubicBezTo>
                      <a:pt x="2065" y="5135"/>
                      <a:pt x="2060" y="5023"/>
                      <a:pt x="2063" y="4911"/>
                    </a:cubicBezTo>
                    <a:lnTo>
                      <a:pt x="2063" y="4911"/>
                    </a:lnTo>
                    <a:cubicBezTo>
                      <a:pt x="2028" y="4912"/>
                      <a:pt x="1993" y="4912"/>
                      <a:pt x="1958" y="4912"/>
                    </a:cubicBezTo>
                    <a:cubicBezTo>
                      <a:pt x="1799" y="4912"/>
                      <a:pt x="1639" y="4907"/>
                      <a:pt x="1480" y="4895"/>
                    </a:cubicBezTo>
                    <a:cubicBezTo>
                      <a:pt x="1478" y="4895"/>
                      <a:pt x="1476" y="4895"/>
                      <a:pt x="1474" y="4895"/>
                    </a:cubicBezTo>
                    <a:cubicBezTo>
                      <a:pt x="1438" y="4895"/>
                      <a:pt x="1398" y="4927"/>
                      <a:pt x="1392" y="4963"/>
                    </a:cubicBezTo>
                    <a:cubicBezTo>
                      <a:pt x="1387" y="4985"/>
                      <a:pt x="1384" y="5009"/>
                      <a:pt x="1380" y="5032"/>
                    </a:cubicBezTo>
                    <a:cubicBezTo>
                      <a:pt x="1376" y="5035"/>
                      <a:pt x="1373" y="5038"/>
                      <a:pt x="1370" y="5042"/>
                    </a:cubicBezTo>
                    <a:cubicBezTo>
                      <a:pt x="1332" y="5092"/>
                      <a:pt x="1328" y="5187"/>
                      <a:pt x="1335" y="5287"/>
                    </a:cubicBezTo>
                    <a:cubicBezTo>
                      <a:pt x="1294" y="5543"/>
                      <a:pt x="1263" y="5800"/>
                      <a:pt x="1242" y="6058"/>
                    </a:cubicBezTo>
                    <a:cubicBezTo>
                      <a:pt x="1212" y="5998"/>
                      <a:pt x="1187" y="5936"/>
                      <a:pt x="1167" y="5872"/>
                    </a:cubicBezTo>
                    <a:cubicBezTo>
                      <a:pt x="1050" y="5475"/>
                      <a:pt x="1140" y="5028"/>
                      <a:pt x="963" y="4654"/>
                    </a:cubicBezTo>
                    <a:cubicBezTo>
                      <a:pt x="902" y="4526"/>
                      <a:pt x="812" y="4413"/>
                      <a:pt x="735" y="4294"/>
                    </a:cubicBezTo>
                    <a:cubicBezTo>
                      <a:pt x="375" y="3734"/>
                      <a:pt x="302" y="3015"/>
                      <a:pt x="472" y="2370"/>
                    </a:cubicBezTo>
                    <a:cubicBezTo>
                      <a:pt x="525" y="2168"/>
                      <a:pt x="602" y="1967"/>
                      <a:pt x="604" y="1757"/>
                    </a:cubicBezTo>
                    <a:cubicBezTo>
                      <a:pt x="609" y="1430"/>
                      <a:pt x="437" y="1081"/>
                      <a:pt x="591" y="792"/>
                    </a:cubicBezTo>
                    <a:cubicBezTo>
                      <a:pt x="720" y="551"/>
                      <a:pt x="1025" y="469"/>
                      <a:pt x="1302" y="469"/>
                    </a:cubicBezTo>
                    <a:cubicBezTo>
                      <a:pt x="1318" y="469"/>
                      <a:pt x="1333" y="469"/>
                      <a:pt x="1349" y="470"/>
                    </a:cubicBezTo>
                    <a:cubicBezTo>
                      <a:pt x="1530" y="475"/>
                      <a:pt x="1714" y="503"/>
                      <a:pt x="1893" y="503"/>
                    </a:cubicBezTo>
                    <a:cubicBezTo>
                      <a:pt x="2002" y="503"/>
                      <a:pt x="2109" y="493"/>
                      <a:pt x="2213" y="462"/>
                    </a:cubicBezTo>
                    <a:cubicBezTo>
                      <a:pt x="2515" y="372"/>
                      <a:pt x="2713" y="237"/>
                      <a:pt x="2962" y="237"/>
                    </a:cubicBezTo>
                    <a:close/>
                    <a:moveTo>
                      <a:pt x="2288" y="1"/>
                    </a:moveTo>
                    <a:cubicBezTo>
                      <a:pt x="1590" y="1"/>
                      <a:pt x="905" y="239"/>
                      <a:pt x="479" y="779"/>
                    </a:cubicBezTo>
                    <a:cubicBezTo>
                      <a:pt x="128" y="1226"/>
                      <a:pt x="0" y="1818"/>
                      <a:pt x="16" y="2387"/>
                    </a:cubicBezTo>
                    <a:cubicBezTo>
                      <a:pt x="34" y="3056"/>
                      <a:pt x="264" y="3686"/>
                      <a:pt x="341" y="4346"/>
                    </a:cubicBezTo>
                    <a:cubicBezTo>
                      <a:pt x="427" y="5070"/>
                      <a:pt x="492" y="5787"/>
                      <a:pt x="940" y="6395"/>
                    </a:cubicBezTo>
                    <a:cubicBezTo>
                      <a:pt x="1026" y="6510"/>
                      <a:pt x="1124" y="6616"/>
                      <a:pt x="1233" y="6712"/>
                    </a:cubicBezTo>
                    <a:cubicBezTo>
                      <a:pt x="1236" y="6716"/>
                      <a:pt x="1240" y="6719"/>
                      <a:pt x="1243" y="6722"/>
                    </a:cubicBezTo>
                    <a:cubicBezTo>
                      <a:pt x="1553" y="6991"/>
                      <a:pt x="1944" y="7166"/>
                      <a:pt x="2348" y="7166"/>
                    </a:cubicBezTo>
                    <a:cubicBezTo>
                      <a:pt x="2378" y="7166"/>
                      <a:pt x="2407" y="7165"/>
                      <a:pt x="2437" y="7163"/>
                    </a:cubicBezTo>
                    <a:cubicBezTo>
                      <a:pt x="3084" y="7123"/>
                      <a:pt x="3638" y="6636"/>
                      <a:pt x="3929" y="6057"/>
                    </a:cubicBezTo>
                    <a:cubicBezTo>
                      <a:pt x="4219" y="5477"/>
                      <a:pt x="4289" y="4813"/>
                      <a:pt x="4323" y="4166"/>
                    </a:cubicBezTo>
                    <a:cubicBezTo>
                      <a:pt x="4367" y="3317"/>
                      <a:pt x="4359" y="2464"/>
                      <a:pt x="4297" y="1615"/>
                    </a:cubicBezTo>
                    <a:cubicBezTo>
                      <a:pt x="4270" y="1250"/>
                      <a:pt x="4223" y="862"/>
                      <a:pt x="3988" y="580"/>
                    </a:cubicBezTo>
                    <a:cubicBezTo>
                      <a:pt x="3812" y="371"/>
                      <a:pt x="3553" y="250"/>
                      <a:pt x="3293" y="164"/>
                    </a:cubicBezTo>
                    <a:cubicBezTo>
                      <a:pt x="2975" y="58"/>
                      <a:pt x="2630" y="1"/>
                      <a:pt x="2288" y="1"/>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51" name="Google Shape;151;p13"/>
              <p:cNvSpPr/>
              <p:nvPr/>
            </p:nvSpPr>
            <p:spPr>
              <a:xfrm>
                <a:off x="5368250" y="1747125"/>
                <a:ext cx="144750" cy="131675"/>
              </a:xfrm>
              <a:custGeom>
                <a:avLst/>
                <a:gdLst/>
                <a:ahLst/>
                <a:cxnLst/>
                <a:rect l="l" t="t" r="r" b="b"/>
                <a:pathLst>
                  <a:path w="5790" h="5267" extrusionOk="0">
                    <a:moveTo>
                      <a:pt x="4741" y="0"/>
                    </a:moveTo>
                    <a:cubicBezTo>
                      <a:pt x="4289" y="0"/>
                      <a:pt x="3601" y="1565"/>
                      <a:pt x="3442" y="1871"/>
                    </a:cubicBezTo>
                    <a:cubicBezTo>
                      <a:pt x="3285" y="2171"/>
                      <a:pt x="2222" y="3499"/>
                      <a:pt x="1383" y="4283"/>
                    </a:cubicBezTo>
                    <a:cubicBezTo>
                      <a:pt x="1062" y="4475"/>
                      <a:pt x="727" y="4572"/>
                      <a:pt x="353" y="4672"/>
                    </a:cubicBezTo>
                    <a:cubicBezTo>
                      <a:pt x="339" y="4676"/>
                      <a:pt x="334" y="4687"/>
                      <a:pt x="324" y="4693"/>
                    </a:cubicBezTo>
                    <a:cubicBezTo>
                      <a:pt x="305" y="4695"/>
                      <a:pt x="289" y="4699"/>
                      <a:pt x="270" y="4701"/>
                    </a:cubicBezTo>
                    <a:cubicBezTo>
                      <a:pt x="59" y="4717"/>
                      <a:pt x="1" y="5019"/>
                      <a:pt x="219" y="5082"/>
                    </a:cubicBezTo>
                    <a:cubicBezTo>
                      <a:pt x="612" y="5197"/>
                      <a:pt x="997" y="5267"/>
                      <a:pt x="1384" y="5267"/>
                    </a:cubicBezTo>
                    <a:cubicBezTo>
                      <a:pt x="1676" y="5267"/>
                      <a:pt x="1970" y="5227"/>
                      <a:pt x="2270" y="5138"/>
                    </a:cubicBezTo>
                    <a:cubicBezTo>
                      <a:pt x="3031" y="4912"/>
                      <a:pt x="3677" y="4385"/>
                      <a:pt x="4447" y="4187"/>
                    </a:cubicBezTo>
                    <a:cubicBezTo>
                      <a:pt x="4776" y="4104"/>
                      <a:pt x="5422" y="4196"/>
                      <a:pt x="5597" y="3795"/>
                    </a:cubicBezTo>
                    <a:cubicBezTo>
                      <a:pt x="5790" y="3349"/>
                      <a:pt x="5400" y="2274"/>
                      <a:pt x="5268" y="1849"/>
                    </a:cubicBezTo>
                    <a:cubicBezTo>
                      <a:pt x="5260" y="1825"/>
                      <a:pt x="5248" y="1805"/>
                      <a:pt x="5234" y="1785"/>
                    </a:cubicBezTo>
                    <a:cubicBezTo>
                      <a:pt x="5190" y="1435"/>
                      <a:pt x="5146" y="1084"/>
                      <a:pt x="5102" y="733"/>
                    </a:cubicBezTo>
                    <a:cubicBezTo>
                      <a:pt x="5036" y="201"/>
                      <a:pt x="4903" y="0"/>
                      <a:pt x="4741" y="0"/>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52" name="Google Shape;152;p13"/>
              <p:cNvSpPr/>
              <p:nvPr/>
            </p:nvSpPr>
            <p:spPr>
              <a:xfrm>
                <a:off x="5368150" y="1826125"/>
                <a:ext cx="148025" cy="58575"/>
              </a:xfrm>
              <a:custGeom>
                <a:avLst/>
                <a:gdLst/>
                <a:ahLst/>
                <a:cxnLst/>
                <a:rect l="l" t="t" r="r" b="b"/>
                <a:pathLst>
                  <a:path w="5921" h="2343" extrusionOk="0">
                    <a:moveTo>
                      <a:pt x="2299" y="1"/>
                    </a:moveTo>
                    <a:cubicBezTo>
                      <a:pt x="2294" y="1"/>
                      <a:pt x="2288" y="1"/>
                      <a:pt x="2283" y="2"/>
                    </a:cubicBezTo>
                    <a:cubicBezTo>
                      <a:pt x="2237" y="11"/>
                      <a:pt x="2207" y="50"/>
                      <a:pt x="2180" y="87"/>
                    </a:cubicBezTo>
                    <a:cubicBezTo>
                      <a:pt x="1951" y="398"/>
                      <a:pt x="1721" y="713"/>
                      <a:pt x="1492" y="1024"/>
                    </a:cubicBezTo>
                    <a:cubicBezTo>
                      <a:pt x="1877" y="1134"/>
                      <a:pt x="2204" y="1454"/>
                      <a:pt x="2373" y="1818"/>
                    </a:cubicBezTo>
                    <a:cubicBezTo>
                      <a:pt x="2009" y="1992"/>
                      <a:pt x="1603" y="2055"/>
                      <a:pt x="1201" y="2076"/>
                    </a:cubicBezTo>
                    <a:cubicBezTo>
                      <a:pt x="1137" y="2080"/>
                      <a:pt x="1071" y="2082"/>
                      <a:pt x="1006" y="2082"/>
                    </a:cubicBezTo>
                    <a:cubicBezTo>
                      <a:pt x="688" y="2082"/>
                      <a:pt x="366" y="2032"/>
                      <a:pt x="116" y="1840"/>
                    </a:cubicBezTo>
                    <a:cubicBezTo>
                      <a:pt x="15" y="1849"/>
                      <a:pt x="0" y="1939"/>
                      <a:pt x="54" y="2026"/>
                    </a:cubicBezTo>
                    <a:cubicBezTo>
                      <a:pt x="106" y="2113"/>
                      <a:pt x="209" y="2152"/>
                      <a:pt x="306" y="2182"/>
                    </a:cubicBezTo>
                    <a:cubicBezTo>
                      <a:pt x="661" y="2289"/>
                      <a:pt x="1032" y="2343"/>
                      <a:pt x="1403" y="2343"/>
                    </a:cubicBezTo>
                    <a:cubicBezTo>
                      <a:pt x="1974" y="2343"/>
                      <a:pt x="2544" y="2217"/>
                      <a:pt x="3059" y="1969"/>
                    </a:cubicBezTo>
                    <a:cubicBezTo>
                      <a:pt x="3241" y="1881"/>
                      <a:pt x="3419" y="1777"/>
                      <a:pt x="3597" y="1669"/>
                    </a:cubicBezTo>
                    <a:cubicBezTo>
                      <a:pt x="3655" y="1643"/>
                      <a:pt x="3715" y="1617"/>
                      <a:pt x="3774" y="1591"/>
                    </a:cubicBezTo>
                    <a:cubicBezTo>
                      <a:pt x="4135" y="1442"/>
                      <a:pt x="4500" y="1305"/>
                      <a:pt x="4874" y="1194"/>
                    </a:cubicBezTo>
                    <a:cubicBezTo>
                      <a:pt x="5173" y="1106"/>
                      <a:pt x="5555" y="1096"/>
                      <a:pt x="5790" y="876"/>
                    </a:cubicBezTo>
                    <a:cubicBezTo>
                      <a:pt x="5920" y="755"/>
                      <a:pt x="5805" y="555"/>
                      <a:pt x="5651" y="555"/>
                    </a:cubicBezTo>
                    <a:cubicBezTo>
                      <a:pt x="5637" y="555"/>
                      <a:pt x="5622" y="557"/>
                      <a:pt x="5608" y="560"/>
                    </a:cubicBezTo>
                    <a:cubicBezTo>
                      <a:pt x="4935" y="725"/>
                      <a:pt x="4131" y="835"/>
                      <a:pt x="3521" y="1207"/>
                    </a:cubicBezTo>
                    <a:cubicBezTo>
                      <a:pt x="3265" y="722"/>
                      <a:pt x="2871" y="311"/>
                      <a:pt x="2399" y="36"/>
                    </a:cubicBezTo>
                    <a:cubicBezTo>
                      <a:pt x="2368" y="18"/>
                      <a:pt x="2334" y="1"/>
                      <a:pt x="2299" y="1"/>
                    </a:cubicBezTo>
                    <a:close/>
                  </a:path>
                </a:pathLst>
              </a:custGeom>
              <a:solidFill>
                <a:srgbClr val="924430"/>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53" name="Google Shape;153;p13"/>
              <p:cNvSpPr/>
              <p:nvPr/>
            </p:nvSpPr>
            <p:spPr>
              <a:xfrm>
                <a:off x="5644475" y="1747125"/>
                <a:ext cx="144725" cy="131675"/>
              </a:xfrm>
              <a:custGeom>
                <a:avLst/>
                <a:gdLst/>
                <a:ahLst/>
                <a:cxnLst/>
                <a:rect l="l" t="t" r="r" b="b"/>
                <a:pathLst>
                  <a:path w="5789" h="5267" extrusionOk="0">
                    <a:moveTo>
                      <a:pt x="1048" y="0"/>
                    </a:moveTo>
                    <a:cubicBezTo>
                      <a:pt x="886" y="0"/>
                      <a:pt x="754" y="201"/>
                      <a:pt x="687" y="733"/>
                    </a:cubicBezTo>
                    <a:cubicBezTo>
                      <a:pt x="644" y="1084"/>
                      <a:pt x="599" y="1435"/>
                      <a:pt x="556" y="1785"/>
                    </a:cubicBezTo>
                    <a:cubicBezTo>
                      <a:pt x="541" y="1805"/>
                      <a:pt x="529" y="1825"/>
                      <a:pt x="521" y="1849"/>
                    </a:cubicBezTo>
                    <a:cubicBezTo>
                      <a:pt x="390" y="2274"/>
                      <a:pt x="0" y="3349"/>
                      <a:pt x="193" y="3795"/>
                    </a:cubicBezTo>
                    <a:cubicBezTo>
                      <a:pt x="367" y="4196"/>
                      <a:pt x="1014" y="4104"/>
                      <a:pt x="1342" y="4187"/>
                    </a:cubicBezTo>
                    <a:cubicBezTo>
                      <a:pt x="2112" y="4385"/>
                      <a:pt x="2758" y="4912"/>
                      <a:pt x="3520" y="5138"/>
                    </a:cubicBezTo>
                    <a:cubicBezTo>
                      <a:pt x="3820" y="5227"/>
                      <a:pt x="4113" y="5267"/>
                      <a:pt x="4405" y="5267"/>
                    </a:cubicBezTo>
                    <a:cubicBezTo>
                      <a:pt x="4793" y="5267"/>
                      <a:pt x="5177" y="5197"/>
                      <a:pt x="5571" y="5082"/>
                    </a:cubicBezTo>
                    <a:cubicBezTo>
                      <a:pt x="5788" y="5019"/>
                      <a:pt x="5731" y="4717"/>
                      <a:pt x="5519" y="4701"/>
                    </a:cubicBezTo>
                    <a:cubicBezTo>
                      <a:pt x="5500" y="4699"/>
                      <a:pt x="5484" y="4695"/>
                      <a:pt x="5465" y="4693"/>
                    </a:cubicBezTo>
                    <a:cubicBezTo>
                      <a:pt x="5455" y="4687"/>
                      <a:pt x="5450" y="4676"/>
                      <a:pt x="5437" y="4672"/>
                    </a:cubicBezTo>
                    <a:cubicBezTo>
                      <a:pt x="5062" y="4572"/>
                      <a:pt x="4727" y="4475"/>
                      <a:pt x="4406" y="4283"/>
                    </a:cubicBezTo>
                    <a:cubicBezTo>
                      <a:pt x="3567" y="3499"/>
                      <a:pt x="2504" y="2171"/>
                      <a:pt x="2348" y="1871"/>
                    </a:cubicBezTo>
                    <a:cubicBezTo>
                      <a:pt x="2188" y="1565"/>
                      <a:pt x="1500" y="0"/>
                      <a:pt x="1048" y="0"/>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54" name="Google Shape;154;p13"/>
              <p:cNvSpPr/>
              <p:nvPr/>
            </p:nvSpPr>
            <p:spPr>
              <a:xfrm>
                <a:off x="5641300" y="1826125"/>
                <a:ext cx="148000" cy="58575"/>
              </a:xfrm>
              <a:custGeom>
                <a:avLst/>
                <a:gdLst/>
                <a:ahLst/>
                <a:cxnLst/>
                <a:rect l="l" t="t" r="r" b="b"/>
                <a:pathLst>
                  <a:path w="5920" h="2343" extrusionOk="0">
                    <a:moveTo>
                      <a:pt x="3622" y="1"/>
                    </a:moveTo>
                    <a:cubicBezTo>
                      <a:pt x="3587" y="1"/>
                      <a:pt x="3553" y="18"/>
                      <a:pt x="3522" y="36"/>
                    </a:cubicBezTo>
                    <a:cubicBezTo>
                      <a:pt x="3049" y="311"/>
                      <a:pt x="2656" y="722"/>
                      <a:pt x="2399" y="1207"/>
                    </a:cubicBezTo>
                    <a:cubicBezTo>
                      <a:pt x="1789" y="835"/>
                      <a:pt x="986" y="725"/>
                      <a:pt x="313" y="560"/>
                    </a:cubicBezTo>
                    <a:cubicBezTo>
                      <a:pt x="299" y="557"/>
                      <a:pt x="284" y="555"/>
                      <a:pt x="270" y="555"/>
                    </a:cubicBezTo>
                    <a:cubicBezTo>
                      <a:pt x="115" y="555"/>
                      <a:pt x="0" y="755"/>
                      <a:pt x="131" y="876"/>
                    </a:cubicBezTo>
                    <a:cubicBezTo>
                      <a:pt x="366" y="1096"/>
                      <a:pt x="748" y="1106"/>
                      <a:pt x="1047" y="1194"/>
                    </a:cubicBezTo>
                    <a:cubicBezTo>
                      <a:pt x="1420" y="1305"/>
                      <a:pt x="1785" y="1442"/>
                      <a:pt x="2147" y="1591"/>
                    </a:cubicBezTo>
                    <a:cubicBezTo>
                      <a:pt x="2205" y="1617"/>
                      <a:pt x="2265" y="1643"/>
                      <a:pt x="2324" y="1669"/>
                    </a:cubicBezTo>
                    <a:cubicBezTo>
                      <a:pt x="2500" y="1777"/>
                      <a:pt x="2679" y="1881"/>
                      <a:pt x="2861" y="1969"/>
                    </a:cubicBezTo>
                    <a:cubicBezTo>
                      <a:pt x="3376" y="2217"/>
                      <a:pt x="3947" y="2343"/>
                      <a:pt x="4517" y="2343"/>
                    </a:cubicBezTo>
                    <a:cubicBezTo>
                      <a:pt x="4888" y="2343"/>
                      <a:pt x="5259" y="2289"/>
                      <a:pt x="5614" y="2182"/>
                    </a:cubicBezTo>
                    <a:cubicBezTo>
                      <a:pt x="5711" y="2152"/>
                      <a:pt x="5815" y="2113"/>
                      <a:pt x="5867" y="2026"/>
                    </a:cubicBezTo>
                    <a:cubicBezTo>
                      <a:pt x="5920" y="1939"/>
                      <a:pt x="5906" y="1849"/>
                      <a:pt x="5804" y="1840"/>
                    </a:cubicBezTo>
                    <a:cubicBezTo>
                      <a:pt x="5555" y="2032"/>
                      <a:pt x="5233" y="2082"/>
                      <a:pt x="4914" y="2082"/>
                    </a:cubicBezTo>
                    <a:cubicBezTo>
                      <a:pt x="4849" y="2082"/>
                      <a:pt x="4784" y="2080"/>
                      <a:pt x="4720" y="2076"/>
                    </a:cubicBezTo>
                    <a:cubicBezTo>
                      <a:pt x="4317" y="2055"/>
                      <a:pt x="3911" y="1992"/>
                      <a:pt x="3546" y="1818"/>
                    </a:cubicBezTo>
                    <a:cubicBezTo>
                      <a:pt x="3717" y="1454"/>
                      <a:pt x="4044" y="1134"/>
                      <a:pt x="4428" y="1024"/>
                    </a:cubicBezTo>
                    <a:cubicBezTo>
                      <a:pt x="4200" y="713"/>
                      <a:pt x="3970" y="398"/>
                      <a:pt x="3741" y="87"/>
                    </a:cubicBezTo>
                    <a:cubicBezTo>
                      <a:pt x="3714" y="50"/>
                      <a:pt x="3683" y="11"/>
                      <a:pt x="3638" y="2"/>
                    </a:cubicBezTo>
                    <a:cubicBezTo>
                      <a:pt x="3633" y="1"/>
                      <a:pt x="3627" y="1"/>
                      <a:pt x="3622" y="1"/>
                    </a:cubicBezTo>
                    <a:close/>
                  </a:path>
                </a:pathLst>
              </a:custGeom>
              <a:solidFill>
                <a:srgbClr val="924430"/>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55" name="Google Shape;155;p13"/>
              <p:cNvSpPr/>
              <p:nvPr/>
            </p:nvSpPr>
            <p:spPr>
              <a:xfrm>
                <a:off x="5389125" y="938800"/>
                <a:ext cx="334575" cy="864750"/>
              </a:xfrm>
              <a:custGeom>
                <a:avLst/>
                <a:gdLst/>
                <a:ahLst/>
                <a:cxnLst/>
                <a:rect l="l" t="t" r="r" b="b"/>
                <a:pathLst>
                  <a:path w="13383" h="34590" extrusionOk="0">
                    <a:moveTo>
                      <a:pt x="8257" y="0"/>
                    </a:moveTo>
                    <a:cubicBezTo>
                      <a:pt x="7174" y="0"/>
                      <a:pt x="6093" y="57"/>
                      <a:pt x="5028" y="250"/>
                    </a:cubicBezTo>
                    <a:cubicBezTo>
                      <a:pt x="3178" y="583"/>
                      <a:pt x="1352" y="1362"/>
                      <a:pt x="77" y="2755"/>
                    </a:cubicBezTo>
                    <a:cubicBezTo>
                      <a:pt x="0" y="2840"/>
                      <a:pt x="1112" y="24225"/>
                      <a:pt x="2681" y="34255"/>
                    </a:cubicBezTo>
                    <a:cubicBezTo>
                      <a:pt x="3197" y="34492"/>
                      <a:pt x="3981" y="34590"/>
                      <a:pt x="4578" y="34590"/>
                    </a:cubicBezTo>
                    <a:cubicBezTo>
                      <a:pt x="4621" y="34590"/>
                      <a:pt x="4662" y="34589"/>
                      <a:pt x="4703" y="34588"/>
                    </a:cubicBezTo>
                    <a:cubicBezTo>
                      <a:pt x="6635" y="26661"/>
                      <a:pt x="6709" y="18043"/>
                      <a:pt x="6572" y="9882"/>
                    </a:cubicBezTo>
                    <a:lnTo>
                      <a:pt x="6572" y="9882"/>
                    </a:lnTo>
                    <a:cubicBezTo>
                      <a:pt x="7164" y="17953"/>
                      <a:pt x="8850" y="26655"/>
                      <a:pt x="10603" y="34553"/>
                    </a:cubicBezTo>
                    <a:cubicBezTo>
                      <a:pt x="11306" y="34510"/>
                      <a:pt x="12194" y="34387"/>
                      <a:pt x="12896" y="34344"/>
                    </a:cubicBezTo>
                    <a:cubicBezTo>
                      <a:pt x="12351" y="31988"/>
                      <a:pt x="12160" y="29628"/>
                      <a:pt x="12285" y="27212"/>
                    </a:cubicBezTo>
                    <a:cubicBezTo>
                      <a:pt x="12487" y="23312"/>
                      <a:pt x="12689" y="19411"/>
                      <a:pt x="12891" y="15512"/>
                    </a:cubicBezTo>
                    <a:cubicBezTo>
                      <a:pt x="13148" y="10544"/>
                      <a:pt x="13382" y="5411"/>
                      <a:pt x="11649" y="753"/>
                    </a:cubicBezTo>
                    <a:cubicBezTo>
                      <a:pt x="11578" y="563"/>
                      <a:pt x="11497" y="365"/>
                      <a:pt x="11339" y="238"/>
                    </a:cubicBezTo>
                    <a:cubicBezTo>
                      <a:pt x="11150" y="88"/>
                      <a:pt x="10892" y="72"/>
                      <a:pt x="10652" y="63"/>
                    </a:cubicBezTo>
                    <a:cubicBezTo>
                      <a:pt x="9855" y="31"/>
                      <a:pt x="9055" y="0"/>
                      <a:pt x="8257" y="0"/>
                    </a:cubicBezTo>
                    <a:close/>
                  </a:path>
                </a:pathLst>
              </a:custGeom>
              <a:solidFill>
                <a:srgbClr val="9D462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56" name="Google Shape;156;p13"/>
              <p:cNvSpPr/>
              <p:nvPr/>
            </p:nvSpPr>
            <p:spPr>
              <a:xfrm>
                <a:off x="5277150" y="369775"/>
                <a:ext cx="517575" cy="727675"/>
              </a:xfrm>
              <a:custGeom>
                <a:avLst/>
                <a:gdLst/>
                <a:ahLst/>
                <a:cxnLst/>
                <a:rect l="l" t="t" r="r" b="b"/>
                <a:pathLst>
                  <a:path w="20703" h="29107" extrusionOk="0">
                    <a:moveTo>
                      <a:pt x="9987" y="1"/>
                    </a:moveTo>
                    <a:cubicBezTo>
                      <a:pt x="9577" y="1"/>
                      <a:pt x="9189" y="98"/>
                      <a:pt x="8849" y="352"/>
                    </a:cubicBezTo>
                    <a:cubicBezTo>
                      <a:pt x="6855" y="1843"/>
                      <a:pt x="4147" y="2613"/>
                      <a:pt x="2989" y="4828"/>
                    </a:cubicBezTo>
                    <a:cubicBezTo>
                      <a:pt x="2561" y="5648"/>
                      <a:pt x="2404" y="6580"/>
                      <a:pt x="2248" y="7493"/>
                    </a:cubicBezTo>
                    <a:cubicBezTo>
                      <a:pt x="1612" y="11207"/>
                      <a:pt x="898" y="14909"/>
                      <a:pt x="105" y="18592"/>
                    </a:cubicBezTo>
                    <a:cubicBezTo>
                      <a:pt x="53" y="18835"/>
                      <a:pt x="0" y="19088"/>
                      <a:pt x="56" y="19330"/>
                    </a:cubicBezTo>
                    <a:cubicBezTo>
                      <a:pt x="98" y="19509"/>
                      <a:pt x="196" y="19670"/>
                      <a:pt x="303" y="19819"/>
                    </a:cubicBezTo>
                    <a:cubicBezTo>
                      <a:pt x="1047" y="20856"/>
                      <a:pt x="2311" y="21478"/>
                      <a:pt x="3575" y="21478"/>
                    </a:cubicBezTo>
                    <a:cubicBezTo>
                      <a:pt x="3814" y="21478"/>
                      <a:pt x="4054" y="21455"/>
                      <a:pt x="4290" y="21409"/>
                    </a:cubicBezTo>
                    <a:lnTo>
                      <a:pt x="4290" y="21409"/>
                    </a:lnTo>
                    <a:cubicBezTo>
                      <a:pt x="4277" y="23343"/>
                      <a:pt x="4107" y="25227"/>
                      <a:pt x="4094" y="27161"/>
                    </a:cubicBezTo>
                    <a:cubicBezTo>
                      <a:pt x="4886" y="27649"/>
                      <a:pt x="5731" y="28153"/>
                      <a:pt x="6657" y="28153"/>
                    </a:cubicBezTo>
                    <a:cubicBezTo>
                      <a:pt x="6666" y="28153"/>
                      <a:pt x="6674" y="28152"/>
                      <a:pt x="6683" y="28152"/>
                    </a:cubicBezTo>
                    <a:cubicBezTo>
                      <a:pt x="7435" y="28144"/>
                      <a:pt x="8140" y="27800"/>
                      <a:pt x="8881" y="27669"/>
                    </a:cubicBezTo>
                    <a:cubicBezTo>
                      <a:pt x="9131" y="27624"/>
                      <a:pt x="9381" y="27604"/>
                      <a:pt x="9630" y="27604"/>
                    </a:cubicBezTo>
                    <a:cubicBezTo>
                      <a:pt x="10935" y="27604"/>
                      <a:pt x="12227" y="28150"/>
                      <a:pt x="13483" y="28583"/>
                    </a:cubicBezTo>
                    <a:cubicBezTo>
                      <a:pt x="14322" y="28872"/>
                      <a:pt x="15240" y="29106"/>
                      <a:pt x="16121" y="29106"/>
                    </a:cubicBezTo>
                    <a:cubicBezTo>
                      <a:pt x="16812" y="29106"/>
                      <a:pt x="17480" y="28962"/>
                      <a:pt x="18068" y="28587"/>
                    </a:cubicBezTo>
                    <a:cubicBezTo>
                      <a:pt x="17487" y="26035"/>
                      <a:pt x="17151" y="23287"/>
                      <a:pt x="16885" y="20683"/>
                    </a:cubicBezTo>
                    <a:lnTo>
                      <a:pt x="16885" y="20683"/>
                    </a:lnTo>
                    <a:cubicBezTo>
                      <a:pt x="17172" y="20767"/>
                      <a:pt x="17466" y="20809"/>
                      <a:pt x="17760" y="20809"/>
                    </a:cubicBezTo>
                    <a:cubicBezTo>
                      <a:pt x="18222" y="20809"/>
                      <a:pt x="18683" y="20706"/>
                      <a:pt x="19110" y="20507"/>
                    </a:cubicBezTo>
                    <a:cubicBezTo>
                      <a:pt x="19810" y="20182"/>
                      <a:pt x="20386" y="19595"/>
                      <a:pt x="20702" y="18886"/>
                    </a:cubicBezTo>
                    <a:cubicBezTo>
                      <a:pt x="19489" y="14090"/>
                      <a:pt x="19472" y="9010"/>
                      <a:pt x="17473" y="4489"/>
                    </a:cubicBezTo>
                    <a:cubicBezTo>
                      <a:pt x="17277" y="4044"/>
                      <a:pt x="17057" y="3601"/>
                      <a:pt x="16724" y="3248"/>
                    </a:cubicBezTo>
                    <a:cubicBezTo>
                      <a:pt x="16464" y="2971"/>
                      <a:pt x="16144" y="2760"/>
                      <a:pt x="15827" y="2551"/>
                    </a:cubicBezTo>
                    <a:cubicBezTo>
                      <a:pt x="14764" y="1853"/>
                      <a:pt x="13691" y="1148"/>
                      <a:pt x="12506" y="693"/>
                    </a:cubicBezTo>
                    <a:cubicBezTo>
                      <a:pt x="11716" y="389"/>
                      <a:pt x="10807" y="1"/>
                      <a:pt x="9987" y="1"/>
                    </a:cubicBezTo>
                    <a:close/>
                  </a:path>
                </a:pathLst>
              </a:custGeom>
              <a:solidFill>
                <a:srgbClr val="5E5E69"/>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57" name="Google Shape;157;p13"/>
              <p:cNvSpPr/>
              <p:nvPr/>
            </p:nvSpPr>
            <p:spPr>
              <a:xfrm>
                <a:off x="5449700" y="399150"/>
                <a:ext cx="161425" cy="112850"/>
              </a:xfrm>
              <a:custGeom>
                <a:avLst/>
                <a:gdLst/>
                <a:ahLst/>
                <a:cxnLst/>
                <a:rect l="l" t="t" r="r" b="b"/>
                <a:pathLst>
                  <a:path w="6457" h="4514" extrusionOk="0">
                    <a:moveTo>
                      <a:pt x="6323" y="1"/>
                    </a:moveTo>
                    <a:cubicBezTo>
                      <a:pt x="6255" y="1"/>
                      <a:pt x="6186" y="45"/>
                      <a:pt x="6184" y="132"/>
                    </a:cubicBezTo>
                    <a:cubicBezTo>
                      <a:pt x="6135" y="1718"/>
                      <a:pt x="5332" y="3532"/>
                      <a:pt x="3727" y="4068"/>
                    </a:cubicBezTo>
                    <a:cubicBezTo>
                      <a:pt x="3484" y="4149"/>
                      <a:pt x="3259" y="4187"/>
                      <a:pt x="3050" y="4187"/>
                    </a:cubicBezTo>
                    <a:cubicBezTo>
                      <a:pt x="2256" y="4187"/>
                      <a:pt x="1696" y="3641"/>
                      <a:pt x="1331" y="2820"/>
                    </a:cubicBezTo>
                    <a:cubicBezTo>
                      <a:pt x="949" y="1961"/>
                      <a:pt x="636" y="1055"/>
                      <a:pt x="171" y="237"/>
                    </a:cubicBezTo>
                    <a:cubicBezTo>
                      <a:pt x="154" y="209"/>
                      <a:pt x="128" y="197"/>
                      <a:pt x="102" y="197"/>
                    </a:cubicBezTo>
                    <a:cubicBezTo>
                      <a:pt x="52" y="197"/>
                      <a:pt x="1" y="241"/>
                      <a:pt x="18" y="302"/>
                    </a:cubicBezTo>
                    <a:cubicBezTo>
                      <a:pt x="210" y="977"/>
                      <a:pt x="508" y="1622"/>
                      <a:pt x="775" y="2271"/>
                    </a:cubicBezTo>
                    <a:cubicBezTo>
                      <a:pt x="973" y="2753"/>
                      <a:pt x="1144" y="3283"/>
                      <a:pt x="1439" y="3717"/>
                    </a:cubicBezTo>
                    <a:cubicBezTo>
                      <a:pt x="1812" y="4264"/>
                      <a:pt x="2349" y="4514"/>
                      <a:pt x="2937" y="4514"/>
                    </a:cubicBezTo>
                    <a:cubicBezTo>
                      <a:pt x="3179" y="4514"/>
                      <a:pt x="3431" y="4471"/>
                      <a:pt x="3683" y="4389"/>
                    </a:cubicBezTo>
                    <a:cubicBezTo>
                      <a:pt x="5468" y="3810"/>
                      <a:pt x="6401" y="1920"/>
                      <a:pt x="6454" y="132"/>
                    </a:cubicBezTo>
                    <a:cubicBezTo>
                      <a:pt x="6456" y="45"/>
                      <a:pt x="6390" y="1"/>
                      <a:pt x="6323" y="1"/>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58" name="Google Shape;158;p13"/>
              <p:cNvSpPr/>
              <p:nvPr/>
            </p:nvSpPr>
            <p:spPr>
              <a:xfrm>
                <a:off x="5414325" y="417700"/>
                <a:ext cx="236575" cy="153750"/>
              </a:xfrm>
              <a:custGeom>
                <a:avLst/>
                <a:gdLst/>
                <a:ahLst/>
                <a:cxnLst/>
                <a:rect l="l" t="t" r="r" b="b"/>
                <a:pathLst>
                  <a:path w="9463" h="6150" extrusionOk="0">
                    <a:moveTo>
                      <a:pt x="9259" y="1"/>
                    </a:moveTo>
                    <a:cubicBezTo>
                      <a:pt x="9244" y="1"/>
                      <a:pt x="9229" y="3"/>
                      <a:pt x="9213" y="7"/>
                    </a:cubicBezTo>
                    <a:cubicBezTo>
                      <a:pt x="8886" y="101"/>
                      <a:pt x="8622" y="227"/>
                      <a:pt x="8341" y="419"/>
                    </a:cubicBezTo>
                    <a:cubicBezTo>
                      <a:pt x="8278" y="461"/>
                      <a:pt x="8233" y="560"/>
                      <a:pt x="8286" y="631"/>
                    </a:cubicBezTo>
                    <a:cubicBezTo>
                      <a:pt x="8423" y="816"/>
                      <a:pt x="8678" y="1073"/>
                      <a:pt x="8772" y="1283"/>
                    </a:cubicBezTo>
                    <a:cubicBezTo>
                      <a:pt x="8892" y="1548"/>
                      <a:pt x="8988" y="1445"/>
                      <a:pt x="8712" y="1615"/>
                    </a:cubicBezTo>
                    <a:cubicBezTo>
                      <a:pt x="8585" y="1693"/>
                      <a:pt x="8414" y="1630"/>
                      <a:pt x="8293" y="1765"/>
                    </a:cubicBezTo>
                    <a:cubicBezTo>
                      <a:pt x="8025" y="2063"/>
                      <a:pt x="8397" y="2671"/>
                      <a:pt x="8606" y="3036"/>
                    </a:cubicBezTo>
                    <a:cubicBezTo>
                      <a:pt x="8165" y="3158"/>
                      <a:pt x="7725" y="3254"/>
                      <a:pt x="7266" y="3308"/>
                    </a:cubicBezTo>
                    <a:cubicBezTo>
                      <a:pt x="7184" y="3317"/>
                      <a:pt x="7097" y="3391"/>
                      <a:pt x="7132" y="3486"/>
                    </a:cubicBezTo>
                    <a:cubicBezTo>
                      <a:pt x="7279" y="3896"/>
                      <a:pt x="7428" y="4307"/>
                      <a:pt x="7576" y="4718"/>
                    </a:cubicBezTo>
                    <a:cubicBezTo>
                      <a:pt x="7154" y="4612"/>
                      <a:pt x="6733" y="4507"/>
                      <a:pt x="6310" y="4401"/>
                    </a:cubicBezTo>
                    <a:cubicBezTo>
                      <a:pt x="6297" y="4398"/>
                      <a:pt x="6285" y="4396"/>
                      <a:pt x="6273" y="4396"/>
                    </a:cubicBezTo>
                    <a:cubicBezTo>
                      <a:pt x="6199" y="4396"/>
                      <a:pt x="6146" y="4457"/>
                      <a:pt x="6137" y="4534"/>
                    </a:cubicBezTo>
                    <a:cubicBezTo>
                      <a:pt x="6100" y="4868"/>
                      <a:pt x="6108" y="5616"/>
                      <a:pt x="5693" y="5616"/>
                    </a:cubicBezTo>
                    <a:cubicBezTo>
                      <a:pt x="5614" y="5616"/>
                      <a:pt x="5521" y="5589"/>
                      <a:pt x="5408" y="5527"/>
                    </a:cubicBezTo>
                    <a:cubicBezTo>
                      <a:pt x="5062" y="5336"/>
                      <a:pt x="4793" y="4787"/>
                      <a:pt x="4604" y="4453"/>
                    </a:cubicBezTo>
                    <a:cubicBezTo>
                      <a:pt x="4580" y="4411"/>
                      <a:pt x="4536" y="4389"/>
                      <a:pt x="4492" y="4389"/>
                    </a:cubicBezTo>
                    <a:cubicBezTo>
                      <a:pt x="4459" y="4389"/>
                      <a:pt x="4425" y="4402"/>
                      <a:pt x="4400" y="4427"/>
                    </a:cubicBezTo>
                    <a:cubicBezTo>
                      <a:pt x="3995" y="4829"/>
                      <a:pt x="3590" y="5230"/>
                      <a:pt x="3185" y="5632"/>
                    </a:cubicBezTo>
                    <a:cubicBezTo>
                      <a:pt x="3059" y="5214"/>
                      <a:pt x="3092" y="4766"/>
                      <a:pt x="2944" y="4377"/>
                    </a:cubicBezTo>
                    <a:cubicBezTo>
                      <a:pt x="2892" y="4242"/>
                      <a:pt x="2873" y="4171"/>
                      <a:pt x="2752" y="4096"/>
                    </a:cubicBezTo>
                    <a:cubicBezTo>
                      <a:pt x="2665" y="4042"/>
                      <a:pt x="2558" y="4020"/>
                      <a:pt x="2441" y="4020"/>
                    </a:cubicBezTo>
                    <a:cubicBezTo>
                      <a:pt x="2140" y="4020"/>
                      <a:pt x="1769" y="4165"/>
                      <a:pt x="1483" y="4267"/>
                    </a:cubicBezTo>
                    <a:cubicBezTo>
                      <a:pt x="1689" y="3723"/>
                      <a:pt x="2096" y="2772"/>
                      <a:pt x="1683" y="2428"/>
                    </a:cubicBezTo>
                    <a:cubicBezTo>
                      <a:pt x="1575" y="2337"/>
                      <a:pt x="1453" y="2322"/>
                      <a:pt x="1328" y="2322"/>
                    </a:cubicBezTo>
                    <a:cubicBezTo>
                      <a:pt x="1267" y="2322"/>
                      <a:pt x="1205" y="2325"/>
                      <a:pt x="1143" y="2325"/>
                    </a:cubicBezTo>
                    <a:cubicBezTo>
                      <a:pt x="1104" y="2325"/>
                      <a:pt x="1065" y="2324"/>
                      <a:pt x="1026" y="2319"/>
                    </a:cubicBezTo>
                    <a:cubicBezTo>
                      <a:pt x="988" y="2329"/>
                      <a:pt x="950" y="2333"/>
                      <a:pt x="914" y="2333"/>
                    </a:cubicBezTo>
                    <a:cubicBezTo>
                      <a:pt x="788" y="2333"/>
                      <a:pt x="676" y="2276"/>
                      <a:pt x="579" y="2160"/>
                    </a:cubicBezTo>
                    <a:cubicBezTo>
                      <a:pt x="618" y="2081"/>
                      <a:pt x="657" y="2002"/>
                      <a:pt x="695" y="1923"/>
                    </a:cubicBezTo>
                    <a:cubicBezTo>
                      <a:pt x="766" y="1554"/>
                      <a:pt x="1206" y="1137"/>
                      <a:pt x="1439" y="875"/>
                    </a:cubicBezTo>
                    <a:cubicBezTo>
                      <a:pt x="1495" y="812"/>
                      <a:pt x="1473" y="711"/>
                      <a:pt x="1390" y="687"/>
                    </a:cubicBezTo>
                    <a:cubicBezTo>
                      <a:pt x="973" y="565"/>
                      <a:pt x="580" y="417"/>
                      <a:pt x="179" y="245"/>
                    </a:cubicBezTo>
                    <a:cubicBezTo>
                      <a:pt x="166" y="239"/>
                      <a:pt x="153" y="237"/>
                      <a:pt x="141" y="237"/>
                    </a:cubicBezTo>
                    <a:cubicBezTo>
                      <a:pt x="58" y="237"/>
                      <a:pt x="0" y="351"/>
                      <a:pt x="90" y="399"/>
                    </a:cubicBezTo>
                    <a:cubicBezTo>
                      <a:pt x="439" y="586"/>
                      <a:pt x="795" y="729"/>
                      <a:pt x="1168" y="851"/>
                    </a:cubicBezTo>
                    <a:cubicBezTo>
                      <a:pt x="795" y="1285"/>
                      <a:pt x="499" y="1748"/>
                      <a:pt x="268" y="2281"/>
                    </a:cubicBezTo>
                    <a:cubicBezTo>
                      <a:pt x="243" y="2338"/>
                      <a:pt x="247" y="2415"/>
                      <a:pt x="311" y="2448"/>
                    </a:cubicBezTo>
                    <a:cubicBezTo>
                      <a:pt x="452" y="2519"/>
                      <a:pt x="583" y="2526"/>
                      <a:pt x="713" y="2526"/>
                    </a:cubicBezTo>
                    <a:cubicBezTo>
                      <a:pt x="746" y="2526"/>
                      <a:pt x="779" y="2526"/>
                      <a:pt x="812" y="2526"/>
                    </a:cubicBezTo>
                    <a:cubicBezTo>
                      <a:pt x="910" y="2526"/>
                      <a:pt x="1009" y="2530"/>
                      <a:pt x="1113" y="2562"/>
                    </a:cubicBezTo>
                    <a:cubicBezTo>
                      <a:pt x="1883" y="2800"/>
                      <a:pt x="1305" y="3912"/>
                      <a:pt x="1153" y="4437"/>
                    </a:cubicBezTo>
                    <a:cubicBezTo>
                      <a:pt x="1128" y="4522"/>
                      <a:pt x="1197" y="4600"/>
                      <a:pt x="1278" y="4600"/>
                    </a:cubicBezTo>
                    <a:cubicBezTo>
                      <a:pt x="1289" y="4600"/>
                      <a:pt x="1300" y="4598"/>
                      <a:pt x="1311" y="4596"/>
                    </a:cubicBezTo>
                    <a:cubicBezTo>
                      <a:pt x="1549" y="4533"/>
                      <a:pt x="1840" y="4419"/>
                      <a:pt x="2085" y="4393"/>
                    </a:cubicBezTo>
                    <a:cubicBezTo>
                      <a:pt x="2160" y="4385"/>
                      <a:pt x="2224" y="4381"/>
                      <a:pt x="2278" y="4381"/>
                    </a:cubicBezTo>
                    <a:cubicBezTo>
                      <a:pt x="2559" y="4381"/>
                      <a:pt x="2597" y="4497"/>
                      <a:pt x="2713" y="4835"/>
                    </a:cubicBezTo>
                    <a:cubicBezTo>
                      <a:pt x="2838" y="5201"/>
                      <a:pt x="2866" y="5571"/>
                      <a:pt x="3022" y="5933"/>
                    </a:cubicBezTo>
                    <a:cubicBezTo>
                      <a:pt x="3041" y="5977"/>
                      <a:pt x="3085" y="5997"/>
                      <a:pt x="3129" y="5997"/>
                    </a:cubicBezTo>
                    <a:cubicBezTo>
                      <a:pt x="3165" y="5997"/>
                      <a:pt x="3202" y="5984"/>
                      <a:pt x="3225" y="5960"/>
                    </a:cubicBezTo>
                    <a:cubicBezTo>
                      <a:pt x="3638" y="5551"/>
                      <a:pt x="4050" y="5141"/>
                      <a:pt x="4463" y="4732"/>
                    </a:cubicBezTo>
                    <a:cubicBezTo>
                      <a:pt x="4735" y="5203"/>
                      <a:pt x="5323" y="6149"/>
                      <a:pt x="5845" y="6149"/>
                    </a:cubicBezTo>
                    <a:cubicBezTo>
                      <a:pt x="5882" y="6149"/>
                      <a:pt x="5918" y="6145"/>
                      <a:pt x="5954" y="6135"/>
                    </a:cubicBezTo>
                    <a:cubicBezTo>
                      <a:pt x="6393" y="6014"/>
                      <a:pt x="6383" y="5160"/>
                      <a:pt x="6400" y="4708"/>
                    </a:cubicBezTo>
                    <a:cubicBezTo>
                      <a:pt x="6852" y="4823"/>
                      <a:pt x="7305" y="4938"/>
                      <a:pt x="7759" y="5052"/>
                    </a:cubicBezTo>
                    <a:cubicBezTo>
                      <a:pt x="7769" y="5055"/>
                      <a:pt x="7780" y="5056"/>
                      <a:pt x="7791" y="5056"/>
                    </a:cubicBezTo>
                    <a:cubicBezTo>
                      <a:pt x="7878" y="5056"/>
                      <a:pt x="7964" y="4973"/>
                      <a:pt x="7930" y="4880"/>
                    </a:cubicBezTo>
                    <a:cubicBezTo>
                      <a:pt x="7773" y="4442"/>
                      <a:pt x="7615" y="4003"/>
                      <a:pt x="7457" y="3564"/>
                    </a:cubicBezTo>
                    <a:cubicBezTo>
                      <a:pt x="7936" y="3502"/>
                      <a:pt x="8403" y="3413"/>
                      <a:pt x="8872" y="3282"/>
                    </a:cubicBezTo>
                    <a:cubicBezTo>
                      <a:pt x="8973" y="3254"/>
                      <a:pt x="9002" y="3147"/>
                      <a:pt x="8963" y="3059"/>
                    </a:cubicBezTo>
                    <a:cubicBezTo>
                      <a:pt x="8785" y="2669"/>
                      <a:pt x="8454" y="2239"/>
                      <a:pt x="8869" y="1906"/>
                    </a:cubicBezTo>
                    <a:cubicBezTo>
                      <a:pt x="8949" y="1843"/>
                      <a:pt x="9198" y="1830"/>
                      <a:pt x="9305" y="1773"/>
                    </a:cubicBezTo>
                    <a:cubicBezTo>
                      <a:pt x="9372" y="1736"/>
                      <a:pt x="9408" y="1627"/>
                      <a:pt x="9360" y="1561"/>
                    </a:cubicBezTo>
                    <a:cubicBezTo>
                      <a:pt x="9197" y="1341"/>
                      <a:pt x="8888" y="1058"/>
                      <a:pt x="8794" y="800"/>
                    </a:cubicBezTo>
                    <a:cubicBezTo>
                      <a:pt x="8653" y="409"/>
                      <a:pt x="8909" y="425"/>
                      <a:pt x="9294" y="302"/>
                    </a:cubicBezTo>
                    <a:cubicBezTo>
                      <a:pt x="9463" y="247"/>
                      <a:pt x="9413" y="1"/>
                      <a:pt x="9259" y="1"/>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59" name="Google Shape;159;p13"/>
              <p:cNvSpPr/>
              <p:nvPr/>
            </p:nvSpPr>
            <p:spPr>
              <a:xfrm>
                <a:off x="5648000" y="473825"/>
                <a:ext cx="11350" cy="8850"/>
              </a:xfrm>
              <a:custGeom>
                <a:avLst/>
                <a:gdLst/>
                <a:ahLst/>
                <a:cxnLst/>
                <a:rect l="l" t="t" r="r" b="b"/>
                <a:pathLst>
                  <a:path w="454" h="354" extrusionOk="0">
                    <a:moveTo>
                      <a:pt x="227" y="0"/>
                    </a:moveTo>
                    <a:cubicBezTo>
                      <a:pt x="2" y="0"/>
                      <a:pt x="1" y="354"/>
                      <a:pt x="227" y="354"/>
                    </a:cubicBezTo>
                    <a:cubicBezTo>
                      <a:pt x="452" y="354"/>
                      <a:pt x="453" y="0"/>
                      <a:pt x="227" y="0"/>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60" name="Google Shape;160;p13"/>
              <p:cNvSpPr/>
              <p:nvPr/>
            </p:nvSpPr>
            <p:spPr>
              <a:xfrm>
                <a:off x="5474575" y="393025"/>
                <a:ext cx="124550" cy="89300"/>
              </a:xfrm>
              <a:custGeom>
                <a:avLst/>
                <a:gdLst/>
                <a:ahLst/>
                <a:cxnLst/>
                <a:rect l="l" t="t" r="r" b="b"/>
                <a:pathLst>
                  <a:path w="4982" h="3572" extrusionOk="0">
                    <a:moveTo>
                      <a:pt x="4897" y="0"/>
                    </a:moveTo>
                    <a:cubicBezTo>
                      <a:pt x="4871" y="0"/>
                      <a:pt x="4846" y="15"/>
                      <a:pt x="4840" y="49"/>
                    </a:cubicBezTo>
                    <a:cubicBezTo>
                      <a:pt x="4641" y="1385"/>
                      <a:pt x="4115" y="3325"/>
                      <a:pt x="2466" y="3411"/>
                    </a:cubicBezTo>
                    <a:cubicBezTo>
                      <a:pt x="2427" y="3413"/>
                      <a:pt x="2388" y="3414"/>
                      <a:pt x="2351" y="3414"/>
                    </a:cubicBezTo>
                    <a:cubicBezTo>
                      <a:pt x="678" y="3414"/>
                      <a:pt x="473" y="1423"/>
                      <a:pt x="48" y="229"/>
                    </a:cubicBezTo>
                    <a:cubicBezTo>
                      <a:pt x="44" y="218"/>
                      <a:pt x="34" y="212"/>
                      <a:pt x="24" y="212"/>
                    </a:cubicBezTo>
                    <a:cubicBezTo>
                      <a:pt x="12" y="212"/>
                      <a:pt x="1" y="220"/>
                      <a:pt x="1" y="236"/>
                    </a:cubicBezTo>
                    <a:cubicBezTo>
                      <a:pt x="1" y="1584"/>
                      <a:pt x="759" y="3548"/>
                      <a:pt x="2348" y="3571"/>
                    </a:cubicBezTo>
                    <a:cubicBezTo>
                      <a:pt x="2359" y="3571"/>
                      <a:pt x="2370" y="3571"/>
                      <a:pt x="2381" y="3571"/>
                    </a:cubicBezTo>
                    <a:cubicBezTo>
                      <a:pt x="4173" y="3571"/>
                      <a:pt x="4659" y="1467"/>
                      <a:pt x="4970" y="84"/>
                    </a:cubicBezTo>
                    <a:cubicBezTo>
                      <a:pt x="4981" y="33"/>
                      <a:pt x="4937" y="0"/>
                      <a:pt x="4897" y="0"/>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61" name="Google Shape;161;p13"/>
              <p:cNvSpPr/>
              <p:nvPr/>
            </p:nvSpPr>
            <p:spPr>
              <a:xfrm>
                <a:off x="5406050" y="443700"/>
                <a:ext cx="12850" cy="9425"/>
              </a:xfrm>
              <a:custGeom>
                <a:avLst/>
                <a:gdLst/>
                <a:ahLst/>
                <a:cxnLst/>
                <a:rect l="l" t="t" r="r" b="b"/>
                <a:pathLst>
                  <a:path w="514" h="377" extrusionOk="0">
                    <a:moveTo>
                      <a:pt x="271" y="1"/>
                    </a:moveTo>
                    <a:cubicBezTo>
                      <a:pt x="256" y="1"/>
                      <a:pt x="240" y="2"/>
                      <a:pt x="224" y="5"/>
                    </a:cubicBezTo>
                    <a:lnTo>
                      <a:pt x="172" y="14"/>
                    </a:lnTo>
                    <a:cubicBezTo>
                      <a:pt x="1" y="45"/>
                      <a:pt x="1" y="332"/>
                      <a:pt x="172" y="363"/>
                    </a:cubicBezTo>
                    <a:lnTo>
                      <a:pt x="224" y="372"/>
                    </a:lnTo>
                    <a:cubicBezTo>
                      <a:pt x="240" y="375"/>
                      <a:pt x="256" y="376"/>
                      <a:pt x="270" y="376"/>
                    </a:cubicBezTo>
                    <a:cubicBezTo>
                      <a:pt x="512" y="376"/>
                      <a:pt x="513" y="1"/>
                      <a:pt x="271" y="1"/>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62" name="Google Shape;162;p13"/>
              <p:cNvSpPr/>
              <p:nvPr/>
            </p:nvSpPr>
            <p:spPr>
              <a:xfrm>
                <a:off x="5418450" y="492100"/>
                <a:ext cx="13100" cy="10275"/>
              </a:xfrm>
              <a:custGeom>
                <a:avLst/>
                <a:gdLst/>
                <a:ahLst/>
                <a:cxnLst/>
                <a:rect l="l" t="t" r="r" b="b"/>
                <a:pathLst>
                  <a:path w="524" h="411" extrusionOk="0">
                    <a:moveTo>
                      <a:pt x="262" y="1"/>
                    </a:moveTo>
                    <a:cubicBezTo>
                      <a:pt x="0" y="1"/>
                      <a:pt x="0" y="410"/>
                      <a:pt x="262" y="410"/>
                    </a:cubicBezTo>
                    <a:cubicBezTo>
                      <a:pt x="523" y="410"/>
                      <a:pt x="523" y="1"/>
                      <a:pt x="262" y="1"/>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63" name="Google Shape;163;p13"/>
              <p:cNvSpPr/>
              <p:nvPr/>
            </p:nvSpPr>
            <p:spPr>
              <a:xfrm>
                <a:off x="5465700" y="546550"/>
                <a:ext cx="11500" cy="9900"/>
              </a:xfrm>
              <a:custGeom>
                <a:avLst/>
                <a:gdLst/>
                <a:ahLst/>
                <a:cxnLst/>
                <a:rect l="l" t="t" r="r" b="b"/>
                <a:pathLst>
                  <a:path w="460" h="396" extrusionOk="0">
                    <a:moveTo>
                      <a:pt x="202" y="0"/>
                    </a:moveTo>
                    <a:cubicBezTo>
                      <a:pt x="97" y="0"/>
                      <a:pt x="0" y="75"/>
                      <a:pt x="0" y="198"/>
                    </a:cubicBezTo>
                    <a:cubicBezTo>
                      <a:pt x="0" y="321"/>
                      <a:pt x="98" y="396"/>
                      <a:pt x="203" y="396"/>
                    </a:cubicBezTo>
                    <a:cubicBezTo>
                      <a:pt x="236" y="396"/>
                      <a:pt x="270" y="388"/>
                      <a:pt x="302" y="372"/>
                    </a:cubicBezTo>
                    <a:cubicBezTo>
                      <a:pt x="316" y="366"/>
                      <a:pt x="330" y="359"/>
                      <a:pt x="344" y="352"/>
                    </a:cubicBezTo>
                    <a:cubicBezTo>
                      <a:pt x="460" y="296"/>
                      <a:pt x="460" y="101"/>
                      <a:pt x="344" y="44"/>
                    </a:cubicBezTo>
                    <a:cubicBezTo>
                      <a:pt x="330" y="37"/>
                      <a:pt x="316" y="30"/>
                      <a:pt x="302" y="24"/>
                    </a:cubicBezTo>
                    <a:cubicBezTo>
                      <a:pt x="270" y="8"/>
                      <a:pt x="236" y="0"/>
                      <a:pt x="202" y="0"/>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64" name="Google Shape;164;p13"/>
              <p:cNvSpPr/>
              <p:nvPr/>
            </p:nvSpPr>
            <p:spPr>
              <a:xfrm>
                <a:off x="5519825" y="562450"/>
                <a:ext cx="13725" cy="11600"/>
              </a:xfrm>
              <a:custGeom>
                <a:avLst/>
                <a:gdLst/>
                <a:ahLst/>
                <a:cxnLst/>
                <a:rect l="l" t="t" r="r" b="b"/>
                <a:pathLst>
                  <a:path w="549" h="464" extrusionOk="0">
                    <a:moveTo>
                      <a:pt x="303" y="1"/>
                    </a:moveTo>
                    <a:cubicBezTo>
                      <a:pt x="141" y="1"/>
                      <a:pt x="1" y="210"/>
                      <a:pt x="147" y="364"/>
                    </a:cubicBezTo>
                    <a:cubicBezTo>
                      <a:pt x="207" y="430"/>
                      <a:pt x="265" y="463"/>
                      <a:pt x="351" y="463"/>
                    </a:cubicBezTo>
                    <a:cubicBezTo>
                      <a:pt x="356" y="463"/>
                      <a:pt x="362" y="463"/>
                      <a:pt x="367" y="463"/>
                    </a:cubicBezTo>
                    <a:cubicBezTo>
                      <a:pt x="466" y="458"/>
                      <a:pt x="539" y="385"/>
                      <a:pt x="544" y="286"/>
                    </a:cubicBezTo>
                    <a:cubicBezTo>
                      <a:pt x="548" y="187"/>
                      <a:pt x="515" y="128"/>
                      <a:pt x="446" y="62"/>
                    </a:cubicBezTo>
                    <a:cubicBezTo>
                      <a:pt x="401" y="19"/>
                      <a:pt x="351" y="1"/>
                      <a:pt x="303" y="1"/>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65" name="Google Shape;165;p13"/>
              <p:cNvSpPr/>
              <p:nvPr/>
            </p:nvSpPr>
            <p:spPr>
              <a:xfrm>
                <a:off x="5585975" y="560300"/>
                <a:ext cx="14075" cy="9550"/>
              </a:xfrm>
              <a:custGeom>
                <a:avLst/>
                <a:gdLst/>
                <a:ahLst/>
                <a:cxnLst/>
                <a:rect l="l" t="t" r="r" b="b"/>
                <a:pathLst>
                  <a:path w="563" h="382" extrusionOk="0">
                    <a:moveTo>
                      <a:pt x="222" y="1"/>
                    </a:moveTo>
                    <a:cubicBezTo>
                      <a:pt x="2" y="1"/>
                      <a:pt x="1" y="381"/>
                      <a:pt x="221" y="381"/>
                    </a:cubicBezTo>
                    <a:cubicBezTo>
                      <a:pt x="240" y="381"/>
                      <a:pt x="260" y="379"/>
                      <a:pt x="282" y="372"/>
                    </a:cubicBezTo>
                    <a:cubicBezTo>
                      <a:pt x="369" y="349"/>
                      <a:pt x="423" y="323"/>
                      <a:pt x="498" y="277"/>
                    </a:cubicBezTo>
                    <a:cubicBezTo>
                      <a:pt x="563" y="239"/>
                      <a:pt x="563" y="142"/>
                      <a:pt x="498" y="104"/>
                    </a:cubicBezTo>
                    <a:cubicBezTo>
                      <a:pt x="422" y="58"/>
                      <a:pt x="369" y="33"/>
                      <a:pt x="282" y="9"/>
                    </a:cubicBezTo>
                    <a:cubicBezTo>
                      <a:pt x="261" y="3"/>
                      <a:pt x="240" y="1"/>
                      <a:pt x="222" y="1"/>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66" name="Google Shape;166;p13"/>
              <p:cNvSpPr/>
              <p:nvPr/>
            </p:nvSpPr>
            <p:spPr>
              <a:xfrm>
                <a:off x="5618325" y="522150"/>
                <a:ext cx="13400" cy="9875"/>
              </a:xfrm>
              <a:custGeom>
                <a:avLst/>
                <a:gdLst/>
                <a:ahLst/>
                <a:cxnLst/>
                <a:rect l="l" t="t" r="r" b="b"/>
                <a:pathLst>
                  <a:path w="536" h="395" extrusionOk="0">
                    <a:moveTo>
                      <a:pt x="282" y="1"/>
                    </a:moveTo>
                    <a:cubicBezTo>
                      <a:pt x="266" y="1"/>
                      <a:pt x="249" y="2"/>
                      <a:pt x="232" y="5"/>
                    </a:cubicBezTo>
                    <a:cubicBezTo>
                      <a:pt x="214" y="9"/>
                      <a:pt x="198" y="12"/>
                      <a:pt x="180" y="15"/>
                    </a:cubicBezTo>
                    <a:cubicBezTo>
                      <a:pt x="1" y="47"/>
                      <a:pt x="0" y="348"/>
                      <a:pt x="180" y="380"/>
                    </a:cubicBezTo>
                    <a:cubicBezTo>
                      <a:pt x="198" y="384"/>
                      <a:pt x="214" y="386"/>
                      <a:pt x="232" y="390"/>
                    </a:cubicBezTo>
                    <a:cubicBezTo>
                      <a:pt x="249" y="393"/>
                      <a:pt x="265" y="394"/>
                      <a:pt x="281" y="394"/>
                    </a:cubicBezTo>
                    <a:cubicBezTo>
                      <a:pt x="533" y="394"/>
                      <a:pt x="535" y="1"/>
                      <a:pt x="282" y="1"/>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67" name="Google Shape;167;p13"/>
              <p:cNvSpPr/>
              <p:nvPr/>
            </p:nvSpPr>
            <p:spPr>
              <a:xfrm>
                <a:off x="5658675" y="441200"/>
                <a:ext cx="11500" cy="9000"/>
              </a:xfrm>
              <a:custGeom>
                <a:avLst/>
                <a:gdLst/>
                <a:ahLst/>
                <a:cxnLst/>
                <a:rect l="l" t="t" r="r" b="b"/>
                <a:pathLst>
                  <a:path w="460" h="360" extrusionOk="0">
                    <a:moveTo>
                      <a:pt x="230" y="1"/>
                    </a:moveTo>
                    <a:cubicBezTo>
                      <a:pt x="2" y="1"/>
                      <a:pt x="1" y="360"/>
                      <a:pt x="230" y="360"/>
                    </a:cubicBezTo>
                    <a:cubicBezTo>
                      <a:pt x="459" y="360"/>
                      <a:pt x="459" y="1"/>
                      <a:pt x="230" y="1"/>
                    </a:cubicBezTo>
                    <a:close/>
                  </a:path>
                </a:pathLst>
              </a:custGeom>
              <a:solidFill>
                <a:srgbClr val="C99A5D"/>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68" name="Google Shape;168;p13"/>
              <p:cNvSpPr/>
              <p:nvPr/>
            </p:nvSpPr>
            <p:spPr>
              <a:xfrm>
                <a:off x="5463625" y="146725"/>
                <a:ext cx="121125" cy="276125"/>
              </a:xfrm>
              <a:custGeom>
                <a:avLst/>
                <a:gdLst/>
                <a:ahLst/>
                <a:cxnLst/>
                <a:rect l="l" t="t" r="r" b="b"/>
                <a:pathLst>
                  <a:path w="4845" h="11045" extrusionOk="0">
                    <a:moveTo>
                      <a:pt x="2348" y="0"/>
                    </a:moveTo>
                    <a:cubicBezTo>
                      <a:pt x="1692" y="0"/>
                      <a:pt x="999" y="203"/>
                      <a:pt x="617" y="673"/>
                    </a:cubicBezTo>
                    <a:cubicBezTo>
                      <a:pt x="227" y="1154"/>
                      <a:pt x="253" y="1717"/>
                      <a:pt x="290" y="2306"/>
                    </a:cubicBezTo>
                    <a:cubicBezTo>
                      <a:pt x="315" y="2698"/>
                      <a:pt x="349" y="3089"/>
                      <a:pt x="389" y="3481"/>
                    </a:cubicBezTo>
                    <a:cubicBezTo>
                      <a:pt x="358" y="3469"/>
                      <a:pt x="325" y="3463"/>
                      <a:pt x="293" y="3463"/>
                    </a:cubicBezTo>
                    <a:cubicBezTo>
                      <a:pt x="142" y="3463"/>
                      <a:pt x="0" y="3583"/>
                      <a:pt x="53" y="3774"/>
                    </a:cubicBezTo>
                    <a:cubicBezTo>
                      <a:pt x="154" y="4147"/>
                      <a:pt x="289" y="4478"/>
                      <a:pt x="546" y="4754"/>
                    </a:cubicBezTo>
                    <a:cubicBezTo>
                      <a:pt x="564" y="4878"/>
                      <a:pt x="581" y="5003"/>
                      <a:pt x="601" y="5127"/>
                    </a:cubicBezTo>
                    <a:cubicBezTo>
                      <a:pt x="678" y="5614"/>
                      <a:pt x="795" y="6144"/>
                      <a:pt x="1226" y="6456"/>
                    </a:cubicBezTo>
                    <a:cubicBezTo>
                      <a:pt x="1258" y="7412"/>
                      <a:pt x="1285" y="8492"/>
                      <a:pt x="1316" y="9449"/>
                    </a:cubicBezTo>
                    <a:cubicBezTo>
                      <a:pt x="1190" y="9531"/>
                      <a:pt x="992" y="9620"/>
                      <a:pt x="866" y="9702"/>
                    </a:cubicBezTo>
                    <a:cubicBezTo>
                      <a:pt x="1486" y="10134"/>
                      <a:pt x="2091" y="10581"/>
                      <a:pt x="2680" y="11044"/>
                    </a:cubicBezTo>
                    <a:cubicBezTo>
                      <a:pt x="2994" y="10480"/>
                      <a:pt x="3448" y="9977"/>
                      <a:pt x="4000" y="9578"/>
                    </a:cubicBezTo>
                    <a:cubicBezTo>
                      <a:pt x="3894" y="9516"/>
                      <a:pt x="3797" y="9228"/>
                      <a:pt x="3690" y="9165"/>
                    </a:cubicBezTo>
                    <a:cubicBezTo>
                      <a:pt x="3565" y="8245"/>
                      <a:pt x="3513" y="7318"/>
                      <a:pt x="3487" y="6392"/>
                    </a:cubicBezTo>
                    <a:cubicBezTo>
                      <a:pt x="3487" y="6392"/>
                      <a:pt x="3487" y="6392"/>
                      <a:pt x="3487" y="6392"/>
                    </a:cubicBezTo>
                    <a:cubicBezTo>
                      <a:pt x="3515" y="6372"/>
                      <a:pt x="3541" y="6347"/>
                      <a:pt x="3563" y="6315"/>
                    </a:cubicBezTo>
                    <a:cubicBezTo>
                      <a:pt x="3890" y="5825"/>
                      <a:pt x="4009" y="5263"/>
                      <a:pt x="4042" y="4685"/>
                    </a:cubicBezTo>
                    <a:cubicBezTo>
                      <a:pt x="4512" y="4383"/>
                      <a:pt x="4845" y="3964"/>
                      <a:pt x="4590" y="3458"/>
                    </a:cubicBezTo>
                    <a:cubicBezTo>
                      <a:pt x="4542" y="3361"/>
                      <a:pt x="4434" y="3314"/>
                      <a:pt x="4333" y="3308"/>
                    </a:cubicBezTo>
                    <a:cubicBezTo>
                      <a:pt x="4324" y="3308"/>
                      <a:pt x="4315" y="3308"/>
                      <a:pt x="4306" y="3308"/>
                    </a:cubicBezTo>
                    <a:cubicBezTo>
                      <a:pt x="4227" y="3308"/>
                      <a:pt x="4157" y="3328"/>
                      <a:pt x="4094" y="3360"/>
                    </a:cubicBezTo>
                    <a:cubicBezTo>
                      <a:pt x="4171" y="2996"/>
                      <a:pt x="4225" y="2627"/>
                      <a:pt x="4217" y="2249"/>
                    </a:cubicBezTo>
                    <a:cubicBezTo>
                      <a:pt x="4203" y="1519"/>
                      <a:pt x="4123" y="678"/>
                      <a:pt x="3448" y="260"/>
                    </a:cubicBezTo>
                    <a:cubicBezTo>
                      <a:pt x="3138" y="68"/>
                      <a:pt x="2747" y="3"/>
                      <a:pt x="2369" y="0"/>
                    </a:cubicBezTo>
                    <a:cubicBezTo>
                      <a:pt x="2362" y="0"/>
                      <a:pt x="2355" y="0"/>
                      <a:pt x="2348" y="0"/>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69" name="Google Shape;169;p13"/>
              <p:cNvSpPr/>
              <p:nvPr/>
            </p:nvSpPr>
            <p:spPr>
              <a:xfrm>
                <a:off x="5422500" y="68600"/>
                <a:ext cx="191400" cy="273375"/>
              </a:xfrm>
              <a:custGeom>
                <a:avLst/>
                <a:gdLst/>
                <a:ahLst/>
                <a:cxnLst/>
                <a:rect l="l" t="t" r="r" b="b"/>
                <a:pathLst>
                  <a:path w="7656" h="10935" extrusionOk="0">
                    <a:moveTo>
                      <a:pt x="3731" y="3810"/>
                    </a:moveTo>
                    <a:cubicBezTo>
                      <a:pt x="3885" y="3810"/>
                      <a:pt x="4034" y="3821"/>
                      <a:pt x="4167" y="3838"/>
                    </a:cubicBezTo>
                    <a:cubicBezTo>
                      <a:pt x="4215" y="3843"/>
                      <a:pt x="4264" y="3851"/>
                      <a:pt x="4313" y="3859"/>
                    </a:cubicBezTo>
                    <a:cubicBezTo>
                      <a:pt x="4680" y="3884"/>
                      <a:pt x="5010" y="3979"/>
                      <a:pt x="5215" y="4200"/>
                    </a:cubicBezTo>
                    <a:cubicBezTo>
                      <a:pt x="5406" y="4336"/>
                      <a:pt x="5561" y="4518"/>
                      <a:pt x="5650" y="4758"/>
                    </a:cubicBezTo>
                    <a:cubicBezTo>
                      <a:pt x="5691" y="4872"/>
                      <a:pt x="5663" y="4970"/>
                      <a:pt x="5600" y="5042"/>
                    </a:cubicBezTo>
                    <a:cubicBezTo>
                      <a:pt x="5602" y="5053"/>
                      <a:pt x="5605" y="5064"/>
                      <a:pt x="5606" y="5077"/>
                    </a:cubicBezTo>
                    <a:cubicBezTo>
                      <a:pt x="5635" y="5352"/>
                      <a:pt x="5475" y="5606"/>
                      <a:pt x="5382" y="5866"/>
                    </a:cubicBezTo>
                    <a:cubicBezTo>
                      <a:pt x="5203" y="6365"/>
                      <a:pt x="5266" y="6914"/>
                      <a:pt x="5324" y="7441"/>
                    </a:cubicBezTo>
                    <a:cubicBezTo>
                      <a:pt x="5359" y="7763"/>
                      <a:pt x="5380" y="8126"/>
                      <a:pt x="5171" y="8373"/>
                    </a:cubicBezTo>
                    <a:cubicBezTo>
                      <a:pt x="5097" y="8460"/>
                      <a:pt x="4998" y="8527"/>
                      <a:pt x="4945" y="8629"/>
                    </a:cubicBezTo>
                    <a:cubicBezTo>
                      <a:pt x="4872" y="8770"/>
                      <a:pt x="4906" y="8939"/>
                      <a:pt x="4900" y="9098"/>
                    </a:cubicBezTo>
                    <a:cubicBezTo>
                      <a:pt x="4887" y="9410"/>
                      <a:pt x="4700" y="9709"/>
                      <a:pt x="4425" y="9854"/>
                    </a:cubicBezTo>
                    <a:cubicBezTo>
                      <a:pt x="4344" y="9694"/>
                      <a:pt x="4349" y="9505"/>
                      <a:pt x="4306" y="9331"/>
                    </a:cubicBezTo>
                    <a:cubicBezTo>
                      <a:pt x="4263" y="9159"/>
                      <a:pt x="4138" y="8979"/>
                      <a:pt x="3965" y="8979"/>
                    </a:cubicBezTo>
                    <a:cubicBezTo>
                      <a:pt x="3962" y="8979"/>
                      <a:pt x="3960" y="8979"/>
                      <a:pt x="3957" y="8980"/>
                    </a:cubicBezTo>
                    <a:cubicBezTo>
                      <a:pt x="3771" y="8985"/>
                      <a:pt x="3657" y="9185"/>
                      <a:pt x="3605" y="9364"/>
                    </a:cubicBezTo>
                    <a:cubicBezTo>
                      <a:pt x="3553" y="9544"/>
                      <a:pt x="3515" y="9749"/>
                      <a:pt x="3361" y="9854"/>
                    </a:cubicBezTo>
                    <a:cubicBezTo>
                      <a:pt x="3131" y="9704"/>
                      <a:pt x="3002" y="9414"/>
                      <a:pt x="3044" y="9142"/>
                    </a:cubicBezTo>
                    <a:cubicBezTo>
                      <a:pt x="3061" y="9035"/>
                      <a:pt x="3101" y="8928"/>
                      <a:pt x="3074" y="8824"/>
                    </a:cubicBezTo>
                    <a:cubicBezTo>
                      <a:pt x="3043" y="8710"/>
                      <a:pt x="2940" y="8634"/>
                      <a:pt x="2856" y="8551"/>
                    </a:cubicBezTo>
                    <a:cubicBezTo>
                      <a:pt x="2262" y="7962"/>
                      <a:pt x="2564" y="7025"/>
                      <a:pt x="2380" y="6296"/>
                    </a:cubicBezTo>
                    <a:cubicBezTo>
                      <a:pt x="2220" y="5664"/>
                      <a:pt x="1450" y="4932"/>
                      <a:pt x="2237" y="4350"/>
                    </a:cubicBezTo>
                    <a:cubicBezTo>
                      <a:pt x="2272" y="4324"/>
                      <a:pt x="2310" y="4301"/>
                      <a:pt x="2348" y="4280"/>
                    </a:cubicBezTo>
                    <a:cubicBezTo>
                      <a:pt x="2361" y="4169"/>
                      <a:pt x="2433" y="4070"/>
                      <a:pt x="2582" y="4041"/>
                    </a:cubicBezTo>
                    <a:cubicBezTo>
                      <a:pt x="2649" y="4029"/>
                      <a:pt x="2726" y="4014"/>
                      <a:pt x="2808" y="3998"/>
                    </a:cubicBezTo>
                    <a:cubicBezTo>
                      <a:pt x="3079" y="3857"/>
                      <a:pt x="3416" y="3810"/>
                      <a:pt x="3731" y="3810"/>
                    </a:cubicBezTo>
                    <a:close/>
                    <a:moveTo>
                      <a:pt x="2576" y="0"/>
                    </a:moveTo>
                    <a:cubicBezTo>
                      <a:pt x="2564" y="126"/>
                      <a:pt x="2551" y="251"/>
                      <a:pt x="2538" y="376"/>
                    </a:cubicBezTo>
                    <a:cubicBezTo>
                      <a:pt x="2451" y="191"/>
                      <a:pt x="2248" y="71"/>
                      <a:pt x="2047" y="71"/>
                    </a:cubicBezTo>
                    <a:cubicBezTo>
                      <a:pt x="2003" y="71"/>
                      <a:pt x="1960" y="77"/>
                      <a:pt x="1918" y="88"/>
                    </a:cubicBezTo>
                    <a:cubicBezTo>
                      <a:pt x="1679" y="154"/>
                      <a:pt x="1506" y="404"/>
                      <a:pt x="1527" y="652"/>
                    </a:cubicBezTo>
                    <a:cubicBezTo>
                      <a:pt x="1466" y="618"/>
                      <a:pt x="1396" y="602"/>
                      <a:pt x="1326" y="602"/>
                    </a:cubicBezTo>
                    <a:cubicBezTo>
                      <a:pt x="1190" y="602"/>
                      <a:pt x="1052" y="664"/>
                      <a:pt x="971" y="776"/>
                    </a:cubicBezTo>
                    <a:cubicBezTo>
                      <a:pt x="849" y="946"/>
                      <a:pt x="875" y="1206"/>
                      <a:pt x="1029" y="1347"/>
                    </a:cubicBezTo>
                    <a:cubicBezTo>
                      <a:pt x="977" y="1333"/>
                      <a:pt x="924" y="1326"/>
                      <a:pt x="872" y="1326"/>
                    </a:cubicBezTo>
                    <a:cubicBezTo>
                      <a:pt x="420" y="1326"/>
                      <a:pt x="0" y="1838"/>
                      <a:pt x="150" y="2285"/>
                    </a:cubicBezTo>
                    <a:cubicBezTo>
                      <a:pt x="217" y="2484"/>
                      <a:pt x="365" y="2644"/>
                      <a:pt x="497" y="2806"/>
                    </a:cubicBezTo>
                    <a:cubicBezTo>
                      <a:pt x="1277" y="3766"/>
                      <a:pt x="1603" y="4988"/>
                      <a:pt x="1841" y="6180"/>
                    </a:cubicBezTo>
                    <a:cubicBezTo>
                      <a:pt x="1952" y="6734"/>
                      <a:pt x="2108" y="7235"/>
                      <a:pt x="2098" y="7805"/>
                    </a:cubicBezTo>
                    <a:cubicBezTo>
                      <a:pt x="2087" y="8435"/>
                      <a:pt x="1954" y="9078"/>
                      <a:pt x="2162" y="9692"/>
                    </a:cubicBezTo>
                    <a:cubicBezTo>
                      <a:pt x="2354" y="10254"/>
                      <a:pt x="2830" y="10709"/>
                      <a:pt x="3398" y="10869"/>
                    </a:cubicBezTo>
                    <a:cubicBezTo>
                      <a:pt x="3553" y="10913"/>
                      <a:pt x="3714" y="10934"/>
                      <a:pt x="3876" y="10934"/>
                    </a:cubicBezTo>
                    <a:cubicBezTo>
                      <a:pt x="4303" y="10934"/>
                      <a:pt x="4731" y="10785"/>
                      <a:pt x="5059" y="10508"/>
                    </a:cubicBezTo>
                    <a:cubicBezTo>
                      <a:pt x="5900" y="9799"/>
                      <a:pt x="5939" y="8513"/>
                      <a:pt x="5749" y="7425"/>
                    </a:cubicBezTo>
                    <a:cubicBezTo>
                      <a:pt x="5708" y="7191"/>
                      <a:pt x="5660" y="6952"/>
                      <a:pt x="5712" y="6722"/>
                    </a:cubicBezTo>
                    <a:cubicBezTo>
                      <a:pt x="5788" y="6382"/>
                      <a:pt x="6062" y="6131"/>
                      <a:pt x="6272" y="5855"/>
                    </a:cubicBezTo>
                    <a:cubicBezTo>
                      <a:pt x="6483" y="5579"/>
                      <a:pt x="6638" y="5186"/>
                      <a:pt x="6451" y="4892"/>
                    </a:cubicBezTo>
                    <a:cubicBezTo>
                      <a:pt x="7022" y="4722"/>
                      <a:pt x="7380" y="4032"/>
                      <a:pt x="7192" y="3463"/>
                    </a:cubicBezTo>
                    <a:cubicBezTo>
                      <a:pt x="7655" y="3239"/>
                      <a:pt x="7589" y="2408"/>
                      <a:pt x="7096" y="2262"/>
                    </a:cubicBezTo>
                    <a:cubicBezTo>
                      <a:pt x="7175" y="1952"/>
                      <a:pt x="7131" y="1586"/>
                      <a:pt x="6898" y="1368"/>
                    </a:cubicBezTo>
                    <a:cubicBezTo>
                      <a:pt x="6795" y="1270"/>
                      <a:pt x="6650" y="1221"/>
                      <a:pt x="6508" y="1221"/>
                    </a:cubicBezTo>
                    <a:cubicBezTo>
                      <a:pt x="6331" y="1221"/>
                      <a:pt x="6160" y="1298"/>
                      <a:pt x="6080" y="1457"/>
                    </a:cubicBezTo>
                    <a:cubicBezTo>
                      <a:pt x="6129" y="1155"/>
                      <a:pt x="5985" y="830"/>
                      <a:pt x="5730" y="664"/>
                    </a:cubicBezTo>
                    <a:cubicBezTo>
                      <a:pt x="5604" y="583"/>
                      <a:pt x="5456" y="543"/>
                      <a:pt x="5307" y="543"/>
                    </a:cubicBezTo>
                    <a:cubicBezTo>
                      <a:pt x="5152" y="543"/>
                      <a:pt x="4998" y="586"/>
                      <a:pt x="4869" y="673"/>
                    </a:cubicBezTo>
                    <a:cubicBezTo>
                      <a:pt x="4742" y="424"/>
                      <a:pt x="4597" y="155"/>
                      <a:pt x="4343" y="42"/>
                    </a:cubicBezTo>
                    <a:cubicBezTo>
                      <a:pt x="4288" y="18"/>
                      <a:pt x="4227" y="7"/>
                      <a:pt x="4166" y="7"/>
                    </a:cubicBezTo>
                    <a:cubicBezTo>
                      <a:pt x="3943" y="7"/>
                      <a:pt x="3714" y="156"/>
                      <a:pt x="3732" y="376"/>
                    </a:cubicBezTo>
                    <a:cubicBezTo>
                      <a:pt x="3384" y="160"/>
                      <a:pt x="2984" y="31"/>
                      <a:pt x="2576" y="0"/>
                    </a:cubicBezTo>
                    <a:close/>
                  </a:path>
                </a:pathLst>
              </a:custGeom>
              <a:solidFill>
                <a:srgbClr val="924430"/>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70" name="Google Shape;170;p13"/>
              <p:cNvSpPr/>
              <p:nvPr/>
            </p:nvSpPr>
            <p:spPr>
              <a:xfrm>
                <a:off x="5311875" y="705875"/>
                <a:ext cx="270725" cy="163075"/>
              </a:xfrm>
              <a:custGeom>
                <a:avLst/>
                <a:gdLst/>
                <a:ahLst/>
                <a:cxnLst/>
                <a:rect l="l" t="t" r="r" b="b"/>
                <a:pathLst>
                  <a:path w="10829" h="6523" extrusionOk="0">
                    <a:moveTo>
                      <a:pt x="8893" y="1"/>
                    </a:moveTo>
                    <a:cubicBezTo>
                      <a:pt x="8706" y="1"/>
                      <a:pt x="8520" y="20"/>
                      <a:pt x="8341" y="58"/>
                    </a:cubicBezTo>
                    <a:cubicBezTo>
                      <a:pt x="7502" y="236"/>
                      <a:pt x="6775" y="745"/>
                      <a:pt x="6102" y="1278"/>
                    </a:cubicBezTo>
                    <a:cubicBezTo>
                      <a:pt x="5627" y="1654"/>
                      <a:pt x="5164" y="2050"/>
                      <a:pt x="4652" y="2373"/>
                    </a:cubicBezTo>
                    <a:cubicBezTo>
                      <a:pt x="3371" y="3181"/>
                      <a:pt x="2112" y="3330"/>
                      <a:pt x="605" y="3455"/>
                    </a:cubicBezTo>
                    <a:cubicBezTo>
                      <a:pt x="254" y="4000"/>
                      <a:pt x="0" y="4649"/>
                      <a:pt x="98" y="5292"/>
                    </a:cubicBezTo>
                    <a:cubicBezTo>
                      <a:pt x="195" y="5927"/>
                      <a:pt x="725" y="6523"/>
                      <a:pt x="1361" y="6523"/>
                    </a:cubicBezTo>
                    <a:cubicBezTo>
                      <a:pt x="1367" y="6523"/>
                      <a:pt x="1373" y="6523"/>
                      <a:pt x="1380" y="6523"/>
                    </a:cubicBezTo>
                    <a:cubicBezTo>
                      <a:pt x="1888" y="6513"/>
                      <a:pt x="2315" y="6154"/>
                      <a:pt x="2695" y="5815"/>
                    </a:cubicBezTo>
                    <a:cubicBezTo>
                      <a:pt x="3731" y="4890"/>
                      <a:pt x="4767" y="3964"/>
                      <a:pt x="5803" y="3040"/>
                    </a:cubicBezTo>
                    <a:cubicBezTo>
                      <a:pt x="7289" y="2805"/>
                      <a:pt x="9095" y="2147"/>
                      <a:pt x="10465" y="1521"/>
                    </a:cubicBezTo>
                    <a:cubicBezTo>
                      <a:pt x="10573" y="1472"/>
                      <a:pt x="10688" y="1414"/>
                      <a:pt x="10744" y="1308"/>
                    </a:cubicBezTo>
                    <a:cubicBezTo>
                      <a:pt x="10828" y="1152"/>
                      <a:pt x="10748" y="958"/>
                      <a:pt x="10646" y="813"/>
                    </a:cubicBezTo>
                    <a:cubicBezTo>
                      <a:pt x="10258" y="260"/>
                      <a:pt x="9574" y="1"/>
                      <a:pt x="8893" y="1"/>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sp>
            <p:nvSpPr>
              <p:cNvPr id="171" name="Google Shape;171;p13"/>
              <p:cNvSpPr/>
              <p:nvPr/>
            </p:nvSpPr>
            <p:spPr>
              <a:xfrm>
                <a:off x="5722750" y="425200"/>
                <a:ext cx="142725" cy="368150"/>
              </a:xfrm>
              <a:custGeom>
                <a:avLst/>
                <a:gdLst/>
                <a:ahLst/>
                <a:cxnLst/>
                <a:rect l="l" t="t" r="r" b="b"/>
                <a:pathLst>
                  <a:path w="5709" h="14726" extrusionOk="0">
                    <a:moveTo>
                      <a:pt x="4967" y="0"/>
                    </a:moveTo>
                    <a:cubicBezTo>
                      <a:pt x="4844" y="0"/>
                      <a:pt x="4746" y="139"/>
                      <a:pt x="4686" y="259"/>
                    </a:cubicBezTo>
                    <a:cubicBezTo>
                      <a:pt x="4154" y="1339"/>
                      <a:pt x="3677" y="2446"/>
                      <a:pt x="3260" y="3577"/>
                    </a:cubicBezTo>
                    <a:cubicBezTo>
                      <a:pt x="3364" y="3074"/>
                      <a:pt x="3421" y="2562"/>
                      <a:pt x="3432" y="2049"/>
                    </a:cubicBezTo>
                    <a:cubicBezTo>
                      <a:pt x="3435" y="1888"/>
                      <a:pt x="3368" y="1668"/>
                      <a:pt x="3223" y="1668"/>
                    </a:cubicBezTo>
                    <a:cubicBezTo>
                      <a:pt x="3212" y="1668"/>
                      <a:pt x="3201" y="1669"/>
                      <a:pt x="3189" y="1672"/>
                    </a:cubicBezTo>
                    <a:cubicBezTo>
                      <a:pt x="3096" y="1692"/>
                      <a:pt x="3048" y="1794"/>
                      <a:pt x="3015" y="1884"/>
                    </a:cubicBezTo>
                    <a:cubicBezTo>
                      <a:pt x="2654" y="2879"/>
                      <a:pt x="2524" y="3959"/>
                      <a:pt x="2639" y="5012"/>
                    </a:cubicBezTo>
                    <a:cubicBezTo>
                      <a:pt x="2689" y="5459"/>
                      <a:pt x="2781" y="5914"/>
                      <a:pt x="2702" y="6358"/>
                    </a:cubicBezTo>
                    <a:cubicBezTo>
                      <a:pt x="2646" y="6665"/>
                      <a:pt x="2511" y="6951"/>
                      <a:pt x="2376" y="7233"/>
                    </a:cubicBezTo>
                    <a:cubicBezTo>
                      <a:pt x="1624" y="8811"/>
                      <a:pt x="752" y="10173"/>
                      <a:pt x="0" y="11750"/>
                    </a:cubicBezTo>
                    <a:cubicBezTo>
                      <a:pt x="108" y="12700"/>
                      <a:pt x="484" y="13616"/>
                      <a:pt x="1075" y="14364"/>
                    </a:cubicBezTo>
                    <a:cubicBezTo>
                      <a:pt x="1208" y="14531"/>
                      <a:pt x="1372" y="14703"/>
                      <a:pt x="1584" y="14723"/>
                    </a:cubicBezTo>
                    <a:cubicBezTo>
                      <a:pt x="1598" y="14725"/>
                      <a:pt x="1613" y="14726"/>
                      <a:pt x="1627" y="14726"/>
                    </a:cubicBezTo>
                    <a:cubicBezTo>
                      <a:pt x="1863" y="14726"/>
                      <a:pt x="2067" y="14537"/>
                      <a:pt x="2207" y="14339"/>
                    </a:cubicBezTo>
                    <a:cubicBezTo>
                      <a:pt x="2517" y="13900"/>
                      <a:pt x="2661" y="13366"/>
                      <a:pt x="2790" y="12843"/>
                    </a:cubicBezTo>
                    <a:cubicBezTo>
                      <a:pt x="3279" y="10852"/>
                      <a:pt x="3624" y="8825"/>
                      <a:pt x="3821" y="6784"/>
                    </a:cubicBezTo>
                    <a:lnTo>
                      <a:pt x="3821" y="6784"/>
                    </a:lnTo>
                    <a:cubicBezTo>
                      <a:pt x="3796" y="6813"/>
                      <a:pt x="3765" y="6833"/>
                      <a:pt x="3726" y="6833"/>
                    </a:cubicBezTo>
                    <a:cubicBezTo>
                      <a:pt x="3724" y="6833"/>
                      <a:pt x="3721" y="6833"/>
                      <a:pt x="3719" y="6833"/>
                    </a:cubicBezTo>
                    <a:cubicBezTo>
                      <a:pt x="3642" y="6828"/>
                      <a:pt x="3727" y="6708"/>
                      <a:pt x="3791" y="6708"/>
                    </a:cubicBezTo>
                    <a:cubicBezTo>
                      <a:pt x="3805" y="6708"/>
                      <a:pt x="3817" y="6713"/>
                      <a:pt x="3827" y="6726"/>
                    </a:cubicBezTo>
                    <a:cubicBezTo>
                      <a:pt x="3826" y="6746"/>
                      <a:pt x="3823" y="6765"/>
                      <a:pt x="3821" y="6784"/>
                    </a:cubicBezTo>
                    <a:cubicBezTo>
                      <a:pt x="3855" y="6746"/>
                      <a:pt x="3880" y="6690"/>
                      <a:pt x="3896" y="6640"/>
                    </a:cubicBezTo>
                    <a:cubicBezTo>
                      <a:pt x="4252" y="5563"/>
                      <a:pt x="4831" y="4572"/>
                      <a:pt x="5201" y="3499"/>
                    </a:cubicBezTo>
                    <a:cubicBezTo>
                      <a:pt x="5570" y="2426"/>
                      <a:pt x="5709" y="1193"/>
                      <a:pt x="5187" y="187"/>
                    </a:cubicBezTo>
                    <a:cubicBezTo>
                      <a:pt x="5147" y="110"/>
                      <a:pt x="5094" y="28"/>
                      <a:pt x="5010" y="6"/>
                    </a:cubicBezTo>
                    <a:cubicBezTo>
                      <a:pt x="4995" y="2"/>
                      <a:pt x="4981" y="0"/>
                      <a:pt x="4967" y="0"/>
                    </a:cubicBezTo>
                    <a:close/>
                  </a:path>
                </a:pathLst>
              </a:custGeom>
              <a:solidFill>
                <a:srgbClr val="F7A285"/>
              </a:solidFill>
              <a:ln>
                <a:noFill/>
              </a:ln>
            </p:spPr>
            <p:txBody>
              <a:bodyPr spcFirstLastPara="1" wrap="square" lIns="68900" tIns="68900" rIns="68900" bIns="68900" anchor="ctr" anchorCtr="0">
                <a:noAutofit/>
              </a:bodyPr>
              <a:lstStyle/>
              <a:p>
                <a:pPr marL="0" lvl="0" indent="0" algn="l" rtl="0">
                  <a:spcBef>
                    <a:spcPts val="0"/>
                  </a:spcBef>
                  <a:spcAft>
                    <a:spcPts val="0"/>
                  </a:spcAft>
                  <a:buNone/>
                </a:pPr>
                <a:endParaRPr/>
              </a:p>
            </p:txBody>
          </p:sp>
        </p:grpSp>
      </p:grpSp>
      <p:sp>
        <p:nvSpPr>
          <p:cNvPr id="172" name="Google Shape;172;p13"/>
          <p:cNvSpPr txBox="1"/>
          <p:nvPr/>
        </p:nvSpPr>
        <p:spPr>
          <a:xfrm>
            <a:off x="386850" y="340775"/>
            <a:ext cx="7074300" cy="241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900">
                <a:solidFill>
                  <a:srgbClr val="660000"/>
                </a:solidFill>
                <a:latin typeface="Fira Sans Extra Condensed ExtraBold"/>
                <a:ea typeface="Fira Sans Extra Condensed ExtraBold"/>
                <a:cs typeface="Fira Sans Extra Condensed ExtraBold"/>
                <a:sym typeface="Fira Sans Extra Condensed ExtraBold"/>
              </a:rPr>
              <a:t>“Manifestar es rezar, pero </a:t>
            </a:r>
            <a:r>
              <a:rPr lang="en" sz="2900" i="1">
                <a:solidFill>
                  <a:srgbClr val="660000"/>
                </a:solidFill>
                <a:latin typeface="Fira Sans Extra Condensed ExtraBold"/>
                <a:ea typeface="Fira Sans Extra Condensed ExtraBold"/>
                <a:cs typeface="Fira Sans Extra Condensed ExtraBold"/>
                <a:sym typeface="Fira Sans Extra Condensed ExtraBold"/>
              </a:rPr>
              <a:t>aesthetic</a:t>
            </a:r>
            <a:r>
              <a:rPr lang="en" sz="2900">
                <a:solidFill>
                  <a:srgbClr val="660000"/>
                </a:solidFill>
                <a:latin typeface="Fira Sans Extra Condensed ExtraBold"/>
                <a:ea typeface="Fira Sans Extra Condensed ExtraBold"/>
                <a:cs typeface="Fira Sans Extra Condensed ExtraBold"/>
                <a:sym typeface="Fira Sans Extra Condensed ExtraBold"/>
              </a:rPr>
              <a:t>”: Creencias y prácticas religiosas/espirituales no afiliadas de jóvenes universitarios en medio de la crisis de confianza hacia las instituciones desde el 2000 hasta la actualidad</a:t>
            </a:r>
            <a:endParaRPr sz="2900">
              <a:solidFill>
                <a:srgbClr val="660000"/>
              </a:solidFill>
              <a:latin typeface="Fira Sans Extra Condensed ExtraBold"/>
              <a:ea typeface="Fira Sans Extra Condensed ExtraBold"/>
              <a:cs typeface="Fira Sans Extra Condensed ExtraBold"/>
              <a:sym typeface="Fira Sans Extra Condensed ExtraBold"/>
            </a:endParaRPr>
          </a:p>
        </p:txBody>
      </p:sp>
      <p:sp>
        <p:nvSpPr>
          <p:cNvPr id="173" name="Google Shape;173;p13"/>
          <p:cNvSpPr txBox="1"/>
          <p:nvPr/>
        </p:nvSpPr>
        <p:spPr>
          <a:xfrm>
            <a:off x="526300" y="2753075"/>
            <a:ext cx="3838500" cy="184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Roboto"/>
                <a:ea typeface="Roboto"/>
                <a:cs typeface="Roboto"/>
                <a:sym typeface="Roboto"/>
              </a:rPr>
              <a:t>Dominique Granadino Urrutia</a:t>
            </a:r>
            <a:endParaRPr>
              <a:latin typeface="Roboto"/>
              <a:ea typeface="Roboto"/>
              <a:cs typeface="Roboto"/>
              <a:sym typeface="Roboto"/>
            </a:endParaRPr>
          </a:p>
          <a:p>
            <a:pPr marL="0" lvl="0" indent="0" algn="l" rtl="0">
              <a:spcBef>
                <a:spcPts val="0"/>
              </a:spcBef>
              <a:spcAft>
                <a:spcPts val="0"/>
              </a:spcAft>
              <a:buNone/>
            </a:pPr>
            <a:r>
              <a:rPr lang="en">
                <a:latin typeface="Roboto"/>
                <a:ea typeface="Roboto"/>
                <a:cs typeface="Roboto"/>
                <a:sym typeface="Roboto"/>
              </a:rPr>
              <a:t>Defensa para optar al Título Profesional de Socióloga</a:t>
            </a: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r>
              <a:rPr lang="en">
                <a:latin typeface="Roboto"/>
                <a:ea typeface="Roboto"/>
                <a:cs typeface="Roboto"/>
                <a:sym typeface="Roboto"/>
              </a:rPr>
              <a:t>Profesor Guía: Dr. Luis Bahamondes G.</a:t>
            </a:r>
            <a:endParaRPr>
              <a:latin typeface="Roboto"/>
              <a:ea typeface="Roboto"/>
              <a:cs typeface="Roboto"/>
              <a:sym typeface="Roboto"/>
            </a:endParaRPr>
          </a:p>
          <a:p>
            <a:pPr marL="0" lvl="0" indent="0" algn="l" rtl="0">
              <a:spcBef>
                <a:spcPts val="0"/>
              </a:spcBef>
              <a:spcAft>
                <a:spcPts val="0"/>
              </a:spcAft>
              <a:buNone/>
            </a:pPr>
            <a:r>
              <a:rPr lang="en">
                <a:latin typeface="Roboto"/>
                <a:ea typeface="Roboto"/>
                <a:cs typeface="Roboto"/>
                <a:sym typeface="Roboto"/>
              </a:rPr>
              <a:t>Profesor Co-guía: Dr. Nelson Marín A.</a:t>
            </a: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r>
              <a:rPr lang="en">
                <a:latin typeface="Roboto"/>
                <a:ea typeface="Roboto"/>
                <a:cs typeface="Roboto"/>
                <a:sym typeface="Roboto"/>
              </a:rPr>
              <a:t>9 de enero, 2026 </a:t>
            </a:r>
            <a:endParaRPr>
              <a:latin typeface="Roboto"/>
              <a:ea typeface="Roboto"/>
              <a:cs typeface="Roboto"/>
              <a:sym typeface="Roboto"/>
            </a:endParaRPr>
          </a:p>
          <a:p>
            <a:pPr marL="0" lvl="0" indent="0" algn="l" rtl="0">
              <a:spcBef>
                <a:spcPts val="0"/>
              </a:spcBef>
              <a:spcAft>
                <a:spcPts val="0"/>
              </a:spcAft>
              <a:buNone/>
            </a:pPr>
            <a:endParaRPr sz="1600">
              <a:latin typeface="Roboto"/>
              <a:ea typeface="Roboto"/>
              <a:cs typeface="Roboto"/>
              <a:sym typeface="Roboto"/>
            </a:endParaRPr>
          </a:p>
          <a:p>
            <a:pPr marL="0" lvl="0" indent="0" algn="l" rtl="0">
              <a:spcBef>
                <a:spcPts val="0"/>
              </a:spcBef>
              <a:spcAft>
                <a:spcPts val="0"/>
              </a:spcAft>
              <a:buClr>
                <a:schemeClr val="dk1"/>
              </a:buClr>
              <a:buSzPts val="1100"/>
              <a:buFont typeface="Arial"/>
              <a:buNone/>
            </a:pPr>
            <a:endParaRPr sz="1600">
              <a:latin typeface="Roboto"/>
              <a:ea typeface="Roboto"/>
              <a:cs typeface="Roboto"/>
              <a:sym typeface="Roboto"/>
            </a:endParaRPr>
          </a:p>
          <a:p>
            <a:pPr marL="0" lvl="0" indent="0" algn="l" rtl="0">
              <a:spcBef>
                <a:spcPts val="0"/>
              </a:spcBef>
              <a:spcAft>
                <a:spcPts val="0"/>
              </a:spcAft>
              <a:buNone/>
            </a:pPr>
            <a:endParaRPr sz="1600">
              <a:latin typeface="Roboto"/>
              <a:ea typeface="Roboto"/>
              <a:cs typeface="Roboto"/>
              <a:sym typeface="Roboto"/>
            </a:endParaRPr>
          </a:p>
          <a:p>
            <a:pPr marL="0" lvl="0" indent="0" algn="l" rtl="0">
              <a:spcBef>
                <a:spcPts val="0"/>
              </a:spcBef>
              <a:spcAft>
                <a:spcPts val="0"/>
              </a:spcAft>
              <a:buNone/>
            </a:pPr>
            <a:endParaRPr sz="1600">
              <a:latin typeface="Roboto"/>
              <a:ea typeface="Roboto"/>
              <a:cs typeface="Roboto"/>
              <a:sym typeface="Roboto"/>
            </a:endParaRPr>
          </a:p>
        </p:txBody>
      </p:sp>
      <p:sp>
        <p:nvSpPr>
          <p:cNvPr id="174" name="Google Shape;174;p13"/>
          <p:cNvSpPr txBox="1"/>
          <p:nvPr/>
        </p:nvSpPr>
        <p:spPr>
          <a:xfrm>
            <a:off x="457200" y="4736725"/>
            <a:ext cx="59772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100">
                <a:solidFill>
                  <a:schemeClr val="dk1"/>
                </a:solidFill>
                <a:latin typeface="Roboto"/>
                <a:ea typeface="Roboto"/>
                <a:cs typeface="Roboto"/>
                <a:sym typeface="Roboto"/>
              </a:rPr>
              <a:t>Memoria desarrollada en el marco del proyecto Fondecyt Iniciación N° 11251658</a:t>
            </a:r>
            <a:endParaRPr>
              <a:latin typeface="Roboto"/>
              <a:ea typeface="Roboto"/>
              <a:cs typeface="Roboto"/>
              <a:sym typeface="Roboto"/>
            </a:endParaRPr>
          </a:p>
        </p:txBody>
      </p:sp>
      <p:pic>
        <p:nvPicPr>
          <p:cNvPr id="175" name="Google Shape;175;p13" title="logo facso.png"/>
          <p:cNvPicPr preferRelativeResize="0"/>
          <p:nvPr/>
        </p:nvPicPr>
        <p:blipFill>
          <a:blip r:embed="rId3">
            <a:alphaModFix/>
          </a:blip>
          <a:stretch>
            <a:fillRect/>
          </a:stretch>
        </p:blipFill>
        <p:spPr>
          <a:xfrm>
            <a:off x="7461159" y="217225"/>
            <a:ext cx="1421141" cy="871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22"/>
          <p:cNvSpPr txBox="1">
            <a:spLocks noGrp="1"/>
          </p:cNvSpPr>
          <p:nvPr>
            <p:ph type="title"/>
          </p:nvPr>
        </p:nvSpPr>
        <p:spPr>
          <a:xfrm>
            <a:off x="4266875" y="1537463"/>
            <a:ext cx="4166700" cy="2044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500">
                <a:solidFill>
                  <a:srgbClr val="660000"/>
                </a:solidFill>
              </a:rPr>
              <a:t>3. Pregunta y objetivos de investigación</a:t>
            </a:r>
            <a:endParaRPr sz="3500">
              <a:solidFill>
                <a:srgbClr val="660000"/>
              </a:solidFill>
            </a:endParaRPr>
          </a:p>
        </p:txBody>
      </p:sp>
      <p:grpSp>
        <p:nvGrpSpPr>
          <p:cNvPr id="468" name="Google Shape;468;p22"/>
          <p:cNvGrpSpPr/>
          <p:nvPr/>
        </p:nvGrpSpPr>
        <p:grpSpPr>
          <a:xfrm>
            <a:off x="457208" y="1231916"/>
            <a:ext cx="3046841" cy="2655590"/>
            <a:chOff x="3048833" y="1453016"/>
            <a:chExt cx="3046841" cy="2655590"/>
          </a:xfrm>
        </p:grpSpPr>
        <p:sp>
          <p:nvSpPr>
            <p:cNvPr id="469" name="Google Shape;469;p22"/>
            <p:cNvSpPr/>
            <p:nvPr/>
          </p:nvSpPr>
          <p:spPr>
            <a:xfrm>
              <a:off x="3048833" y="1453016"/>
              <a:ext cx="3046841" cy="2655590"/>
            </a:xfrm>
            <a:custGeom>
              <a:avLst/>
              <a:gdLst/>
              <a:ahLst/>
              <a:cxnLst/>
              <a:rect l="l" t="t" r="r" b="b"/>
              <a:pathLst>
                <a:path w="101884" h="88838" extrusionOk="0">
                  <a:moveTo>
                    <a:pt x="50272" y="0"/>
                  </a:moveTo>
                  <a:cubicBezTo>
                    <a:pt x="31897" y="0"/>
                    <a:pt x="14791" y="11087"/>
                    <a:pt x="8322" y="29000"/>
                  </a:cubicBezTo>
                  <a:cubicBezTo>
                    <a:pt x="1" y="51995"/>
                    <a:pt x="12332" y="77546"/>
                    <a:pt x="35878" y="86063"/>
                  </a:cubicBezTo>
                  <a:cubicBezTo>
                    <a:pt x="41078" y="87945"/>
                    <a:pt x="46391" y="88838"/>
                    <a:pt x="51602" y="88838"/>
                  </a:cubicBezTo>
                  <a:cubicBezTo>
                    <a:pt x="69970" y="88838"/>
                    <a:pt x="87079" y="77751"/>
                    <a:pt x="93562" y="59838"/>
                  </a:cubicBezTo>
                  <a:cubicBezTo>
                    <a:pt x="101883" y="36843"/>
                    <a:pt x="89534" y="11292"/>
                    <a:pt x="66006" y="2775"/>
                  </a:cubicBezTo>
                  <a:cubicBezTo>
                    <a:pt x="60802" y="893"/>
                    <a:pt x="55486" y="0"/>
                    <a:pt x="50272" y="0"/>
                  </a:cubicBezTo>
                  <a:close/>
                </a:path>
              </a:pathLst>
            </a:custGeom>
            <a:solidFill>
              <a:srgbClr val="E4D3B8">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0" name="Google Shape;470;p22"/>
            <p:cNvGrpSpPr/>
            <p:nvPr/>
          </p:nvGrpSpPr>
          <p:grpSpPr>
            <a:xfrm>
              <a:off x="3210684" y="1455331"/>
              <a:ext cx="2794138" cy="2492794"/>
              <a:chOff x="6031360" y="3076713"/>
              <a:chExt cx="539107" cy="480965"/>
            </a:xfrm>
          </p:grpSpPr>
          <p:sp>
            <p:nvSpPr>
              <p:cNvPr id="471" name="Google Shape;471;p22"/>
              <p:cNvSpPr/>
              <p:nvPr/>
            </p:nvSpPr>
            <p:spPr>
              <a:xfrm>
                <a:off x="6160232" y="3107767"/>
                <a:ext cx="410235" cy="449911"/>
              </a:xfrm>
              <a:custGeom>
                <a:avLst/>
                <a:gdLst/>
                <a:ahLst/>
                <a:cxnLst/>
                <a:rect l="l" t="t" r="r" b="b"/>
                <a:pathLst>
                  <a:path w="71098" h="78008" extrusionOk="0">
                    <a:moveTo>
                      <a:pt x="36108" y="3531"/>
                    </a:moveTo>
                    <a:lnTo>
                      <a:pt x="36835" y="4631"/>
                    </a:lnTo>
                    <a:cubicBezTo>
                      <a:pt x="36551" y="4826"/>
                      <a:pt x="36268" y="5039"/>
                      <a:pt x="35948" y="5217"/>
                    </a:cubicBezTo>
                    <a:cubicBezTo>
                      <a:pt x="35043" y="5749"/>
                      <a:pt x="34635" y="6459"/>
                      <a:pt x="35132" y="7488"/>
                    </a:cubicBezTo>
                    <a:cubicBezTo>
                      <a:pt x="35486" y="8208"/>
                      <a:pt x="35984" y="8561"/>
                      <a:pt x="36635" y="8561"/>
                    </a:cubicBezTo>
                    <a:cubicBezTo>
                      <a:pt x="36866" y="8561"/>
                      <a:pt x="37116" y="8517"/>
                      <a:pt x="37385" y="8428"/>
                    </a:cubicBezTo>
                    <a:cubicBezTo>
                      <a:pt x="37776" y="8304"/>
                      <a:pt x="38184" y="8198"/>
                      <a:pt x="38752" y="8056"/>
                    </a:cubicBezTo>
                    <a:lnTo>
                      <a:pt x="38752" y="8056"/>
                    </a:lnTo>
                    <a:cubicBezTo>
                      <a:pt x="38412" y="9075"/>
                      <a:pt x="37909" y="9331"/>
                      <a:pt x="37373" y="9331"/>
                    </a:cubicBezTo>
                    <a:cubicBezTo>
                      <a:pt x="36833" y="9331"/>
                      <a:pt x="36258" y="9072"/>
                      <a:pt x="35779" y="9072"/>
                    </a:cubicBezTo>
                    <a:cubicBezTo>
                      <a:pt x="35690" y="9072"/>
                      <a:pt x="35604" y="9081"/>
                      <a:pt x="35522" y="9102"/>
                    </a:cubicBezTo>
                    <a:lnTo>
                      <a:pt x="33162" y="11977"/>
                    </a:lnTo>
                    <a:lnTo>
                      <a:pt x="28585" y="11037"/>
                    </a:lnTo>
                    <a:lnTo>
                      <a:pt x="31832" y="10238"/>
                    </a:lnTo>
                    <a:cubicBezTo>
                      <a:pt x="32825" y="8162"/>
                      <a:pt x="33127" y="7062"/>
                      <a:pt x="32914" y="6228"/>
                    </a:cubicBezTo>
                    <a:lnTo>
                      <a:pt x="36108" y="3531"/>
                    </a:lnTo>
                    <a:close/>
                    <a:moveTo>
                      <a:pt x="38947" y="36232"/>
                    </a:moveTo>
                    <a:lnTo>
                      <a:pt x="38947" y="36232"/>
                    </a:lnTo>
                    <a:cubicBezTo>
                      <a:pt x="40402" y="36374"/>
                      <a:pt x="40561" y="37705"/>
                      <a:pt x="41253" y="38486"/>
                    </a:cubicBezTo>
                    <a:cubicBezTo>
                      <a:pt x="40278" y="40029"/>
                      <a:pt x="42194" y="41076"/>
                      <a:pt x="41963" y="42673"/>
                    </a:cubicBezTo>
                    <a:cubicBezTo>
                      <a:pt x="41786" y="43862"/>
                      <a:pt x="42833" y="45264"/>
                      <a:pt x="43241" y="46648"/>
                    </a:cubicBezTo>
                    <a:cubicBezTo>
                      <a:pt x="43560" y="47641"/>
                      <a:pt x="43507" y="48741"/>
                      <a:pt x="43046" y="49699"/>
                    </a:cubicBezTo>
                    <a:lnTo>
                      <a:pt x="40473" y="45760"/>
                    </a:lnTo>
                    <a:cubicBezTo>
                      <a:pt x="41449" y="42726"/>
                      <a:pt x="39160" y="39728"/>
                      <a:pt x="38947" y="36232"/>
                    </a:cubicBezTo>
                    <a:close/>
                    <a:moveTo>
                      <a:pt x="36430" y="1"/>
                    </a:moveTo>
                    <a:cubicBezTo>
                      <a:pt x="35873" y="1"/>
                      <a:pt x="35316" y="87"/>
                      <a:pt x="34759" y="284"/>
                    </a:cubicBezTo>
                    <a:cubicBezTo>
                      <a:pt x="33659" y="657"/>
                      <a:pt x="32346" y="870"/>
                      <a:pt x="31885" y="2005"/>
                    </a:cubicBezTo>
                    <a:cubicBezTo>
                      <a:pt x="31264" y="3567"/>
                      <a:pt x="29809" y="3549"/>
                      <a:pt x="28656" y="3992"/>
                    </a:cubicBezTo>
                    <a:cubicBezTo>
                      <a:pt x="26331" y="4826"/>
                      <a:pt x="26012" y="5465"/>
                      <a:pt x="27006" y="7683"/>
                    </a:cubicBezTo>
                    <a:lnTo>
                      <a:pt x="29791" y="7736"/>
                    </a:lnTo>
                    <a:lnTo>
                      <a:pt x="29046" y="10327"/>
                    </a:lnTo>
                    <a:lnTo>
                      <a:pt x="28425" y="7736"/>
                    </a:lnTo>
                    <a:lnTo>
                      <a:pt x="26633" y="11143"/>
                    </a:lnTo>
                    <a:cubicBezTo>
                      <a:pt x="25746" y="11374"/>
                      <a:pt x="24734" y="11391"/>
                      <a:pt x="24113" y="11870"/>
                    </a:cubicBezTo>
                    <a:cubicBezTo>
                      <a:pt x="22960" y="12775"/>
                      <a:pt x="21328" y="12509"/>
                      <a:pt x="20352" y="13680"/>
                    </a:cubicBezTo>
                    <a:lnTo>
                      <a:pt x="19695" y="12900"/>
                    </a:lnTo>
                    <a:lnTo>
                      <a:pt x="18808" y="14106"/>
                    </a:lnTo>
                    <a:cubicBezTo>
                      <a:pt x="18523" y="13971"/>
                      <a:pt x="18518" y="13452"/>
                      <a:pt x="18160" y="13452"/>
                    </a:cubicBezTo>
                    <a:cubicBezTo>
                      <a:pt x="18049" y="13452"/>
                      <a:pt x="17905" y="13501"/>
                      <a:pt x="17708" y="13627"/>
                    </a:cubicBezTo>
                    <a:lnTo>
                      <a:pt x="18560" y="17193"/>
                    </a:lnTo>
                    <a:cubicBezTo>
                      <a:pt x="17972" y="17718"/>
                      <a:pt x="17385" y="18062"/>
                      <a:pt x="16823" y="18062"/>
                    </a:cubicBezTo>
                    <a:cubicBezTo>
                      <a:pt x="16435" y="18062"/>
                      <a:pt x="16059" y="17897"/>
                      <a:pt x="15703" y="17513"/>
                    </a:cubicBezTo>
                    <a:cubicBezTo>
                      <a:pt x="14869" y="16626"/>
                      <a:pt x="13929" y="16750"/>
                      <a:pt x="13112" y="16643"/>
                    </a:cubicBezTo>
                    <a:lnTo>
                      <a:pt x="11196" y="21381"/>
                    </a:lnTo>
                    <a:cubicBezTo>
                      <a:pt x="11922" y="22616"/>
                      <a:pt x="12753" y="22986"/>
                      <a:pt x="13632" y="22986"/>
                    </a:cubicBezTo>
                    <a:cubicBezTo>
                      <a:pt x="14835" y="22986"/>
                      <a:pt x="16130" y="22292"/>
                      <a:pt x="17371" y="22179"/>
                    </a:cubicBezTo>
                    <a:lnTo>
                      <a:pt x="17868" y="20618"/>
                    </a:lnTo>
                    <a:cubicBezTo>
                      <a:pt x="19961" y="20600"/>
                      <a:pt x="19961" y="20600"/>
                      <a:pt x="21594" y="18879"/>
                    </a:cubicBezTo>
                    <a:lnTo>
                      <a:pt x="22587" y="19784"/>
                    </a:lnTo>
                    <a:lnTo>
                      <a:pt x="24646" y="19181"/>
                    </a:lnTo>
                    <a:lnTo>
                      <a:pt x="28762" y="24788"/>
                    </a:lnTo>
                    <a:lnTo>
                      <a:pt x="24930" y="23971"/>
                    </a:lnTo>
                    <a:lnTo>
                      <a:pt x="24930" y="23971"/>
                    </a:lnTo>
                    <a:lnTo>
                      <a:pt x="26544" y="25746"/>
                    </a:lnTo>
                    <a:cubicBezTo>
                      <a:pt x="28177" y="25604"/>
                      <a:pt x="29507" y="24930"/>
                      <a:pt x="30182" y="23209"/>
                    </a:cubicBezTo>
                    <a:cubicBezTo>
                      <a:pt x="29738" y="22747"/>
                      <a:pt x="29365" y="22321"/>
                      <a:pt x="28957" y="21949"/>
                    </a:cubicBezTo>
                    <a:cubicBezTo>
                      <a:pt x="28017" y="21150"/>
                      <a:pt x="27165" y="20352"/>
                      <a:pt x="27502" y="18400"/>
                    </a:cubicBezTo>
                    <a:lnTo>
                      <a:pt x="27502" y="18400"/>
                    </a:lnTo>
                    <a:cubicBezTo>
                      <a:pt x="28336" y="19678"/>
                      <a:pt x="28709" y="20902"/>
                      <a:pt x="29472" y="21239"/>
                    </a:cubicBezTo>
                    <a:cubicBezTo>
                      <a:pt x="30678" y="21771"/>
                      <a:pt x="30785" y="22641"/>
                      <a:pt x="30927" y="23617"/>
                    </a:cubicBezTo>
                    <a:cubicBezTo>
                      <a:pt x="31016" y="24255"/>
                      <a:pt x="30874" y="24965"/>
                      <a:pt x="31087" y="25551"/>
                    </a:cubicBezTo>
                    <a:cubicBezTo>
                      <a:pt x="31282" y="26083"/>
                      <a:pt x="31832" y="26473"/>
                      <a:pt x="32187" y="26952"/>
                    </a:cubicBezTo>
                    <a:cubicBezTo>
                      <a:pt x="32275" y="27077"/>
                      <a:pt x="32329" y="27236"/>
                      <a:pt x="32329" y="27396"/>
                    </a:cubicBezTo>
                    <a:lnTo>
                      <a:pt x="34369" y="26225"/>
                    </a:lnTo>
                    <a:cubicBezTo>
                      <a:pt x="33860" y="25322"/>
                      <a:pt x="33670" y="24632"/>
                      <a:pt x="34867" y="24632"/>
                    </a:cubicBezTo>
                    <a:cubicBezTo>
                      <a:pt x="34964" y="24632"/>
                      <a:pt x="35070" y="24636"/>
                      <a:pt x="35185" y="24646"/>
                    </a:cubicBezTo>
                    <a:cubicBezTo>
                      <a:pt x="35416" y="25462"/>
                      <a:pt x="35718" y="26189"/>
                      <a:pt x="35753" y="26917"/>
                    </a:cubicBezTo>
                    <a:cubicBezTo>
                      <a:pt x="35859" y="28390"/>
                      <a:pt x="37013" y="29011"/>
                      <a:pt x="38024" y="29224"/>
                    </a:cubicBezTo>
                    <a:cubicBezTo>
                      <a:pt x="38126" y="29247"/>
                      <a:pt x="38227" y="29254"/>
                      <a:pt x="38330" y="29254"/>
                    </a:cubicBezTo>
                    <a:cubicBezTo>
                      <a:pt x="38476" y="29254"/>
                      <a:pt x="38623" y="29240"/>
                      <a:pt x="38773" y="29240"/>
                    </a:cubicBezTo>
                    <a:cubicBezTo>
                      <a:pt x="39073" y="29240"/>
                      <a:pt x="39384" y="29296"/>
                      <a:pt x="39710" y="29632"/>
                    </a:cubicBezTo>
                    <a:cubicBezTo>
                      <a:pt x="39812" y="29734"/>
                      <a:pt x="39986" y="29769"/>
                      <a:pt x="40202" y="29769"/>
                    </a:cubicBezTo>
                    <a:cubicBezTo>
                      <a:pt x="40620" y="29769"/>
                      <a:pt x="41193" y="29637"/>
                      <a:pt x="41697" y="29614"/>
                    </a:cubicBezTo>
                    <a:lnTo>
                      <a:pt x="41697" y="29614"/>
                    </a:lnTo>
                    <a:cubicBezTo>
                      <a:pt x="41182" y="31175"/>
                      <a:pt x="41608" y="32825"/>
                      <a:pt x="39657" y="33517"/>
                    </a:cubicBezTo>
                    <a:cubicBezTo>
                      <a:pt x="37368" y="32683"/>
                      <a:pt x="34369" y="33198"/>
                      <a:pt x="32488" y="30608"/>
                    </a:cubicBezTo>
                    <a:cubicBezTo>
                      <a:pt x="32240" y="30253"/>
                      <a:pt x="31388" y="30306"/>
                      <a:pt x="30820" y="30217"/>
                    </a:cubicBezTo>
                    <a:cubicBezTo>
                      <a:pt x="30607" y="30217"/>
                      <a:pt x="30395" y="30270"/>
                      <a:pt x="30182" y="30324"/>
                    </a:cubicBezTo>
                    <a:lnTo>
                      <a:pt x="29507" y="32151"/>
                    </a:lnTo>
                    <a:cubicBezTo>
                      <a:pt x="27875" y="31246"/>
                      <a:pt x="26686" y="29969"/>
                      <a:pt x="25373" y="29259"/>
                    </a:cubicBezTo>
                    <a:cubicBezTo>
                      <a:pt x="23918" y="28496"/>
                      <a:pt x="23794" y="27431"/>
                      <a:pt x="23794" y="26456"/>
                    </a:cubicBezTo>
                    <a:cubicBezTo>
                      <a:pt x="23808" y="24745"/>
                      <a:pt x="23906" y="24354"/>
                      <a:pt x="23055" y="24354"/>
                    </a:cubicBezTo>
                    <a:cubicBezTo>
                      <a:pt x="22802" y="24354"/>
                      <a:pt x="22466" y="24388"/>
                      <a:pt x="22020" y="24433"/>
                    </a:cubicBezTo>
                    <a:cubicBezTo>
                      <a:pt x="21712" y="24458"/>
                      <a:pt x="21377" y="24558"/>
                      <a:pt x="21074" y="24558"/>
                    </a:cubicBezTo>
                    <a:cubicBezTo>
                      <a:pt x="20958" y="24558"/>
                      <a:pt x="20846" y="24543"/>
                      <a:pt x="20742" y="24504"/>
                    </a:cubicBezTo>
                    <a:cubicBezTo>
                      <a:pt x="20157" y="24291"/>
                      <a:pt x="19678" y="23670"/>
                      <a:pt x="19092" y="23546"/>
                    </a:cubicBezTo>
                    <a:cubicBezTo>
                      <a:pt x="19019" y="23530"/>
                      <a:pt x="18944" y="23524"/>
                      <a:pt x="18868" y="23524"/>
                    </a:cubicBezTo>
                    <a:cubicBezTo>
                      <a:pt x="18388" y="23524"/>
                      <a:pt x="17849" y="23788"/>
                      <a:pt x="17363" y="23788"/>
                    </a:cubicBezTo>
                    <a:cubicBezTo>
                      <a:pt x="17305" y="23788"/>
                      <a:pt x="17249" y="23784"/>
                      <a:pt x="17193" y="23776"/>
                    </a:cubicBezTo>
                    <a:cubicBezTo>
                      <a:pt x="17025" y="23751"/>
                      <a:pt x="16855" y="23741"/>
                      <a:pt x="16686" y="23741"/>
                    </a:cubicBezTo>
                    <a:cubicBezTo>
                      <a:pt x="15885" y="23741"/>
                      <a:pt x="15077" y="23971"/>
                      <a:pt x="14280" y="23971"/>
                    </a:cubicBezTo>
                    <a:cubicBezTo>
                      <a:pt x="13809" y="23971"/>
                      <a:pt x="13342" y="23890"/>
                      <a:pt x="12882" y="23634"/>
                    </a:cubicBezTo>
                    <a:cubicBezTo>
                      <a:pt x="12688" y="23891"/>
                      <a:pt x="12389" y="23939"/>
                      <a:pt x="12067" y="23939"/>
                    </a:cubicBezTo>
                    <a:cubicBezTo>
                      <a:pt x="11878" y="23939"/>
                      <a:pt x="11682" y="23923"/>
                      <a:pt x="11494" y="23923"/>
                    </a:cubicBezTo>
                    <a:cubicBezTo>
                      <a:pt x="11005" y="23923"/>
                      <a:pt x="10573" y="24032"/>
                      <a:pt x="10486" y="24823"/>
                    </a:cubicBezTo>
                    <a:cubicBezTo>
                      <a:pt x="8943" y="25125"/>
                      <a:pt x="8925" y="26935"/>
                      <a:pt x="7594" y="27644"/>
                    </a:cubicBezTo>
                    <a:cubicBezTo>
                      <a:pt x="6636" y="28159"/>
                      <a:pt x="5270" y="28461"/>
                      <a:pt x="4720" y="29365"/>
                    </a:cubicBezTo>
                    <a:cubicBezTo>
                      <a:pt x="3992" y="30554"/>
                      <a:pt x="2733" y="30874"/>
                      <a:pt x="1899" y="31779"/>
                    </a:cubicBezTo>
                    <a:cubicBezTo>
                      <a:pt x="1420" y="32311"/>
                      <a:pt x="1100" y="33021"/>
                      <a:pt x="692" y="33695"/>
                    </a:cubicBezTo>
                    <a:lnTo>
                      <a:pt x="2058" y="34529"/>
                    </a:lnTo>
                    <a:lnTo>
                      <a:pt x="0" y="40331"/>
                    </a:lnTo>
                    <a:cubicBezTo>
                      <a:pt x="568" y="41839"/>
                      <a:pt x="1828" y="42460"/>
                      <a:pt x="1579" y="43844"/>
                    </a:cubicBezTo>
                    <a:cubicBezTo>
                      <a:pt x="1526" y="44093"/>
                      <a:pt x="4542" y="47659"/>
                      <a:pt x="4720" y="47677"/>
                    </a:cubicBezTo>
                    <a:cubicBezTo>
                      <a:pt x="6407" y="47823"/>
                      <a:pt x="7973" y="48589"/>
                      <a:pt x="9698" y="48589"/>
                    </a:cubicBezTo>
                    <a:cubicBezTo>
                      <a:pt x="10059" y="48589"/>
                      <a:pt x="10428" y="48555"/>
                      <a:pt x="10806" y="48475"/>
                    </a:cubicBezTo>
                    <a:cubicBezTo>
                      <a:pt x="10987" y="48438"/>
                      <a:pt x="11194" y="48420"/>
                      <a:pt x="11413" y="48420"/>
                    </a:cubicBezTo>
                    <a:cubicBezTo>
                      <a:pt x="12352" y="48420"/>
                      <a:pt x="13516" y="48748"/>
                      <a:pt x="13875" y="49309"/>
                    </a:cubicBezTo>
                    <a:cubicBezTo>
                      <a:pt x="14692" y="50587"/>
                      <a:pt x="15916" y="50622"/>
                      <a:pt x="17140" y="51048"/>
                    </a:cubicBezTo>
                    <a:lnTo>
                      <a:pt x="16076" y="56140"/>
                    </a:lnTo>
                    <a:cubicBezTo>
                      <a:pt x="17477" y="57542"/>
                      <a:pt x="16874" y="59405"/>
                      <a:pt x="17513" y="60896"/>
                    </a:cubicBezTo>
                    <a:cubicBezTo>
                      <a:pt x="17939" y="61907"/>
                      <a:pt x="17566" y="62439"/>
                      <a:pt x="17105" y="63291"/>
                    </a:cubicBezTo>
                    <a:cubicBezTo>
                      <a:pt x="16484" y="64409"/>
                      <a:pt x="14922" y="65544"/>
                      <a:pt x="15526" y="66751"/>
                    </a:cubicBezTo>
                    <a:cubicBezTo>
                      <a:pt x="16359" y="68454"/>
                      <a:pt x="16218" y="70264"/>
                      <a:pt x="16218" y="71879"/>
                    </a:cubicBezTo>
                    <a:cubicBezTo>
                      <a:pt x="16218" y="73795"/>
                      <a:pt x="17726" y="75427"/>
                      <a:pt x="16697" y="77361"/>
                    </a:cubicBezTo>
                    <a:cubicBezTo>
                      <a:pt x="17566" y="77539"/>
                      <a:pt x="18134" y="77610"/>
                      <a:pt x="18684" y="77787"/>
                    </a:cubicBezTo>
                    <a:cubicBezTo>
                      <a:pt x="19160" y="77941"/>
                      <a:pt x="19615" y="78007"/>
                      <a:pt x="20054" y="78007"/>
                    </a:cubicBezTo>
                    <a:cubicBezTo>
                      <a:pt x="21942" y="78007"/>
                      <a:pt x="23543" y="76798"/>
                      <a:pt x="25284" y="76208"/>
                    </a:cubicBezTo>
                    <a:cubicBezTo>
                      <a:pt x="25497" y="74416"/>
                      <a:pt x="27183" y="74310"/>
                      <a:pt x="28336" y="73671"/>
                    </a:cubicBezTo>
                    <a:cubicBezTo>
                      <a:pt x="29472" y="73032"/>
                      <a:pt x="29064" y="71826"/>
                      <a:pt x="29436" y="71240"/>
                    </a:cubicBezTo>
                    <a:cubicBezTo>
                      <a:pt x="30359" y="70814"/>
                      <a:pt x="31051" y="70495"/>
                      <a:pt x="31761" y="70175"/>
                    </a:cubicBezTo>
                    <a:cubicBezTo>
                      <a:pt x="32701" y="69750"/>
                      <a:pt x="34032" y="69998"/>
                      <a:pt x="34351" y="68472"/>
                    </a:cubicBezTo>
                    <a:cubicBezTo>
                      <a:pt x="34564" y="67407"/>
                      <a:pt x="35593" y="66680"/>
                      <a:pt x="35682" y="65456"/>
                    </a:cubicBezTo>
                    <a:cubicBezTo>
                      <a:pt x="35789" y="64196"/>
                      <a:pt x="36179" y="62972"/>
                      <a:pt x="36427" y="61783"/>
                    </a:cubicBezTo>
                    <a:cubicBezTo>
                      <a:pt x="38255" y="60576"/>
                      <a:pt x="39869" y="58979"/>
                      <a:pt x="41786" y="58376"/>
                    </a:cubicBezTo>
                    <a:cubicBezTo>
                      <a:pt x="44997" y="57365"/>
                      <a:pt x="46843" y="55306"/>
                      <a:pt x="48156" y="52432"/>
                    </a:cubicBezTo>
                    <a:cubicBezTo>
                      <a:pt x="47847" y="52304"/>
                      <a:pt x="47534" y="52259"/>
                      <a:pt x="47221" y="52259"/>
                    </a:cubicBezTo>
                    <a:cubicBezTo>
                      <a:pt x="46487" y="52259"/>
                      <a:pt x="45750" y="52505"/>
                      <a:pt x="45050" y="52505"/>
                    </a:cubicBezTo>
                    <a:cubicBezTo>
                      <a:pt x="44519" y="52505"/>
                      <a:pt x="44011" y="52363"/>
                      <a:pt x="43542" y="51864"/>
                    </a:cubicBezTo>
                    <a:cubicBezTo>
                      <a:pt x="44838" y="50108"/>
                      <a:pt x="44909" y="50037"/>
                      <a:pt x="46293" y="49859"/>
                    </a:cubicBezTo>
                    <a:cubicBezTo>
                      <a:pt x="49646" y="49451"/>
                      <a:pt x="52822" y="48599"/>
                      <a:pt x="55395" y="46222"/>
                    </a:cubicBezTo>
                    <a:cubicBezTo>
                      <a:pt x="55484" y="45760"/>
                      <a:pt x="55697" y="45281"/>
                      <a:pt x="55643" y="44838"/>
                    </a:cubicBezTo>
                    <a:cubicBezTo>
                      <a:pt x="55519" y="44022"/>
                      <a:pt x="55359" y="43205"/>
                      <a:pt x="55164" y="42389"/>
                    </a:cubicBezTo>
                    <a:lnTo>
                      <a:pt x="54224" y="42886"/>
                    </a:lnTo>
                    <a:lnTo>
                      <a:pt x="53887" y="41254"/>
                    </a:lnTo>
                    <a:lnTo>
                      <a:pt x="53017" y="42655"/>
                    </a:lnTo>
                    <a:cubicBezTo>
                      <a:pt x="51775" y="40810"/>
                      <a:pt x="49327" y="39763"/>
                      <a:pt x="49735" y="36906"/>
                    </a:cubicBezTo>
                    <a:lnTo>
                      <a:pt x="49735" y="36906"/>
                    </a:lnTo>
                    <a:cubicBezTo>
                      <a:pt x="51738" y="37643"/>
                      <a:pt x="51709" y="40841"/>
                      <a:pt x="54224" y="40841"/>
                    </a:cubicBezTo>
                    <a:cubicBezTo>
                      <a:pt x="54315" y="40841"/>
                      <a:pt x="54410" y="40836"/>
                      <a:pt x="54508" y="40828"/>
                    </a:cubicBezTo>
                    <a:cubicBezTo>
                      <a:pt x="55927" y="42620"/>
                      <a:pt x="57968" y="43134"/>
                      <a:pt x="59831" y="43365"/>
                    </a:cubicBezTo>
                    <a:lnTo>
                      <a:pt x="61091" y="47286"/>
                    </a:lnTo>
                    <a:lnTo>
                      <a:pt x="62244" y="46683"/>
                    </a:lnTo>
                    <a:lnTo>
                      <a:pt x="61215" y="57010"/>
                    </a:lnTo>
                    <a:cubicBezTo>
                      <a:pt x="61641" y="57382"/>
                      <a:pt x="62102" y="57613"/>
                      <a:pt x="62208" y="57950"/>
                    </a:cubicBezTo>
                    <a:cubicBezTo>
                      <a:pt x="62350" y="58411"/>
                      <a:pt x="62226" y="58944"/>
                      <a:pt x="62226" y="59547"/>
                    </a:cubicBezTo>
                    <a:cubicBezTo>
                      <a:pt x="64054" y="58323"/>
                      <a:pt x="61783" y="56531"/>
                      <a:pt x="63397" y="55164"/>
                    </a:cubicBezTo>
                    <a:cubicBezTo>
                      <a:pt x="64338" y="54348"/>
                      <a:pt x="63894" y="52503"/>
                      <a:pt x="65420" y="51421"/>
                    </a:cubicBezTo>
                    <a:cubicBezTo>
                      <a:pt x="66236" y="50835"/>
                      <a:pt x="66627" y="49575"/>
                      <a:pt x="67407" y="48670"/>
                    </a:cubicBezTo>
                    <a:cubicBezTo>
                      <a:pt x="71098" y="31370"/>
                      <a:pt x="63805" y="13556"/>
                      <a:pt x="49451" y="3265"/>
                    </a:cubicBezTo>
                    <a:lnTo>
                      <a:pt x="47836" y="4223"/>
                    </a:lnTo>
                    <a:lnTo>
                      <a:pt x="47286" y="3425"/>
                    </a:lnTo>
                    <a:lnTo>
                      <a:pt x="45068" y="5465"/>
                    </a:lnTo>
                    <a:lnTo>
                      <a:pt x="44802" y="2963"/>
                    </a:lnTo>
                    <a:cubicBezTo>
                      <a:pt x="44483" y="4383"/>
                      <a:pt x="44412" y="5554"/>
                      <a:pt x="43383" y="6193"/>
                    </a:cubicBezTo>
                    <a:lnTo>
                      <a:pt x="41094" y="4844"/>
                    </a:lnTo>
                    <a:lnTo>
                      <a:pt x="41253" y="4702"/>
                    </a:lnTo>
                    <a:lnTo>
                      <a:pt x="43436" y="4525"/>
                    </a:lnTo>
                    <a:cubicBezTo>
                      <a:pt x="43312" y="3975"/>
                      <a:pt x="43329" y="3673"/>
                      <a:pt x="43205" y="3567"/>
                    </a:cubicBezTo>
                    <a:cubicBezTo>
                      <a:pt x="41857" y="2502"/>
                      <a:pt x="40153" y="1934"/>
                      <a:pt x="38929" y="657"/>
                    </a:cubicBezTo>
                    <a:cubicBezTo>
                      <a:pt x="38787" y="497"/>
                      <a:pt x="38592" y="390"/>
                      <a:pt x="38379" y="319"/>
                    </a:cubicBezTo>
                    <a:cubicBezTo>
                      <a:pt x="37729" y="119"/>
                      <a:pt x="37080" y="1"/>
                      <a:pt x="36430"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2"/>
              <p:cNvSpPr/>
              <p:nvPr/>
            </p:nvSpPr>
            <p:spPr>
              <a:xfrm>
                <a:off x="6031360" y="3319580"/>
                <a:ext cx="62149" cy="151155"/>
              </a:xfrm>
              <a:custGeom>
                <a:avLst/>
                <a:gdLst/>
                <a:ahLst/>
                <a:cxnLst/>
                <a:rect l="l" t="t" r="r" b="b"/>
                <a:pathLst>
                  <a:path w="10771" h="26208" extrusionOk="0">
                    <a:moveTo>
                      <a:pt x="266" y="1"/>
                    </a:moveTo>
                    <a:lnTo>
                      <a:pt x="266" y="1"/>
                    </a:lnTo>
                    <a:cubicBezTo>
                      <a:pt x="0" y="9316"/>
                      <a:pt x="2679" y="18489"/>
                      <a:pt x="7914" y="26208"/>
                    </a:cubicBezTo>
                    <a:lnTo>
                      <a:pt x="9014" y="25995"/>
                    </a:lnTo>
                    <a:cubicBezTo>
                      <a:pt x="9954" y="24078"/>
                      <a:pt x="9617" y="22073"/>
                      <a:pt x="9475" y="20068"/>
                    </a:cubicBezTo>
                    <a:cubicBezTo>
                      <a:pt x="9422" y="19412"/>
                      <a:pt x="9120" y="18347"/>
                      <a:pt x="9386" y="18188"/>
                    </a:cubicBezTo>
                    <a:cubicBezTo>
                      <a:pt x="10753" y="17336"/>
                      <a:pt x="10274" y="15881"/>
                      <a:pt x="10770" y="14834"/>
                    </a:cubicBezTo>
                    <a:cubicBezTo>
                      <a:pt x="9777" y="13415"/>
                      <a:pt x="8890" y="12137"/>
                      <a:pt x="7328" y="11161"/>
                    </a:cubicBezTo>
                    <a:cubicBezTo>
                      <a:pt x="5270" y="9901"/>
                      <a:pt x="3194" y="8216"/>
                      <a:pt x="3247" y="5235"/>
                    </a:cubicBezTo>
                    <a:cubicBezTo>
                      <a:pt x="3265" y="4649"/>
                      <a:pt x="2999" y="3709"/>
                      <a:pt x="2591" y="3514"/>
                    </a:cubicBezTo>
                    <a:cubicBezTo>
                      <a:pt x="1295" y="2893"/>
                      <a:pt x="479" y="1562"/>
                      <a:pt x="408" y="604"/>
                    </a:cubicBezTo>
                    <a:cubicBezTo>
                      <a:pt x="373" y="391"/>
                      <a:pt x="337" y="196"/>
                      <a:pt x="266"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2"/>
              <p:cNvSpPr/>
              <p:nvPr/>
            </p:nvSpPr>
            <p:spPr>
              <a:xfrm>
                <a:off x="6189159" y="3076713"/>
                <a:ext cx="117131" cy="35868"/>
              </a:xfrm>
              <a:custGeom>
                <a:avLst/>
                <a:gdLst/>
                <a:ahLst/>
                <a:cxnLst/>
                <a:rect l="l" t="t" r="r" b="b"/>
                <a:pathLst>
                  <a:path w="20300" h="6219" extrusionOk="0">
                    <a:moveTo>
                      <a:pt x="17629" y="0"/>
                    </a:moveTo>
                    <a:cubicBezTo>
                      <a:pt x="12187" y="0"/>
                      <a:pt x="6775" y="976"/>
                      <a:pt x="1651" y="2882"/>
                    </a:cubicBezTo>
                    <a:cubicBezTo>
                      <a:pt x="1207" y="3344"/>
                      <a:pt x="764" y="3823"/>
                      <a:pt x="302" y="4266"/>
                    </a:cubicBezTo>
                    <a:cubicBezTo>
                      <a:pt x="1" y="4568"/>
                      <a:pt x="231" y="5402"/>
                      <a:pt x="214" y="6218"/>
                    </a:cubicBezTo>
                    <a:cubicBezTo>
                      <a:pt x="1402" y="5473"/>
                      <a:pt x="2201" y="4834"/>
                      <a:pt x="3141" y="4408"/>
                    </a:cubicBezTo>
                    <a:cubicBezTo>
                      <a:pt x="5525" y="3347"/>
                      <a:pt x="8003" y="2632"/>
                      <a:pt x="10607" y="2632"/>
                    </a:cubicBezTo>
                    <a:cubicBezTo>
                      <a:pt x="11182" y="2632"/>
                      <a:pt x="11763" y="2666"/>
                      <a:pt x="12350" y="2740"/>
                    </a:cubicBezTo>
                    <a:cubicBezTo>
                      <a:pt x="12586" y="2362"/>
                      <a:pt x="12876" y="2257"/>
                      <a:pt x="13186" y="2257"/>
                    </a:cubicBezTo>
                    <a:cubicBezTo>
                      <a:pt x="13571" y="2257"/>
                      <a:pt x="13986" y="2419"/>
                      <a:pt x="14364" y="2419"/>
                    </a:cubicBezTo>
                    <a:cubicBezTo>
                      <a:pt x="14550" y="2419"/>
                      <a:pt x="14727" y="2379"/>
                      <a:pt x="14887" y="2261"/>
                    </a:cubicBezTo>
                    <a:cubicBezTo>
                      <a:pt x="16502" y="1072"/>
                      <a:pt x="18472" y="718"/>
                      <a:pt x="20299" y="79"/>
                    </a:cubicBezTo>
                    <a:cubicBezTo>
                      <a:pt x="19409" y="26"/>
                      <a:pt x="18519" y="0"/>
                      <a:pt x="17629"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2"/>
              <p:cNvSpPr/>
              <p:nvPr/>
            </p:nvSpPr>
            <p:spPr>
              <a:xfrm>
                <a:off x="6350006" y="3503923"/>
                <a:ext cx="45156" cy="42581"/>
              </a:xfrm>
              <a:custGeom>
                <a:avLst/>
                <a:gdLst/>
                <a:ahLst/>
                <a:cxnLst/>
                <a:rect l="l" t="t" r="r" b="b"/>
                <a:pathLst>
                  <a:path w="7826" h="7383" extrusionOk="0">
                    <a:moveTo>
                      <a:pt x="7648" y="1"/>
                    </a:moveTo>
                    <a:lnTo>
                      <a:pt x="7648" y="1"/>
                    </a:lnTo>
                    <a:cubicBezTo>
                      <a:pt x="6488" y="417"/>
                      <a:pt x="5728" y="1543"/>
                      <a:pt x="4541" y="1543"/>
                    </a:cubicBezTo>
                    <a:cubicBezTo>
                      <a:pt x="4311" y="1543"/>
                      <a:pt x="4065" y="1501"/>
                      <a:pt x="3797" y="1403"/>
                    </a:cubicBezTo>
                    <a:cubicBezTo>
                      <a:pt x="3766" y="1397"/>
                      <a:pt x="3735" y="1395"/>
                      <a:pt x="3704" y="1395"/>
                    </a:cubicBezTo>
                    <a:cubicBezTo>
                      <a:pt x="3523" y="1395"/>
                      <a:pt x="3348" y="1482"/>
                      <a:pt x="3212" y="1633"/>
                    </a:cubicBezTo>
                    <a:cubicBezTo>
                      <a:pt x="2520" y="3567"/>
                      <a:pt x="142" y="4490"/>
                      <a:pt x="0" y="7045"/>
                    </a:cubicBezTo>
                    <a:lnTo>
                      <a:pt x="1633" y="7382"/>
                    </a:lnTo>
                    <a:cubicBezTo>
                      <a:pt x="2662" y="6353"/>
                      <a:pt x="3655" y="5306"/>
                      <a:pt x="4844" y="4419"/>
                    </a:cubicBezTo>
                    <a:cubicBezTo>
                      <a:pt x="6211" y="3390"/>
                      <a:pt x="7825" y="2219"/>
                      <a:pt x="7648"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2"/>
              <p:cNvSpPr/>
              <p:nvPr/>
            </p:nvSpPr>
            <p:spPr>
              <a:xfrm>
                <a:off x="6262180" y="3141947"/>
                <a:ext cx="28469" cy="38688"/>
              </a:xfrm>
              <a:custGeom>
                <a:avLst/>
                <a:gdLst/>
                <a:ahLst/>
                <a:cxnLst/>
                <a:rect l="l" t="t" r="r" b="b"/>
                <a:pathLst>
                  <a:path w="4934" h="6708" extrusionOk="0">
                    <a:moveTo>
                      <a:pt x="2094" y="0"/>
                    </a:moveTo>
                    <a:lnTo>
                      <a:pt x="2094" y="0"/>
                    </a:lnTo>
                    <a:cubicBezTo>
                      <a:pt x="0" y="1420"/>
                      <a:pt x="3052" y="2467"/>
                      <a:pt x="1988" y="4454"/>
                    </a:cubicBezTo>
                    <a:lnTo>
                      <a:pt x="817" y="4756"/>
                    </a:lnTo>
                    <a:cubicBezTo>
                      <a:pt x="1243" y="6707"/>
                      <a:pt x="2822" y="6228"/>
                      <a:pt x="3851" y="6619"/>
                    </a:cubicBezTo>
                    <a:lnTo>
                      <a:pt x="4933" y="5430"/>
                    </a:lnTo>
                    <a:cubicBezTo>
                      <a:pt x="4685" y="3993"/>
                      <a:pt x="2768" y="2875"/>
                      <a:pt x="4206" y="1207"/>
                    </a:cubicBezTo>
                    <a:cubicBezTo>
                      <a:pt x="3883" y="979"/>
                      <a:pt x="3846" y="221"/>
                      <a:pt x="3400" y="221"/>
                    </a:cubicBezTo>
                    <a:cubicBezTo>
                      <a:pt x="3257" y="221"/>
                      <a:pt x="3072" y="299"/>
                      <a:pt x="2822" y="497"/>
                    </a:cubicBezTo>
                    <a:cubicBezTo>
                      <a:pt x="2815" y="502"/>
                      <a:pt x="2807" y="505"/>
                      <a:pt x="2796" y="505"/>
                    </a:cubicBezTo>
                    <a:cubicBezTo>
                      <a:pt x="2667" y="505"/>
                      <a:pt x="2259" y="115"/>
                      <a:pt x="2094"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2"/>
              <p:cNvSpPr/>
              <p:nvPr/>
            </p:nvSpPr>
            <p:spPr>
              <a:xfrm>
                <a:off x="6251907" y="3101042"/>
                <a:ext cx="26011" cy="13686"/>
              </a:xfrm>
              <a:custGeom>
                <a:avLst/>
                <a:gdLst/>
                <a:ahLst/>
                <a:cxnLst/>
                <a:rect l="l" t="t" r="r" b="b"/>
                <a:pathLst>
                  <a:path w="4508" h="2373" extrusionOk="0">
                    <a:moveTo>
                      <a:pt x="1606" y="0"/>
                    </a:moveTo>
                    <a:cubicBezTo>
                      <a:pt x="1091" y="0"/>
                      <a:pt x="558" y="171"/>
                      <a:pt x="0" y="723"/>
                    </a:cubicBezTo>
                    <a:cubicBezTo>
                      <a:pt x="430" y="1555"/>
                      <a:pt x="972" y="2195"/>
                      <a:pt x="1679" y="2195"/>
                    </a:cubicBezTo>
                    <a:cubicBezTo>
                      <a:pt x="1906" y="2195"/>
                      <a:pt x="2151" y="2129"/>
                      <a:pt x="2414" y="1982"/>
                    </a:cubicBezTo>
                    <a:cubicBezTo>
                      <a:pt x="2981" y="1663"/>
                      <a:pt x="4507" y="2373"/>
                      <a:pt x="4064" y="456"/>
                    </a:cubicBezTo>
                    <a:lnTo>
                      <a:pt x="4064" y="456"/>
                    </a:lnTo>
                    <a:cubicBezTo>
                      <a:pt x="4046" y="457"/>
                      <a:pt x="4028" y="457"/>
                      <a:pt x="4010" y="457"/>
                    </a:cubicBezTo>
                    <a:cubicBezTo>
                      <a:pt x="3239" y="457"/>
                      <a:pt x="2447" y="0"/>
                      <a:pt x="1606"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2"/>
              <p:cNvSpPr/>
              <p:nvPr/>
            </p:nvSpPr>
            <p:spPr>
              <a:xfrm>
                <a:off x="6250613" y="3155645"/>
                <a:ext cx="21609" cy="17008"/>
              </a:xfrm>
              <a:custGeom>
                <a:avLst/>
                <a:gdLst/>
                <a:ahLst/>
                <a:cxnLst/>
                <a:rect l="l" t="t" r="r" b="b"/>
                <a:pathLst>
                  <a:path w="3745" h="2949" extrusionOk="0">
                    <a:moveTo>
                      <a:pt x="1345" y="1"/>
                    </a:moveTo>
                    <a:cubicBezTo>
                      <a:pt x="985" y="1"/>
                      <a:pt x="770" y="142"/>
                      <a:pt x="568" y="429"/>
                    </a:cubicBezTo>
                    <a:cubicBezTo>
                      <a:pt x="213" y="943"/>
                      <a:pt x="249" y="1706"/>
                      <a:pt x="0" y="2948"/>
                    </a:cubicBezTo>
                    <a:lnTo>
                      <a:pt x="3744" y="695"/>
                    </a:lnTo>
                    <a:cubicBezTo>
                      <a:pt x="2515" y="235"/>
                      <a:pt x="1810" y="1"/>
                      <a:pt x="1345"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78" name="Google Shape;478;p22"/>
          <p:cNvGrpSpPr/>
          <p:nvPr/>
        </p:nvGrpSpPr>
        <p:grpSpPr>
          <a:xfrm>
            <a:off x="998925" y="1743200"/>
            <a:ext cx="543900" cy="543900"/>
            <a:chOff x="3590550" y="1964300"/>
            <a:chExt cx="543900" cy="543900"/>
          </a:xfrm>
        </p:grpSpPr>
        <p:sp>
          <p:nvSpPr>
            <p:cNvPr id="479" name="Google Shape;479;p22"/>
            <p:cNvSpPr/>
            <p:nvPr/>
          </p:nvSpPr>
          <p:spPr>
            <a:xfrm>
              <a:off x="3590550" y="1964300"/>
              <a:ext cx="543900" cy="543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2"/>
            <p:cNvSpPr/>
            <p:nvPr/>
          </p:nvSpPr>
          <p:spPr>
            <a:xfrm>
              <a:off x="3759499" y="2077059"/>
              <a:ext cx="206001" cy="318381"/>
            </a:xfrm>
            <a:custGeom>
              <a:avLst/>
              <a:gdLst/>
              <a:ahLst/>
              <a:cxnLst/>
              <a:rect l="l" t="t" r="r" b="b"/>
              <a:pathLst>
                <a:path w="4821" h="7451" extrusionOk="0">
                  <a:moveTo>
                    <a:pt x="1972" y="0"/>
                  </a:moveTo>
                  <a:cubicBezTo>
                    <a:pt x="1851" y="0"/>
                    <a:pt x="1753" y="98"/>
                    <a:pt x="1753" y="218"/>
                  </a:cubicBezTo>
                  <a:lnTo>
                    <a:pt x="1753" y="1753"/>
                  </a:lnTo>
                  <a:lnTo>
                    <a:pt x="218" y="1753"/>
                  </a:lnTo>
                  <a:cubicBezTo>
                    <a:pt x="98" y="1753"/>
                    <a:pt x="0" y="1851"/>
                    <a:pt x="0" y="1972"/>
                  </a:cubicBezTo>
                  <a:lnTo>
                    <a:pt x="0" y="2849"/>
                  </a:lnTo>
                  <a:cubicBezTo>
                    <a:pt x="0" y="2970"/>
                    <a:pt x="98" y="3067"/>
                    <a:pt x="218" y="3067"/>
                  </a:cubicBezTo>
                  <a:lnTo>
                    <a:pt x="1753" y="3067"/>
                  </a:lnTo>
                  <a:lnTo>
                    <a:pt x="1753" y="7232"/>
                  </a:lnTo>
                  <a:cubicBezTo>
                    <a:pt x="1753" y="7353"/>
                    <a:pt x="1851" y="7450"/>
                    <a:pt x="1972" y="7450"/>
                  </a:cubicBezTo>
                  <a:lnTo>
                    <a:pt x="2848" y="7450"/>
                  </a:lnTo>
                  <a:cubicBezTo>
                    <a:pt x="2969" y="7450"/>
                    <a:pt x="3067" y="7353"/>
                    <a:pt x="3067" y="7232"/>
                  </a:cubicBezTo>
                  <a:lnTo>
                    <a:pt x="3067" y="3067"/>
                  </a:lnTo>
                  <a:lnTo>
                    <a:pt x="4602" y="3067"/>
                  </a:lnTo>
                  <a:cubicBezTo>
                    <a:pt x="4723" y="3067"/>
                    <a:pt x="4821" y="2970"/>
                    <a:pt x="4821" y="2849"/>
                  </a:cubicBezTo>
                  <a:lnTo>
                    <a:pt x="4821" y="1972"/>
                  </a:lnTo>
                  <a:cubicBezTo>
                    <a:pt x="4821" y="1851"/>
                    <a:pt x="4723" y="1753"/>
                    <a:pt x="4602" y="1753"/>
                  </a:cubicBezTo>
                  <a:lnTo>
                    <a:pt x="3067" y="1753"/>
                  </a:lnTo>
                  <a:lnTo>
                    <a:pt x="3067" y="218"/>
                  </a:lnTo>
                  <a:cubicBezTo>
                    <a:pt x="3067" y="98"/>
                    <a:pt x="2969" y="0"/>
                    <a:pt x="2848"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1" name="Google Shape;481;p22"/>
          <p:cNvGrpSpPr/>
          <p:nvPr/>
        </p:nvGrpSpPr>
        <p:grpSpPr>
          <a:xfrm>
            <a:off x="1832650" y="2491975"/>
            <a:ext cx="543900" cy="543900"/>
            <a:chOff x="4424275" y="2713075"/>
            <a:chExt cx="543900" cy="543900"/>
          </a:xfrm>
        </p:grpSpPr>
        <p:sp>
          <p:nvSpPr>
            <p:cNvPr id="482" name="Google Shape;482;p22"/>
            <p:cNvSpPr/>
            <p:nvPr/>
          </p:nvSpPr>
          <p:spPr>
            <a:xfrm>
              <a:off x="4424275" y="2713075"/>
              <a:ext cx="543900" cy="543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3" name="Google Shape;483;p22"/>
            <p:cNvGrpSpPr/>
            <p:nvPr/>
          </p:nvGrpSpPr>
          <p:grpSpPr>
            <a:xfrm>
              <a:off x="4579038" y="2825813"/>
              <a:ext cx="234374" cy="318424"/>
              <a:chOff x="3680175" y="3587175"/>
              <a:chExt cx="137125" cy="186300"/>
            </a:xfrm>
          </p:grpSpPr>
          <p:sp>
            <p:nvSpPr>
              <p:cNvPr id="484" name="Google Shape;484;p22"/>
              <p:cNvSpPr/>
              <p:nvPr/>
            </p:nvSpPr>
            <p:spPr>
              <a:xfrm>
                <a:off x="3680325" y="3610475"/>
                <a:ext cx="136975" cy="163000"/>
              </a:xfrm>
              <a:custGeom>
                <a:avLst/>
                <a:gdLst/>
                <a:ahLst/>
                <a:cxnLst/>
                <a:rect l="l" t="t" r="r" b="b"/>
                <a:pathLst>
                  <a:path w="5479" h="6520" extrusionOk="0">
                    <a:moveTo>
                      <a:pt x="3615" y="1030"/>
                    </a:moveTo>
                    <a:cubicBezTo>
                      <a:pt x="3738" y="1030"/>
                      <a:pt x="3830" y="1131"/>
                      <a:pt x="3835" y="1250"/>
                    </a:cubicBezTo>
                    <a:cubicBezTo>
                      <a:pt x="3840" y="1368"/>
                      <a:pt x="3730" y="1470"/>
                      <a:pt x="3615" y="1470"/>
                    </a:cubicBezTo>
                    <a:cubicBezTo>
                      <a:pt x="3492" y="1470"/>
                      <a:pt x="3400" y="1369"/>
                      <a:pt x="3395" y="1250"/>
                    </a:cubicBezTo>
                    <a:cubicBezTo>
                      <a:pt x="3390" y="1131"/>
                      <a:pt x="3500" y="1030"/>
                      <a:pt x="3615" y="1030"/>
                    </a:cubicBezTo>
                    <a:close/>
                    <a:moveTo>
                      <a:pt x="4407" y="1144"/>
                    </a:moveTo>
                    <a:cubicBezTo>
                      <a:pt x="4528" y="1144"/>
                      <a:pt x="4627" y="1243"/>
                      <a:pt x="4627" y="1364"/>
                    </a:cubicBezTo>
                    <a:cubicBezTo>
                      <a:pt x="4627" y="1922"/>
                      <a:pt x="4173" y="2376"/>
                      <a:pt x="3615" y="2376"/>
                    </a:cubicBezTo>
                    <a:cubicBezTo>
                      <a:pt x="3057" y="2376"/>
                      <a:pt x="2603" y="1922"/>
                      <a:pt x="2603" y="1364"/>
                    </a:cubicBezTo>
                    <a:cubicBezTo>
                      <a:pt x="2603" y="1243"/>
                      <a:pt x="2702" y="1144"/>
                      <a:pt x="2823" y="1144"/>
                    </a:cubicBezTo>
                    <a:cubicBezTo>
                      <a:pt x="2945" y="1144"/>
                      <a:pt x="3043" y="1243"/>
                      <a:pt x="3043" y="1364"/>
                    </a:cubicBezTo>
                    <a:cubicBezTo>
                      <a:pt x="3043" y="1679"/>
                      <a:pt x="3300" y="1936"/>
                      <a:pt x="3615" y="1936"/>
                    </a:cubicBezTo>
                    <a:cubicBezTo>
                      <a:pt x="3930" y="1936"/>
                      <a:pt x="4187" y="1679"/>
                      <a:pt x="4187" y="1364"/>
                    </a:cubicBezTo>
                    <a:cubicBezTo>
                      <a:pt x="4187" y="1243"/>
                      <a:pt x="4285" y="1144"/>
                      <a:pt x="4407" y="1144"/>
                    </a:cubicBezTo>
                    <a:close/>
                    <a:moveTo>
                      <a:pt x="1515" y="1601"/>
                    </a:moveTo>
                    <a:cubicBezTo>
                      <a:pt x="1987" y="1601"/>
                      <a:pt x="2372" y="1985"/>
                      <a:pt x="2372" y="2457"/>
                    </a:cubicBezTo>
                    <a:cubicBezTo>
                      <a:pt x="2372" y="2694"/>
                      <a:pt x="2275" y="2908"/>
                      <a:pt x="2121" y="3062"/>
                    </a:cubicBezTo>
                    <a:cubicBezTo>
                      <a:pt x="2165" y="3095"/>
                      <a:pt x="2205" y="3129"/>
                      <a:pt x="2242" y="3167"/>
                    </a:cubicBezTo>
                    <a:lnTo>
                      <a:pt x="2243" y="3167"/>
                    </a:lnTo>
                    <a:cubicBezTo>
                      <a:pt x="2428" y="2979"/>
                      <a:pt x="2675" y="2876"/>
                      <a:pt x="2939" y="2874"/>
                    </a:cubicBezTo>
                    <a:cubicBezTo>
                      <a:pt x="2941" y="2874"/>
                      <a:pt x="2943" y="2874"/>
                      <a:pt x="2946" y="2874"/>
                    </a:cubicBezTo>
                    <a:cubicBezTo>
                      <a:pt x="3206" y="2874"/>
                      <a:pt x="3452" y="2976"/>
                      <a:pt x="3638" y="3159"/>
                    </a:cubicBezTo>
                    <a:cubicBezTo>
                      <a:pt x="3825" y="3344"/>
                      <a:pt x="3929" y="3591"/>
                      <a:pt x="3930" y="3855"/>
                    </a:cubicBezTo>
                    <a:cubicBezTo>
                      <a:pt x="3932" y="4119"/>
                      <a:pt x="3831" y="4367"/>
                      <a:pt x="3645" y="4555"/>
                    </a:cubicBezTo>
                    <a:cubicBezTo>
                      <a:pt x="3603" y="4597"/>
                      <a:pt x="3546" y="4619"/>
                      <a:pt x="3489" y="4619"/>
                    </a:cubicBezTo>
                    <a:cubicBezTo>
                      <a:pt x="3433" y="4619"/>
                      <a:pt x="3377" y="4598"/>
                      <a:pt x="3334" y="4556"/>
                    </a:cubicBezTo>
                    <a:cubicBezTo>
                      <a:pt x="3248" y="4471"/>
                      <a:pt x="3247" y="4331"/>
                      <a:pt x="3333" y="4245"/>
                    </a:cubicBezTo>
                    <a:cubicBezTo>
                      <a:pt x="3435" y="4141"/>
                      <a:pt x="3491" y="4004"/>
                      <a:pt x="3490" y="3858"/>
                    </a:cubicBezTo>
                    <a:cubicBezTo>
                      <a:pt x="3490" y="3712"/>
                      <a:pt x="3432" y="3575"/>
                      <a:pt x="3328" y="3472"/>
                    </a:cubicBezTo>
                    <a:cubicBezTo>
                      <a:pt x="3225" y="3370"/>
                      <a:pt x="3089" y="3314"/>
                      <a:pt x="2944" y="3314"/>
                    </a:cubicBezTo>
                    <a:cubicBezTo>
                      <a:pt x="2943" y="3314"/>
                      <a:pt x="2942" y="3314"/>
                      <a:pt x="2941" y="3314"/>
                    </a:cubicBezTo>
                    <a:cubicBezTo>
                      <a:pt x="2795" y="3315"/>
                      <a:pt x="2658" y="3372"/>
                      <a:pt x="2556" y="3476"/>
                    </a:cubicBezTo>
                    <a:cubicBezTo>
                      <a:pt x="2528" y="3504"/>
                      <a:pt x="2503" y="3535"/>
                      <a:pt x="2482" y="3568"/>
                    </a:cubicBezTo>
                    <a:cubicBezTo>
                      <a:pt x="2551" y="3787"/>
                      <a:pt x="2541" y="4021"/>
                      <a:pt x="2452" y="4236"/>
                    </a:cubicBezTo>
                    <a:cubicBezTo>
                      <a:pt x="2352" y="4479"/>
                      <a:pt x="2163" y="4670"/>
                      <a:pt x="1919" y="4771"/>
                    </a:cubicBezTo>
                    <a:cubicBezTo>
                      <a:pt x="1796" y="4823"/>
                      <a:pt x="1668" y="4847"/>
                      <a:pt x="1541" y="4847"/>
                    </a:cubicBezTo>
                    <a:cubicBezTo>
                      <a:pt x="1155" y="4847"/>
                      <a:pt x="788" y="4618"/>
                      <a:pt x="630" y="4240"/>
                    </a:cubicBezTo>
                    <a:cubicBezTo>
                      <a:pt x="582" y="4128"/>
                      <a:pt x="636" y="3999"/>
                      <a:pt x="748" y="3952"/>
                    </a:cubicBezTo>
                    <a:cubicBezTo>
                      <a:pt x="776" y="3941"/>
                      <a:pt x="804" y="3935"/>
                      <a:pt x="833" y="3935"/>
                    </a:cubicBezTo>
                    <a:cubicBezTo>
                      <a:pt x="919" y="3935"/>
                      <a:pt x="1001" y="3986"/>
                      <a:pt x="1036" y="4071"/>
                    </a:cubicBezTo>
                    <a:cubicBezTo>
                      <a:pt x="1092" y="4205"/>
                      <a:pt x="1197" y="4310"/>
                      <a:pt x="1333" y="4366"/>
                    </a:cubicBezTo>
                    <a:cubicBezTo>
                      <a:pt x="1399" y="4393"/>
                      <a:pt x="1470" y="4407"/>
                      <a:pt x="1540" y="4407"/>
                    </a:cubicBezTo>
                    <a:cubicBezTo>
                      <a:pt x="1612" y="4407"/>
                      <a:pt x="1683" y="4393"/>
                      <a:pt x="1751" y="4365"/>
                    </a:cubicBezTo>
                    <a:cubicBezTo>
                      <a:pt x="2028" y="4249"/>
                      <a:pt x="2160" y="3929"/>
                      <a:pt x="2044" y="3650"/>
                    </a:cubicBezTo>
                    <a:cubicBezTo>
                      <a:pt x="1988" y="3516"/>
                      <a:pt x="1883" y="3411"/>
                      <a:pt x="1748" y="3355"/>
                    </a:cubicBezTo>
                    <a:cubicBezTo>
                      <a:pt x="1681" y="3327"/>
                      <a:pt x="1610" y="3314"/>
                      <a:pt x="1540" y="3314"/>
                    </a:cubicBezTo>
                    <a:cubicBezTo>
                      <a:pt x="1468" y="3314"/>
                      <a:pt x="1397" y="3328"/>
                      <a:pt x="1330" y="3356"/>
                    </a:cubicBezTo>
                    <a:cubicBezTo>
                      <a:pt x="1302" y="3367"/>
                      <a:pt x="1273" y="3373"/>
                      <a:pt x="1245" y="3373"/>
                    </a:cubicBezTo>
                    <a:cubicBezTo>
                      <a:pt x="1159" y="3373"/>
                      <a:pt x="1077" y="3322"/>
                      <a:pt x="1043" y="3238"/>
                    </a:cubicBezTo>
                    <a:cubicBezTo>
                      <a:pt x="995" y="3125"/>
                      <a:pt x="1049" y="2997"/>
                      <a:pt x="1160" y="2950"/>
                    </a:cubicBezTo>
                    <a:cubicBezTo>
                      <a:pt x="1271" y="2903"/>
                      <a:pt x="1388" y="2879"/>
                      <a:pt x="1504" y="2875"/>
                    </a:cubicBezTo>
                    <a:cubicBezTo>
                      <a:pt x="1508" y="2875"/>
                      <a:pt x="1511" y="2874"/>
                      <a:pt x="1515" y="2874"/>
                    </a:cubicBezTo>
                    <a:cubicBezTo>
                      <a:pt x="1745" y="2874"/>
                      <a:pt x="1931" y="2687"/>
                      <a:pt x="1931" y="2457"/>
                    </a:cubicBezTo>
                    <a:cubicBezTo>
                      <a:pt x="1931" y="2228"/>
                      <a:pt x="1745" y="2041"/>
                      <a:pt x="1515" y="2041"/>
                    </a:cubicBezTo>
                    <a:cubicBezTo>
                      <a:pt x="1286" y="2041"/>
                      <a:pt x="1099" y="2228"/>
                      <a:pt x="1099" y="2457"/>
                    </a:cubicBezTo>
                    <a:cubicBezTo>
                      <a:pt x="1099" y="2579"/>
                      <a:pt x="1001" y="2677"/>
                      <a:pt x="879" y="2677"/>
                    </a:cubicBezTo>
                    <a:cubicBezTo>
                      <a:pt x="757" y="2677"/>
                      <a:pt x="659" y="2579"/>
                      <a:pt x="659" y="2457"/>
                    </a:cubicBezTo>
                    <a:cubicBezTo>
                      <a:pt x="659" y="1985"/>
                      <a:pt x="1043" y="1601"/>
                      <a:pt x="1515" y="1601"/>
                    </a:cubicBezTo>
                    <a:close/>
                    <a:moveTo>
                      <a:pt x="1" y="0"/>
                    </a:moveTo>
                    <a:lnTo>
                      <a:pt x="1" y="6247"/>
                    </a:lnTo>
                    <a:cubicBezTo>
                      <a:pt x="1" y="6397"/>
                      <a:pt x="123" y="6519"/>
                      <a:pt x="274" y="6519"/>
                    </a:cubicBezTo>
                    <a:lnTo>
                      <a:pt x="5261" y="6519"/>
                    </a:lnTo>
                    <a:cubicBezTo>
                      <a:pt x="5381" y="6519"/>
                      <a:pt x="5479" y="6422"/>
                      <a:pt x="5479" y="6301"/>
                    </a:cubicBezTo>
                    <a:lnTo>
                      <a:pt x="5479" y="55"/>
                    </a:lnTo>
                    <a:lnTo>
                      <a:pt x="274" y="55"/>
                    </a:lnTo>
                    <a:cubicBezTo>
                      <a:pt x="177" y="55"/>
                      <a:pt x="85" y="36"/>
                      <a:pt x="1"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2"/>
              <p:cNvSpPr/>
              <p:nvPr/>
            </p:nvSpPr>
            <p:spPr>
              <a:xfrm>
                <a:off x="3680175" y="3587175"/>
                <a:ext cx="137125" cy="13700"/>
              </a:xfrm>
              <a:custGeom>
                <a:avLst/>
                <a:gdLst/>
                <a:ahLst/>
                <a:cxnLst/>
                <a:rect l="l" t="t" r="r" b="b"/>
                <a:pathLst>
                  <a:path w="5485" h="548" extrusionOk="0">
                    <a:moveTo>
                      <a:pt x="280" y="1"/>
                    </a:moveTo>
                    <a:cubicBezTo>
                      <a:pt x="126" y="1"/>
                      <a:pt x="1" y="129"/>
                      <a:pt x="7" y="284"/>
                    </a:cubicBezTo>
                    <a:cubicBezTo>
                      <a:pt x="12" y="432"/>
                      <a:pt x="139" y="547"/>
                      <a:pt x="286" y="547"/>
                    </a:cubicBezTo>
                    <a:lnTo>
                      <a:pt x="5485" y="547"/>
                    </a:lnTo>
                    <a:lnTo>
                      <a:pt x="5485" y="219"/>
                    </a:lnTo>
                    <a:cubicBezTo>
                      <a:pt x="5485" y="98"/>
                      <a:pt x="5387" y="1"/>
                      <a:pt x="526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86" name="Google Shape;486;p22"/>
          <p:cNvGrpSpPr/>
          <p:nvPr/>
        </p:nvGrpSpPr>
        <p:grpSpPr>
          <a:xfrm>
            <a:off x="2496700" y="1783725"/>
            <a:ext cx="543900" cy="543900"/>
            <a:chOff x="5088325" y="2004825"/>
            <a:chExt cx="543900" cy="543900"/>
          </a:xfrm>
        </p:grpSpPr>
        <p:sp>
          <p:nvSpPr>
            <p:cNvPr id="487" name="Google Shape;487;p22"/>
            <p:cNvSpPr/>
            <p:nvPr/>
          </p:nvSpPr>
          <p:spPr>
            <a:xfrm>
              <a:off x="5088325" y="2004825"/>
              <a:ext cx="543900" cy="543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8" name="Google Shape;488;p22"/>
            <p:cNvGrpSpPr/>
            <p:nvPr/>
          </p:nvGrpSpPr>
          <p:grpSpPr>
            <a:xfrm>
              <a:off x="5201086" y="2117584"/>
              <a:ext cx="318381" cy="318381"/>
              <a:chOff x="3923425" y="3979700"/>
              <a:chExt cx="186275" cy="186275"/>
            </a:xfrm>
          </p:grpSpPr>
          <p:sp>
            <p:nvSpPr>
              <p:cNvPr id="489" name="Google Shape;489;p22"/>
              <p:cNvSpPr/>
              <p:nvPr/>
            </p:nvSpPr>
            <p:spPr>
              <a:xfrm>
                <a:off x="4011075" y="4034450"/>
                <a:ext cx="10950" cy="18150"/>
              </a:xfrm>
              <a:custGeom>
                <a:avLst/>
                <a:gdLst/>
                <a:ahLst/>
                <a:cxnLst/>
                <a:rect l="l" t="t" r="r" b="b"/>
                <a:pathLst>
                  <a:path w="438" h="726" extrusionOk="0">
                    <a:moveTo>
                      <a:pt x="219" y="0"/>
                    </a:moveTo>
                    <a:cubicBezTo>
                      <a:pt x="145" y="0"/>
                      <a:pt x="72" y="5"/>
                      <a:pt x="1" y="16"/>
                    </a:cubicBezTo>
                    <a:lnTo>
                      <a:pt x="1" y="726"/>
                    </a:lnTo>
                    <a:cubicBezTo>
                      <a:pt x="71" y="707"/>
                      <a:pt x="144" y="697"/>
                      <a:pt x="219" y="697"/>
                    </a:cubicBezTo>
                    <a:cubicBezTo>
                      <a:pt x="295" y="697"/>
                      <a:pt x="368" y="707"/>
                      <a:pt x="437" y="726"/>
                    </a:cubicBezTo>
                    <a:lnTo>
                      <a:pt x="437" y="16"/>
                    </a:lnTo>
                    <a:cubicBezTo>
                      <a:pt x="367" y="5"/>
                      <a:pt x="293" y="0"/>
                      <a:pt x="219"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2"/>
              <p:cNvSpPr/>
              <p:nvPr/>
            </p:nvSpPr>
            <p:spPr>
              <a:xfrm>
                <a:off x="3985825" y="4042100"/>
                <a:ext cx="20300" cy="20300"/>
              </a:xfrm>
              <a:custGeom>
                <a:avLst/>
                <a:gdLst/>
                <a:ahLst/>
                <a:cxnLst/>
                <a:rect l="l" t="t" r="r" b="b"/>
                <a:pathLst>
                  <a:path w="812" h="812" extrusionOk="0">
                    <a:moveTo>
                      <a:pt x="310" y="1"/>
                    </a:moveTo>
                    <a:cubicBezTo>
                      <a:pt x="193" y="89"/>
                      <a:pt x="89" y="193"/>
                      <a:pt x="0" y="310"/>
                    </a:cubicBezTo>
                    <a:lnTo>
                      <a:pt x="503" y="812"/>
                    </a:lnTo>
                    <a:cubicBezTo>
                      <a:pt x="577" y="683"/>
                      <a:pt x="683" y="577"/>
                      <a:pt x="812" y="503"/>
                    </a:cubicBezTo>
                    <a:lnTo>
                      <a:pt x="310" y="1"/>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2"/>
              <p:cNvSpPr/>
              <p:nvPr/>
            </p:nvSpPr>
            <p:spPr>
              <a:xfrm>
                <a:off x="3978150" y="4067350"/>
                <a:ext cx="18175" cy="10950"/>
              </a:xfrm>
              <a:custGeom>
                <a:avLst/>
                <a:gdLst/>
                <a:ahLst/>
                <a:cxnLst/>
                <a:rect l="l" t="t" r="r" b="b"/>
                <a:pathLst>
                  <a:path w="727" h="438" extrusionOk="0">
                    <a:moveTo>
                      <a:pt x="17" y="1"/>
                    </a:moveTo>
                    <a:cubicBezTo>
                      <a:pt x="6" y="72"/>
                      <a:pt x="1" y="145"/>
                      <a:pt x="1" y="219"/>
                    </a:cubicBezTo>
                    <a:cubicBezTo>
                      <a:pt x="1" y="293"/>
                      <a:pt x="6" y="367"/>
                      <a:pt x="17" y="437"/>
                    </a:cubicBezTo>
                    <a:lnTo>
                      <a:pt x="727" y="437"/>
                    </a:lnTo>
                    <a:cubicBezTo>
                      <a:pt x="708" y="368"/>
                      <a:pt x="698" y="295"/>
                      <a:pt x="698" y="219"/>
                    </a:cubicBezTo>
                    <a:cubicBezTo>
                      <a:pt x="698" y="144"/>
                      <a:pt x="708" y="71"/>
                      <a:pt x="72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2"/>
              <p:cNvSpPr/>
              <p:nvPr/>
            </p:nvSpPr>
            <p:spPr>
              <a:xfrm>
                <a:off x="3985825" y="4083275"/>
                <a:ext cx="20300" cy="20275"/>
              </a:xfrm>
              <a:custGeom>
                <a:avLst/>
                <a:gdLst/>
                <a:ahLst/>
                <a:cxnLst/>
                <a:rect l="l" t="t" r="r" b="b"/>
                <a:pathLst>
                  <a:path w="812" h="811" extrusionOk="0">
                    <a:moveTo>
                      <a:pt x="503" y="0"/>
                    </a:moveTo>
                    <a:lnTo>
                      <a:pt x="0" y="502"/>
                    </a:lnTo>
                    <a:cubicBezTo>
                      <a:pt x="89" y="619"/>
                      <a:pt x="193" y="723"/>
                      <a:pt x="310" y="811"/>
                    </a:cubicBezTo>
                    <a:lnTo>
                      <a:pt x="812" y="309"/>
                    </a:lnTo>
                    <a:cubicBezTo>
                      <a:pt x="683" y="234"/>
                      <a:pt x="577" y="128"/>
                      <a:pt x="50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2"/>
              <p:cNvSpPr/>
              <p:nvPr/>
            </p:nvSpPr>
            <p:spPr>
              <a:xfrm>
                <a:off x="4011075" y="4093050"/>
                <a:ext cx="10950" cy="18175"/>
              </a:xfrm>
              <a:custGeom>
                <a:avLst/>
                <a:gdLst/>
                <a:ahLst/>
                <a:cxnLst/>
                <a:rect l="l" t="t" r="r" b="b"/>
                <a:pathLst>
                  <a:path w="438" h="727" extrusionOk="0">
                    <a:moveTo>
                      <a:pt x="1" y="1"/>
                    </a:moveTo>
                    <a:lnTo>
                      <a:pt x="1" y="711"/>
                    </a:lnTo>
                    <a:cubicBezTo>
                      <a:pt x="72" y="721"/>
                      <a:pt x="145" y="727"/>
                      <a:pt x="219" y="727"/>
                    </a:cubicBezTo>
                    <a:cubicBezTo>
                      <a:pt x="293" y="727"/>
                      <a:pt x="367" y="721"/>
                      <a:pt x="437" y="711"/>
                    </a:cubicBezTo>
                    <a:lnTo>
                      <a:pt x="437" y="1"/>
                    </a:lnTo>
                    <a:cubicBezTo>
                      <a:pt x="368" y="20"/>
                      <a:pt x="295" y="29"/>
                      <a:pt x="219" y="29"/>
                    </a:cubicBezTo>
                    <a:cubicBezTo>
                      <a:pt x="144" y="29"/>
                      <a:pt x="71" y="20"/>
                      <a:pt x="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2"/>
              <p:cNvSpPr/>
              <p:nvPr/>
            </p:nvSpPr>
            <p:spPr>
              <a:xfrm>
                <a:off x="4027000" y="4083275"/>
                <a:ext cx="20275" cy="20275"/>
              </a:xfrm>
              <a:custGeom>
                <a:avLst/>
                <a:gdLst/>
                <a:ahLst/>
                <a:cxnLst/>
                <a:rect l="l" t="t" r="r" b="b"/>
                <a:pathLst>
                  <a:path w="811" h="811" extrusionOk="0">
                    <a:moveTo>
                      <a:pt x="308" y="0"/>
                    </a:moveTo>
                    <a:cubicBezTo>
                      <a:pt x="234" y="128"/>
                      <a:pt x="128" y="234"/>
                      <a:pt x="0" y="309"/>
                    </a:cubicBezTo>
                    <a:lnTo>
                      <a:pt x="502" y="811"/>
                    </a:lnTo>
                    <a:cubicBezTo>
                      <a:pt x="619" y="723"/>
                      <a:pt x="723" y="619"/>
                      <a:pt x="810" y="502"/>
                    </a:cubicBezTo>
                    <a:lnTo>
                      <a:pt x="308" y="0"/>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2"/>
              <p:cNvSpPr/>
              <p:nvPr/>
            </p:nvSpPr>
            <p:spPr>
              <a:xfrm>
                <a:off x="4036775" y="4067350"/>
                <a:ext cx="18175" cy="10950"/>
              </a:xfrm>
              <a:custGeom>
                <a:avLst/>
                <a:gdLst/>
                <a:ahLst/>
                <a:cxnLst/>
                <a:rect l="l" t="t" r="r" b="b"/>
                <a:pathLst>
                  <a:path w="727" h="438" extrusionOk="0">
                    <a:moveTo>
                      <a:pt x="0" y="1"/>
                    </a:moveTo>
                    <a:cubicBezTo>
                      <a:pt x="20" y="71"/>
                      <a:pt x="29" y="144"/>
                      <a:pt x="29" y="219"/>
                    </a:cubicBezTo>
                    <a:cubicBezTo>
                      <a:pt x="29" y="295"/>
                      <a:pt x="20" y="368"/>
                      <a:pt x="0" y="437"/>
                    </a:cubicBezTo>
                    <a:lnTo>
                      <a:pt x="711" y="437"/>
                    </a:lnTo>
                    <a:cubicBezTo>
                      <a:pt x="721" y="367"/>
                      <a:pt x="727" y="293"/>
                      <a:pt x="727" y="219"/>
                    </a:cubicBezTo>
                    <a:cubicBezTo>
                      <a:pt x="727" y="145"/>
                      <a:pt x="721" y="72"/>
                      <a:pt x="71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2"/>
              <p:cNvSpPr/>
              <p:nvPr/>
            </p:nvSpPr>
            <p:spPr>
              <a:xfrm>
                <a:off x="3923425" y="3979700"/>
                <a:ext cx="186275" cy="186275"/>
              </a:xfrm>
              <a:custGeom>
                <a:avLst/>
                <a:gdLst/>
                <a:ahLst/>
                <a:cxnLst/>
                <a:rect l="l" t="t" r="r" b="b"/>
                <a:pathLst>
                  <a:path w="7451" h="7451" extrusionOk="0">
                    <a:moveTo>
                      <a:pt x="3725" y="1754"/>
                    </a:moveTo>
                    <a:cubicBezTo>
                      <a:pt x="4813" y="1754"/>
                      <a:pt x="5697" y="2638"/>
                      <a:pt x="5697" y="3725"/>
                    </a:cubicBezTo>
                    <a:cubicBezTo>
                      <a:pt x="5697" y="4812"/>
                      <a:pt x="4813" y="5698"/>
                      <a:pt x="3725" y="5698"/>
                    </a:cubicBezTo>
                    <a:cubicBezTo>
                      <a:pt x="2638" y="5698"/>
                      <a:pt x="1753" y="4812"/>
                      <a:pt x="1753" y="3725"/>
                    </a:cubicBezTo>
                    <a:cubicBezTo>
                      <a:pt x="1753" y="2638"/>
                      <a:pt x="2638" y="1754"/>
                      <a:pt x="3725" y="1754"/>
                    </a:cubicBezTo>
                    <a:close/>
                    <a:moveTo>
                      <a:pt x="3725" y="0"/>
                    </a:moveTo>
                    <a:cubicBezTo>
                      <a:pt x="3604" y="0"/>
                      <a:pt x="3507" y="98"/>
                      <a:pt x="3507" y="219"/>
                    </a:cubicBezTo>
                    <a:lnTo>
                      <a:pt x="3507" y="885"/>
                    </a:lnTo>
                    <a:cubicBezTo>
                      <a:pt x="2885" y="932"/>
                      <a:pt x="2319" y="1180"/>
                      <a:pt x="1872" y="1563"/>
                    </a:cubicBezTo>
                    <a:lnTo>
                      <a:pt x="1400" y="1091"/>
                    </a:lnTo>
                    <a:cubicBezTo>
                      <a:pt x="1357" y="1049"/>
                      <a:pt x="1301" y="1027"/>
                      <a:pt x="1245" y="1027"/>
                    </a:cubicBezTo>
                    <a:cubicBezTo>
                      <a:pt x="1189" y="1027"/>
                      <a:pt x="1134" y="1049"/>
                      <a:pt x="1091" y="1091"/>
                    </a:cubicBezTo>
                    <a:cubicBezTo>
                      <a:pt x="1006" y="1176"/>
                      <a:pt x="1006" y="1314"/>
                      <a:pt x="1091" y="1400"/>
                    </a:cubicBezTo>
                    <a:lnTo>
                      <a:pt x="1563" y="1872"/>
                    </a:lnTo>
                    <a:cubicBezTo>
                      <a:pt x="1180" y="2319"/>
                      <a:pt x="932" y="2885"/>
                      <a:pt x="885" y="3507"/>
                    </a:cubicBezTo>
                    <a:lnTo>
                      <a:pt x="218" y="3507"/>
                    </a:lnTo>
                    <a:cubicBezTo>
                      <a:pt x="98" y="3507"/>
                      <a:pt x="0" y="3605"/>
                      <a:pt x="0" y="3725"/>
                    </a:cubicBezTo>
                    <a:cubicBezTo>
                      <a:pt x="0" y="3846"/>
                      <a:pt x="98" y="3943"/>
                      <a:pt x="218" y="3943"/>
                    </a:cubicBezTo>
                    <a:lnTo>
                      <a:pt x="885" y="3943"/>
                    </a:lnTo>
                    <a:cubicBezTo>
                      <a:pt x="932" y="4565"/>
                      <a:pt x="1180" y="5132"/>
                      <a:pt x="1563" y="5578"/>
                    </a:cubicBezTo>
                    <a:lnTo>
                      <a:pt x="1091" y="6051"/>
                    </a:lnTo>
                    <a:cubicBezTo>
                      <a:pt x="1006" y="6136"/>
                      <a:pt x="1006" y="6275"/>
                      <a:pt x="1091" y="6359"/>
                    </a:cubicBezTo>
                    <a:cubicBezTo>
                      <a:pt x="1134" y="6402"/>
                      <a:pt x="1189" y="6423"/>
                      <a:pt x="1245" y="6423"/>
                    </a:cubicBezTo>
                    <a:cubicBezTo>
                      <a:pt x="1301" y="6423"/>
                      <a:pt x="1357" y="6402"/>
                      <a:pt x="1400" y="6359"/>
                    </a:cubicBezTo>
                    <a:lnTo>
                      <a:pt x="1872" y="5887"/>
                    </a:lnTo>
                    <a:cubicBezTo>
                      <a:pt x="2319" y="6270"/>
                      <a:pt x="2885" y="6518"/>
                      <a:pt x="3507" y="6565"/>
                    </a:cubicBezTo>
                    <a:lnTo>
                      <a:pt x="3507" y="7233"/>
                    </a:lnTo>
                    <a:cubicBezTo>
                      <a:pt x="3507" y="7353"/>
                      <a:pt x="3604" y="7451"/>
                      <a:pt x="3725" y="7451"/>
                    </a:cubicBezTo>
                    <a:cubicBezTo>
                      <a:pt x="3845" y="7451"/>
                      <a:pt x="3943" y="7353"/>
                      <a:pt x="3943" y="7233"/>
                    </a:cubicBezTo>
                    <a:lnTo>
                      <a:pt x="3943" y="6565"/>
                    </a:lnTo>
                    <a:cubicBezTo>
                      <a:pt x="4565" y="6518"/>
                      <a:pt x="5132" y="6270"/>
                      <a:pt x="5579" y="5887"/>
                    </a:cubicBezTo>
                    <a:lnTo>
                      <a:pt x="6051" y="6359"/>
                    </a:lnTo>
                    <a:cubicBezTo>
                      <a:pt x="6094" y="6402"/>
                      <a:pt x="6149" y="6423"/>
                      <a:pt x="6205" y="6423"/>
                    </a:cubicBezTo>
                    <a:cubicBezTo>
                      <a:pt x="6261" y="6423"/>
                      <a:pt x="6316" y="6402"/>
                      <a:pt x="6359" y="6359"/>
                    </a:cubicBezTo>
                    <a:cubicBezTo>
                      <a:pt x="6445" y="6275"/>
                      <a:pt x="6445" y="6136"/>
                      <a:pt x="6359" y="6051"/>
                    </a:cubicBezTo>
                    <a:lnTo>
                      <a:pt x="5887" y="5578"/>
                    </a:lnTo>
                    <a:cubicBezTo>
                      <a:pt x="6270" y="5132"/>
                      <a:pt x="6518" y="4565"/>
                      <a:pt x="6565" y="3943"/>
                    </a:cubicBezTo>
                    <a:lnTo>
                      <a:pt x="7232" y="3943"/>
                    </a:lnTo>
                    <a:cubicBezTo>
                      <a:pt x="7353" y="3943"/>
                      <a:pt x="7451" y="3846"/>
                      <a:pt x="7451" y="3725"/>
                    </a:cubicBezTo>
                    <a:cubicBezTo>
                      <a:pt x="7451" y="3605"/>
                      <a:pt x="7353" y="3507"/>
                      <a:pt x="7232" y="3507"/>
                    </a:cubicBezTo>
                    <a:lnTo>
                      <a:pt x="6565" y="3507"/>
                    </a:lnTo>
                    <a:cubicBezTo>
                      <a:pt x="6518" y="2885"/>
                      <a:pt x="6270" y="2319"/>
                      <a:pt x="5887" y="1872"/>
                    </a:cubicBezTo>
                    <a:lnTo>
                      <a:pt x="6359" y="1400"/>
                    </a:lnTo>
                    <a:cubicBezTo>
                      <a:pt x="6445" y="1314"/>
                      <a:pt x="6445" y="1176"/>
                      <a:pt x="6359" y="1091"/>
                    </a:cubicBezTo>
                    <a:cubicBezTo>
                      <a:pt x="6317" y="1049"/>
                      <a:pt x="6261" y="1027"/>
                      <a:pt x="6205" y="1027"/>
                    </a:cubicBezTo>
                    <a:cubicBezTo>
                      <a:pt x="6149" y="1027"/>
                      <a:pt x="6093" y="1049"/>
                      <a:pt x="6051" y="1091"/>
                    </a:cubicBezTo>
                    <a:lnTo>
                      <a:pt x="5579" y="1563"/>
                    </a:lnTo>
                    <a:cubicBezTo>
                      <a:pt x="5132" y="1180"/>
                      <a:pt x="4565" y="932"/>
                      <a:pt x="3943" y="885"/>
                    </a:cubicBezTo>
                    <a:lnTo>
                      <a:pt x="3943" y="219"/>
                    </a:lnTo>
                    <a:cubicBezTo>
                      <a:pt x="3943" y="98"/>
                      <a:pt x="3845" y="0"/>
                      <a:pt x="3725"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2"/>
              <p:cNvSpPr/>
              <p:nvPr/>
            </p:nvSpPr>
            <p:spPr>
              <a:xfrm>
                <a:off x="4027000" y="4042100"/>
                <a:ext cx="20275" cy="20300"/>
              </a:xfrm>
              <a:custGeom>
                <a:avLst/>
                <a:gdLst/>
                <a:ahLst/>
                <a:cxnLst/>
                <a:rect l="l" t="t" r="r" b="b"/>
                <a:pathLst>
                  <a:path w="811" h="812" extrusionOk="0">
                    <a:moveTo>
                      <a:pt x="502" y="1"/>
                    </a:moveTo>
                    <a:lnTo>
                      <a:pt x="0" y="503"/>
                    </a:lnTo>
                    <a:cubicBezTo>
                      <a:pt x="128" y="577"/>
                      <a:pt x="234" y="683"/>
                      <a:pt x="308" y="812"/>
                    </a:cubicBezTo>
                    <a:lnTo>
                      <a:pt x="810" y="310"/>
                    </a:lnTo>
                    <a:cubicBezTo>
                      <a:pt x="723" y="193"/>
                      <a:pt x="619" y="89"/>
                      <a:pt x="5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2"/>
              <p:cNvSpPr/>
              <p:nvPr/>
            </p:nvSpPr>
            <p:spPr>
              <a:xfrm>
                <a:off x="4006500" y="4062775"/>
                <a:ext cx="20100" cy="20100"/>
              </a:xfrm>
              <a:custGeom>
                <a:avLst/>
                <a:gdLst/>
                <a:ahLst/>
                <a:cxnLst/>
                <a:rect l="l" t="t" r="r" b="b"/>
                <a:pathLst>
                  <a:path w="804" h="804" extrusionOk="0">
                    <a:moveTo>
                      <a:pt x="402" y="1"/>
                    </a:moveTo>
                    <a:cubicBezTo>
                      <a:pt x="181" y="1"/>
                      <a:pt x="0" y="181"/>
                      <a:pt x="0" y="402"/>
                    </a:cubicBezTo>
                    <a:cubicBezTo>
                      <a:pt x="0" y="624"/>
                      <a:pt x="181" y="804"/>
                      <a:pt x="402" y="804"/>
                    </a:cubicBezTo>
                    <a:cubicBezTo>
                      <a:pt x="624" y="804"/>
                      <a:pt x="804" y="624"/>
                      <a:pt x="804" y="402"/>
                    </a:cubicBezTo>
                    <a:cubicBezTo>
                      <a:pt x="804" y="181"/>
                      <a:pt x="624" y="1"/>
                      <a:pt x="4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99" name="Google Shape;499;p22"/>
          <p:cNvGrpSpPr/>
          <p:nvPr/>
        </p:nvGrpSpPr>
        <p:grpSpPr>
          <a:xfrm>
            <a:off x="1288738" y="3113550"/>
            <a:ext cx="543900" cy="543900"/>
            <a:chOff x="3880363" y="3334650"/>
            <a:chExt cx="543900" cy="543900"/>
          </a:xfrm>
        </p:grpSpPr>
        <p:sp>
          <p:nvSpPr>
            <p:cNvPr id="500" name="Google Shape;500;p22"/>
            <p:cNvSpPr/>
            <p:nvPr/>
          </p:nvSpPr>
          <p:spPr>
            <a:xfrm>
              <a:off x="3880363" y="3334650"/>
              <a:ext cx="543900" cy="543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1" name="Google Shape;501;p22"/>
            <p:cNvGrpSpPr/>
            <p:nvPr/>
          </p:nvGrpSpPr>
          <p:grpSpPr>
            <a:xfrm>
              <a:off x="4011875" y="3447416"/>
              <a:ext cx="280874" cy="318368"/>
              <a:chOff x="4596850" y="2718400"/>
              <a:chExt cx="164350" cy="186300"/>
            </a:xfrm>
          </p:grpSpPr>
          <p:sp>
            <p:nvSpPr>
              <p:cNvPr id="502" name="Google Shape;502;p22"/>
              <p:cNvSpPr/>
              <p:nvPr/>
            </p:nvSpPr>
            <p:spPr>
              <a:xfrm>
                <a:off x="4640675" y="2871850"/>
                <a:ext cx="76700" cy="32850"/>
              </a:xfrm>
              <a:custGeom>
                <a:avLst/>
                <a:gdLst/>
                <a:ahLst/>
                <a:cxnLst/>
                <a:rect l="l" t="t" r="r" b="b"/>
                <a:pathLst>
                  <a:path w="3068" h="1314" extrusionOk="0">
                    <a:moveTo>
                      <a:pt x="1095" y="0"/>
                    </a:moveTo>
                    <a:cubicBezTo>
                      <a:pt x="492" y="0"/>
                      <a:pt x="0" y="491"/>
                      <a:pt x="0" y="1095"/>
                    </a:cubicBezTo>
                    <a:cubicBezTo>
                      <a:pt x="0" y="1215"/>
                      <a:pt x="98" y="1313"/>
                      <a:pt x="219" y="1313"/>
                    </a:cubicBezTo>
                    <a:lnTo>
                      <a:pt x="2849" y="1313"/>
                    </a:lnTo>
                    <a:cubicBezTo>
                      <a:pt x="2970" y="1313"/>
                      <a:pt x="3068" y="1215"/>
                      <a:pt x="3068" y="1095"/>
                    </a:cubicBezTo>
                    <a:cubicBezTo>
                      <a:pt x="3068" y="491"/>
                      <a:pt x="2576" y="0"/>
                      <a:pt x="197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2"/>
              <p:cNvSpPr/>
              <p:nvPr/>
            </p:nvSpPr>
            <p:spPr>
              <a:xfrm>
                <a:off x="4596850" y="2718400"/>
                <a:ext cx="164350" cy="142475"/>
              </a:xfrm>
              <a:custGeom>
                <a:avLst/>
                <a:gdLst/>
                <a:ahLst/>
                <a:cxnLst/>
                <a:rect l="l" t="t" r="r" b="b"/>
                <a:pathLst>
                  <a:path w="6574" h="5699" extrusionOk="0">
                    <a:moveTo>
                      <a:pt x="218" y="1"/>
                    </a:moveTo>
                    <a:cubicBezTo>
                      <a:pt x="98" y="1"/>
                      <a:pt x="0" y="99"/>
                      <a:pt x="0" y="219"/>
                    </a:cubicBezTo>
                    <a:lnTo>
                      <a:pt x="0" y="1242"/>
                    </a:lnTo>
                    <a:cubicBezTo>
                      <a:pt x="0" y="2120"/>
                      <a:pt x="342" y="2945"/>
                      <a:pt x="963" y="3566"/>
                    </a:cubicBezTo>
                    <a:cubicBezTo>
                      <a:pt x="1532" y="4135"/>
                      <a:pt x="2273" y="4470"/>
                      <a:pt x="3069" y="4521"/>
                    </a:cubicBezTo>
                    <a:lnTo>
                      <a:pt x="3069" y="5699"/>
                    </a:lnTo>
                    <a:lnTo>
                      <a:pt x="3506" y="5699"/>
                    </a:lnTo>
                    <a:lnTo>
                      <a:pt x="3506" y="4521"/>
                    </a:lnTo>
                    <a:cubicBezTo>
                      <a:pt x="4301" y="4470"/>
                      <a:pt x="5043" y="4135"/>
                      <a:pt x="5612" y="3566"/>
                    </a:cubicBezTo>
                    <a:cubicBezTo>
                      <a:pt x="6233" y="2945"/>
                      <a:pt x="6574" y="2120"/>
                      <a:pt x="6574" y="1242"/>
                    </a:cubicBezTo>
                    <a:lnTo>
                      <a:pt x="6574" y="219"/>
                    </a:lnTo>
                    <a:cubicBezTo>
                      <a:pt x="6574" y="99"/>
                      <a:pt x="6476" y="1"/>
                      <a:pt x="6356" y="1"/>
                    </a:cubicBezTo>
                    <a:cubicBezTo>
                      <a:pt x="6235" y="1"/>
                      <a:pt x="6137" y="99"/>
                      <a:pt x="6137" y="219"/>
                    </a:cubicBezTo>
                    <a:lnTo>
                      <a:pt x="6137" y="1242"/>
                    </a:lnTo>
                    <a:cubicBezTo>
                      <a:pt x="6137" y="2740"/>
                      <a:pt x="4975" y="3972"/>
                      <a:pt x="3506" y="4084"/>
                    </a:cubicBezTo>
                    <a:lnTo>
                      <a:pt x="3506" y="3495"/>
                    </a:lnTo>
                    <a:cubicBezTo>
                      <a:pt x="4652" y="3385"/>
                      <a:pt x="5552" y="2417"/>
                      <a:pt x="5552" y="1242"/>
                    </a:cubicBezTo>
                    <a:lnTo>
                      <a:pt x="5552" y="219"/>
                    </a:lnTo>
                    <a:cubicBezTo>
                      <a:pt x="5552" y="99"/>
                      <a:pt x="5454" y="1"/>
                      <a:pt x="5333" y="1"/>
                    </a:cubicBezTo>
                    <a:cubicBezTo>
                      <a:pt x="5213" y="1"/>
                      <a:pt x="5115" y="99"/>
                      <a:pt x="5115" y="219"/>
                    </a:cubicBezTo>
                    <a:lnTo>
                      <a:pt x="5115" y="1242"/>
                    </a:lnTo>
                    <a:cubicBezTo>
                      <a:pt x="5115" y="2176"/>
                      <a:pt x="4410" y="2948"/>
                      <a:pt x="3506" y="3056"/>
                    </a:cubicBezTo>
                    <a:lnTo>
                      <a:pt x="3506" y="2463"/>
                    </a:lnTo>
                    <a:cubicBezTo>
                      <a:pt x="4086" y="2360"/>
                      <a:pt x="4528" y="1852"/>
                      <a:pt x="4528" y="1242"/>
                    </a:cubicBezTo>
                    <a:lnTo>
                      <a:pt x="4528" y="219"/>
                    </a:lnTo>
                    <a:cubicBezTo>
                      <a:pt x="4528" y="99"/>
                      <a:pt x="4430" y="1"/>
                      <a:pt x="4310" y="1"/>
                    </a:cubicBezTo>
                    <a:cubicBezTo>
                      <a:pt x="4189" y="1"/>
                      <a:pt x="4092" y="99"/>
                      <a:pt x="4092" y="219"/>
                    </a:cubicBezTo>
                    <a:lnTo>
                      <a:pt x="4092" y="1242"/>
                    </a:lnTo>
                    <a:cubicBezTo>
                      <a:pt x="4092" y="1610"/>
                      <a:pt x="3844" y="1921"/>
                      <a:pt x="3506" y="2016"/>
                    </a:cubicBezTo>
                    <a:lnTo>
                      <a:pt x="3506" y="219"/>
                    </a:lnTo>
                    <a:cubicBezTo>
                      <a:pt x="3506" y="99"/>
                      <a:pt x="3408" y="1"/>
                      <a:pt x="3288" y="1"/>
                    </a:cubicBezTo>
                    <a:cubicBezTo>
                      <a:pt x="3166" y="1"/>
                      <a:pt x="3069" y="99"/>
                      <a:pt x="3069" y="219"/>
                    </a:cubicBezTo>
                    <a:lnTo>
                      <a:pt x="3069" y="2016"/>
                    </a:lnTo>
                    <a:cubicBezTo>
                      <a:pt x="2731" y="1921"/>
                      <a:pt x="2482" y="1610"/>
                      <a:pt x="2482" y="1242"/>
                    </a:cubicBezTo>
                    <a:lnTo>
                      <a:pt x="2482" y="219"/>
                    </a:lnTo>
                    <a:cubicBezTo>
                      <a:pt x="2482" y="99"/>
                      <a:pt x="2385" y="1"/>
                      <a:pt x="2264" y="1"/>
                    </a:cubicBezTo>
                    <a:cubicBezTo>
                      <a:pt x="2144" y="1"/>
                      <a:pt x="2046" y="99"/>
                      <a:pt x="2046" y="219"/>
                    </a:cubicBezTo>
                    <a:lnTo>
                      <a:pt x="2046" y="1242"/>
                    </a:lnTo>
                    <a:cubicBezTo>
                      <a:pt x="2046" y="1852"/>
                      <a:pt x="2489" y="2360"/>
                      <a:pt x="3069" y="2463"/>
                    </a:cubicBezTo>
                    <a:lnTo>
                      <a:pt x="3069" y="3056"/>
                    </a:lnTo>
                    <a:cubicBezTo>
                      <a:pt x="2164" y="2948"/>
                      <a:pt x="1460" y="2176"/>
                      <a:pt x="1460" y="1242"/>
                    </a:cubicBezTo>
                    <a:lnTo>
                      <a:pt x="1460" y="219"/>
                    </a:lnTo>
                    <a:cubicBezTo>
                      <a:pt x="1460" y="99"/>
                      <a:pt x="1362" y="1"/>
                      <a:pt x="1242" y="1"/>
                    </a:cubicBezTo>
                    <a:cubicBezTo>
                      <a:pt x="1120" y="1"/>
                      <a:pt x="1023" y="99"/>
                      <a:pt x="1023" y="219"/>
                    </a:cubicBezTo>
                    <a:lnTo>
                      <a:pt x="1023" y="1242"/>
                    </a:lnTo>
                    <a:cubicBezTo>
                      <a:pt x="1023" y="2417"/>
                      <a:pt x="1923" y="3385"/>
                      <a:pt x="3069" y="3495"/>
                    </a:cubicBezTo>
                    <a:lnTo>
                      <a:pt x="3069" y="4084"/>
                    </a:lnTo>
                    <a:cubicBezTo>
                      <a:pt x="1599" y="3972"/>
                      <a:pt x="437" y="2740"/>
                      <a:pt x="437" y="1242"/>
                    </a:cubicBezTo>
                    <a:lnTo>
                      <a:pt x="437" y="219"/>
                    </a:lnTo>
                    <a:cubicBezTo>
                      <a:pt x="437" y="99"/>
                      <a:pt x="339" y="1"/>
                      <a:pt x="218"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504" name="Google Shape;504;p22"/>
          <p:cNvCxnSpPr/>
          <p:nvPr/>
        </p:nvCxnSpPr>
        <p:spPr>
          <a:xfrm rot="10800000" flipH="1">
            <a:off x="-352022" y="667636"/>
            <a:ext cx="6830700" cy="10500"/>
          </a:xfrm>
          <a:prstGeom prst="straightConnector1">
            <a:avLst/>
          </a:prstGeom>
          <a:noFill/>
          <a:ln w="19050" cap="flat" cmpd="sng">
            <a:solidFill>
              <a:srgbClr val="924430"/>
            </a:solidFill>
            <a:prstDash val="solid"/>
            <a:round/>
            <a:headEnd type="none" w="med" len="med"/>
            <a:tailEnd type="none" w="med" len="med"/>
          </a:ln>
        </p:spPr>
      </p:cxnSp>
      <p:cxnSp>
        <p:nvCxnSpPr>
          <p:cNvPr id="505" name="Google Shape;505;p22"/>
          <p:cNvCxnSpPr/>
          <p:nvPr/>
        </p:nvCxnSpPr>
        <p:spPr>
          <a:xfrm rot="10800000" flipH="1">
            <a:off x="3421678" y="4441311"/>
            <a:ext cx="6830700" cy="10500"/>
          </a:xfrm>
          <a:prstGeom prst="straightConnector1">
            <a:avLst/>
          </a:prstGeom>
          <a:noFill/>
          <a:ln w="19050" cap="flat" cmpd="sng">
            <a:solidFill>
              <a:srgbClr val="924430"/>
            </a:solidFill>
            <a:prstDash val="solid"/>
            <a:round/>
            <a:headEnd type="none" w="med" len="med"/>
            <a:tailEnd type="none" w="med" len="med"/>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23"/>
          <p:cNvSpPr/>
          <p:nvPr/>
        </p:nvSpPr>
        <p:spPr>
          <a:xfrm>
            <a:off x="399175" y="2767325"/>
            <a:ext cx="7032300" cy="1526700"/>
          </a:xfrm>
          <a:prstGeom prst="rect">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3"/>
          <p:cNvSpPr txBox="1"/>
          <p:nvPr/>
        </p:nvSpPr>
        <p:spPr>
          <a:xfrm>
            <a:off x="607222" y="2986921"/>
            <a:ext cx="6616200" cy="1087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600">
                <a:latin typeface="Roboto"/>
                <a:ea typeface="Roboto"/>
                <a:cs typeface="Roboto"/>
                <a:sym typeface="Roboto"/>
              </a:rPr>
              <a:t>Analizar cómo la situación generalizada de crisis de confianza en las instituciones se relaciona con la adopción de dinámicas de creencias y prácticas religiosas/espirituales de los estudiantes de la Universidad de Chile que se identifican como creyentes no afiliados. </a:t>
            </a:r>
            <a:endParaRPr sz="1600">
              <a:latin typeface="Roboto"/>
              <a:ea typeface="Roboto"/>
              <a:cs typeface="Roboto"/>
              <a:sym typeface="Roboto"/>
            </a:endParaRPr>
          </a:p>
        </p:txBody>
      </p:sp>
      <p:sp>
        <p:nvSpPr>
          <p:cNvPr id="512" name="Google Shape;512;p23"/>
          <p:cNvSpPr txBox="1">
            <a:spLocks noGrp="1"/>
          </p:cNvSpPr>
          <p:nvPr>
            <p:ph type="title"/>
          </p:nvPr>
        </p:nvSpPr>
        <p:spPr>
          <a:xfrm>
            <a:off x="457200" y="748950"/>
            <a:ext cx="8229600" cy="152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660000"/>
                </a:solidFill>
              </a:rPr>
              <a:t>¿Cómo la crisis de confianza en las instituciones incide en la adopción de nuevas dinámicas de creencias y prácticas religiosas/espirituales en los estudiantes de la Universidad de Chile desde el 2000 hasta la actualidad?</a:t>
            </a:r>
            <a:endParaRPr>
              <a:solidFill>
                <a:srgbClr val="660000"/>
              </a:solidFill>
            </a:endParaRPr>
          </a:p>
        </p:txBody>
      </p:sp>
      <p:grpSp>
        <p:nvGrpSpPr>
          <p:cNvPr id="513" name="Google Shape;513;p23"/>
          <p:cNvGrpSpPr/>
          <p:nvPr/>
        </p:nvGrpSpPr>
        <p:grpSpPr>
          <a:xfrm>
            <a:off x="6856099" y="2906822"/>
            <a:ext cx="2652140" cy="2669666"/>
            <a:chOff x="459575" y="1170450"/>
            <a:chExt cx="3178500" cy="3199504"/>
          </a:xfrm>
        </p:grpSpPr>
        <p:sp>
          <p:nvSpPr>
            <p:cNvPr id="514" name="Google Shape;514;p23"/>
            <p:cNvSpPr/>
            <p:nvPr/>
          </p:nvSpPr>
          <p:spPr>
            <a:xfrm>
              <a:off x="459575" y="1170450"/>
              <a:ext cx="3178500" cy="3178500"/>
            </a:xfrm>
            <a:prstGeom prst="ellipse">
              <a:avLst/>
            </a:prstGeom>
            <a:solidFill>
              <a:srgbClr val="E4D3B8">
                <a:alpha val="46370"/>
              </a:srgbClr>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grpSp>
          <p:nvGrpSpPr>
            <p:cNvPr id="515" name="Google Shape;515;p23"/>
            <p:cNvGrpSpPr/>
            <p:nvPr/>
          </p:nvGrpSpPr>
          <p:grpSpPr>
            <a:xfrm>
              <a:off x="652387" y="1353318"/>
              <a:ext cx="2792896" cy="3016636"/>
              <a:chOff x="2833918" y="650150"/>
              <a:chExt cx="2645289" cy="2857204"/>
            </a:xfrm>
          </p:grpSpPr>
          <p:sp>
            <p:nvSpPr>
              <p:cNvPr id="516" name="Google Shape;516;p23"/>
              <p:cNvSpPr/>
              <p:nvPr/>
            </p:nvSpPr>
            <p:spPr>
              <a:xfrm>
                <a:off x="3959388" y="1328675"/>
                <a:ext cx="473761" cy="367295"/>
              </a:xfrm>
              <a:custGeom>
                <a:avLst/>
                <a:gdLst/>
                <a:ahLst/>
                <a:cxnLst/>
                <a:rect l="l" t="t" r="r" b="b"/>
                <a:pathLst>
                  <a:path w="11276" h="8742" extrusionOk="0">
                    <a:moveTo>
                      <a:pt x="7316" y="1"/>
                    </a:moveTo>
                    <a:lnTo>
                      <a:pt x="828" y="1175"/>
                    </a:lnTo>
                    <a:cubicBezTo>
                      <a:pt x="828" y="1175"/>
                      <a:pt x="0" y="7809"/>
                      <a:pt x="5476" y="8647"/>
                    </a:cubicBezTo>
                    <a:cubicBezTo>
                      <a:pt x="5900" y="8711"/>
                      <a:pt x="6293" y="8741"/>
                      <a:pt x="6658" y="8741"/>
                    </a:cubicBezTo>
                    <a:cubicBezTo>
                      <a:pt x="11001" y="8741"/>
                      <a:pt x="11276" y="4498"/>
                      <a:pt x="11276" y="4498"/>
                    </a:cubicBezTo>
                    <a:lnTo>
                      <a:pt x="7316" y="1"/>
                    </a:lnTo>
                    <a:close/>
                  </a:path>
                </a:pathLst>
              </a:custGeom>
              <a:solidFill>
                <a:srgbClr val="422F29"/>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17" name="Google Shape;517;p23"/>
              <p:cNvSpPr/>
              <p:nvPr/>
            </p:nvSpPr>
            <p:spPr>
              <a:xfrm>
                <a:off x="4213866" y="1139192"/>
                <a:ext cx="270493" cy="687575"/>
              </a:xfrm>
              <a:custGeom>
                <a:avLst/>
                <a:gdLst/>
                <a:ahLst/>
                <a:cxnLst/>
                <a:rect l="l" t="t" r="r" b="b"/>
                <a:pathLst>
                  <a:path w="6438" h="16365" extrusionOk="0">
                    <a:moveTo>
                      <a:pt x="364" y="0"/>
                    </a:moveTo>
                    <a:lnTo>
                      <a:pt x="1" y="5861"/>
                    </a:lnTo>
                    <a:cubicBezTo>
                      <a:pt x="1" y="5861"/>
                      <a:pt x="258" y="8973"/>
                      <a:pt x="1761" y="11403"/>
                    </a:cubicBezTo>
                    <a:cubicBezTo>
                      <a:pt x="1786" y="11556"/>
                      <a:pt x="1922" y="11621"/>
                      <a:pt x="2132" y="11621"/>
                    </a:cubicBezTo>
                    <a:cubicBezTo>
                      <a:pt x="2458" y="11621"/>
                      <a:pt x="2963" y="11467"/>
                      <a:pt x="3514" y="11250"/>
                    </a:cubicBezTo>
                    <a:lnTo>
                      <a:pt x="3514" y="11250"/>
                    </a:lnTo>
                    <a:cubicBezTo>
                      <a:pt x="3388" y="10502"/>
                      <a:pt x="3266" y="9719"/>
                      <a:pt x="3172" y="8973"/>
                    </a:cubicBezTo>
                    <a:cubicBezTo>
                      <a:pt x="2823" y="6201"/>
                      <a:pt x="2198" y="1598"/>
                      <a:pt x="1877" y="943"/>
                    </a:cubicBezTo>
                    <a:cubicBezTo>
                      <a:pt x="1558" y="288"/>
                      <a:pt x="364" y="0"/>
                      <a:pt x="364" y="0"/>
                    </a:cubicBezTo>
                    <a:close/>
                    <a:moveTo>
                      <a:pt x="6438" y="9832"/>
                    </a:moveTo>
                    <a:cubicBezTo>
                      <a:pt x="6437" y="9833"/>
                      <a:pt x="4842" y="10726"/>
                      <a:pt x="3514" y="11250"/>
                    </a:cubicBezTo>
                    <a:lnTo>
                      <a:pt x="3514" y="11250"/>
                    </a:lnTo>
                    <a:cubicBezTo>
                      <a:pt x="3859" y="13280"/>
                      <a:pt x="4242" y="15049"/>
                      <a:pt x="4218" y="15113"/>
                    </a:cubicBezTo>
                    <a:cubicBezTo>
                      <a:pt x="4186" y="15201"/>
                      <a:pt x="4218" y="16364"/>
                      <a:pt x="4218" y="16364"/>
                    </a:cubicBezTo>
                    <a:lnTo>
                      <a:pt x="6438" y="9832"/>
                    </a:ln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18" name="Google Shape;518;p23"/>
              <p:cNvSpPr/>
              <p:nvPr/>
            </p:nvSpPr>
            <p:spPr>
              <a:xfrm>
                <a:off x="4608545" y="2024468"/>
                <a:ext cx="406075" cy="1262425"/>
              </a:xfrm>
              <a:custGeom>
                <a:avLst/>
                <a:gdLst/>
                <a:ahLst/>
                <a:cxnLst/>
                <a:rect l="l" t="t" r="r" b="b"/>
                <a:pathLst>
                  <a:path w="9665" h="30047" extrusionOk="0">
                    <a:moveTo>
                      <a:pt x="7901" y="0"/>
                    </a:moveTo>
                    <a:cubicBezTo>
                      <a:pt x="7565" y="0"/>
                      <a:pt x="7165" y="240"/>
                      <a:pt x="7165" y="240"/>
                    </a:cubicBezTo>
                    <a:lnTo>
                      <a:pt x="0" y="572"/>
                    </a:lnTo>
                    <a:cubicBezTo>
                      <a:pt x="0" y="572"/>
                      <a:pt x="1866" y="29876"/>
                      <a:pt x="5574" y="30047"/>
                    </a:cubicBezTo>
                    <a:cubicBezTo>
                      <a:pt x="7026" y="29944"/>
                      <a:pt x="7946" y="29782"/>
                      <a:pt x="8466" y="29725"/>
                    </a:cubicBezTo>
                    <a:cubicBezTo>
                      <a:pt x="8986" y="29666"/>
                      <a:pt x="9665" y="28901"/>
                      <a:pt x="9522" y="26574"/>
                    </a:cubicBezTo>
                    <a:cubicBezTo>
                      <a:pt x="9380" y="24248"/>
                      <a:pt x="8300" y="1738"/>
                      <a:pt x="8351" y="620"/>
                    </a:cubicBezTo>
                    <a:cubicBezTo>
                      <a:pt x="8372" y="138"/>
                      <a:pt x="8155" y="0"/>
                      <a:pt x="7901" y="0"/>
                    </a:cubicBezTo>
                    <a:close/>
                  </a:path>
                </a:pathLst>
              </a:custGeom>
              <a:solidFill>
                <a:srgbClr val="1E1D1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19" name="Google Shape;519;p23"/>
              <p:cNvSpPr/>
              <p:nvPr/>
            </p:nvSpPr>
            <p:spPr>
              <a:xfrm>
                <a:off x="4863318" y="3295390"/>
                <a:ext cx="105542" cy="119911"/>
              </a:xfrm>
              <a:custGeom>
                <a:avLst/>
                <a:gdLst/>
                <a:ahLst/>
                <a:cxnLst/>
                <a:rect l="l" t="t" r="r" b="b"/>
                <a:pathLst>
                  <a:path w="2512" h="2854" extrusionOk="0">
                    <a:moveTo>
                      <a:pt x="2409" y="0"/>
                    </a:moveTo>
                    <a:lnTo>
                      <a:pt x="77" y="260"/>
                    </a:lnTo>
                    <a:lnTo>
                      <a:pt x="219" y="1535"/>
                    </a:lnTo>
                    <a:cubicBezTo>
                      <a:pt x="219" y="1535"/>
                      <a:pt x="1" y="2223"/>
                      <a:pt x="34" y="2521"/>
                    </a:cubicBezTo>
                    <a:cubicBezTo>
                      <a:pt x="67" y="2819"/>
                      <a:pt x="927" y="2854"/>
                      <a:pt x="927" y="2854"/>
                    </a:cubicBezTo>
                    <a:cubicBezTo>
                      <a:pt x="927" y="2854"/>
                      <a:pt x="2012" y="2351"/>
                      <a:pt x="2073" y="2293"/>
                    </a:cubicBezTo>
                    <a:cubicBezTo>
                      <a:pt x="2132" y="2236"/>
                      <a:pt x="2511" y="1702"/>
                      <a:pt x="2454" y="1585"/>
                    </a:cubicBezTo>
                    <a:cubicBezTo>
                      <a:pt x="2398" y="1468"/>
                      <a:pt x="2409" y="0"/>
                      <a:pt x="2409" y="0"/>
                    </a:cubicBezTo>
                    <a:close/>
                  </a:path>
                </a:pathLst>
              </a:custGeom>
              <a:solidFill>
                <a:srgbClr val="B76B3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20" name="Google Shape;520;p23"/>
              <p:cNvSpPr/>
              <p:nvPr/>
            </p:nvSpPr>
            <p:spPr>
              <a:xfrm>
                <a:off x="4683960" y="3348159"/>
                <a:ext cx="314146" cy="148439"/>
              </a:xfrm>
              <a:custGeom>
                <a:avLst/>
                <a:gdLst/>
                <a:ahLst/>
                <a:cxnLst/>
                <a:rect l="l" t="t" r="r" b="b"/>
                <a:pathLst>
                  <a:path w="7477" h="3533" extrusionOk="0">
                    <a:moveTo>
                      <a:pt x="6632" y="1"/>
                    </a:moveTo>
                    <a:cubicBezTo>
                      <a:pt x="6604" y="1"/>
                      <a:pt x="6576" y="9"/>
                      <a:pt x="6550" y="28"/>
                    </a:cubicBezTo>
                    <a:cubicBezTo>
                      <a:pt x="5895" y="388"/>
                      <a:pt x="5429" y="493"/>
                      <a:pt x="5108" y="493"/>
                    </a:cubicBezTo>
                    <a:cubicBezTo>
                      <a:pt x="4652" y="493"/>
                      <a:pt x="4488" y="279"/>
                      <a:pt x="4488" y="279"/>
                    </a:cubicBezTo>
                    <a:cubicBezTo>
                      <a:pt x="4488" y="279"/>
                      <a:pt x="3145" y="980"/>
                      <a:pt x="2733" y="980"/>
                    </a:cubicBezTo>
                    <a:cubicBezTo>
                      <a:pt x="2725" y="980"/>
                      <a:pt x="2717" y="980"/>
                      <a:pt x="2710" y="980"/>
                    </a:cubicBezTo>
                    <a:cubicBezTo>
                      <a:pt x="2460" y="934"/>
                      <a:pt x="2232" y="913"/>
                      <a:pt x="2026" y="913"/>
                    </a:cubicBezTo>
                    <a:cubicBezTo>
                      <a:pt x="157" y="913"/>
                      <a:pt x="1" y="2616"/>
                      <a:pt x="376" y="3275"/>
                    </a:cubicBezTo>
                    <a:cubicBezTo>
                      <a:pt x="465" y="3433"/>
                      <a:pt x="586" y="3533"/>
                      <a:pt x="721" y="3533"/>
                    </a:cubicBezTo>
                    <a:cubicBezTo>
                      <a:pt x="732" y="3533"/>
                      <a:pt x="742" y="3532"/>
                      <a:pt x="753" y="3531"/>
                    </a:cubicBezTo>
                    <a:lnTo>
                      <a:pt x="7217" y="2809"/>
                    </a:lnTo>
                    <a:cubicBezTo>
                      <a:pt x="7316" y="2798"/>
                      <a:pt x="7371" y="2678"/>
                      <a:pt x="7391" y="2492"/>
                    </a:cubicBezTo>
                    <a:cubicBezTo>
                      <a:pt x="7476" y="1758"/>
                      <a:pt x="7025" y="1"/>
                      <a:pt x="6632" y="1"/>
                    </a:cubicBezTo>
                    <a:close/>
                  </a:path>
                </a:pathLst>
              </a:custGeom>
              <a:solidFill>
                <a:srgbClr val="E4D3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21" name="Google Shape;521;p23"/>
              <p:cNvSpPr/>
              <p:nvPr/>
            </p:nvSpPr>
            <p:spPr>
              <a:xfrm>
                <a:off x="4809708" y="3387946"/>
                <a:ext cx="11974" cy="26091"/>
              </a:xfrm>
              <a:custGeom>
                <a:avLst/>
                <a:gdLst/>
                <a:ahLst/>
                <a:cxnLst/>
                <a:rect l="l" t="t" r="r" b="b"/>
                <a:pathLst>
                  <a:path w="285" h="621" fill="none" extrusionOk="0">
                    <a:moveTo>
                      <a:pt x="0" y="0"/>
                    </a:moveTo>
                    <a:lnTo>
                      <a:pt x="285" y="621"/>
                    </a:lnTo>
                  </a:path>
                </a:pathLst>
              </a:custGeom>
              <a:noFill/>
              <a:ln w="3800" cap="rnd" cmpd="sng">
                <a:solidFill>
                  <a:srgbClr val="231F20"/>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22" name="Google Shape;522;p23"/>
              <p:cNvSpPr/>
              <p:nvPr/>
            </p:nvSpPr>
            <p:spPr>
              <a:xfrm>
                <a:off x="4838529" y="3376224"/>
                <a:ext cx="12016" cy="26133"/>
              </a:xfrm>
              <a:custGeom>
                <a:avLst/>
                <a:gdLst/>
                <a:ahLst/>
                <a:cxnLst/>
                <a:rect l="l" t="t" r="r" b="b"/>
                <a:pathLst>
                  <a:path w="286" h="622" fill="none" extrusionOk="0">
                    <a:moveTo>
                      <a:pt x="1" y="1"/>
                    </a:moveTo>
                    <a:lnTo>
                      <a:pt x="285" y="621"/>
                    </a:lnTo>
                  </a:path>
                </a:pathLst>
              </a:custGeom>
              <a:noFill/>
              <a:ln w="3800" cap="rnd" cmpd="sng">
                <a:solidFill>
                  <a:srgbClr val="231F20"/>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23" name="Google Shape;523;p23"/>
              <p:cNvSpPr/>
              <p:nvPr/>
            </p:nvSpPr>
            <p:spPr>
              <a:xfrm>
                <a:off x="4833782" y="3265434"/>
                <a:ext cx="160119" cy="58065"/>
              </a:xfrm>
              <a:custGeom>
                <a:avLst/>
                <a:gdLst/>
                <a:ahLst/>
                <a:cxnLst/>
                <a:rect l="l" t="t" r="r" b="b"/>
                <a:pathLst>
                  <a:path w="3811" h="1382" extrusionOk="0">
                    <a:moveTo>
                      <a:pt x="3304" y="0"/>
                    </a:moveTo>
                    <a:cubicBezTo>
                      <a:pt x="2604" y="0"/>
                      <a:pt x="100" y="495"/>
                      <a:pt x="100" y="495"/>
                    </a:cubicBezTo>
                    <a:cubicBezTo>
                      <a:pt x="100" y="495"/>
                      <a:pt x="0" y="1358"/>
                      <a:pt x="486" y="1380"/>
                    </a:cubicBezTo>
                    <a:cubicBezTo>
                      <a:pt x="505" y="1381"/>
                      <a:pt x="527" y="1382"/>
                      <a:pt x="552" y="1382"/>
                    </a:cubicBezTo>
                    <a:cubicBezTo>
                      <a:pt x="1131" y="1382"/>
                      <a:pt x="2991" y="1143"/>
                      <a:pt x="3392" y="1056"/>
                    </a:cubicBezTo>
                    <a:cubicBezTo>
                      <a:pt x="3810" y="965"/>
                      <a:pt x="3605" y="213"/>
                      <a:pt x="3480" y="32"/>
                    </a:cubicBezTo>
                    <a:cubicBezTo>
                      <a:pt x="3465" y="10"/>
                      <a:pt x="3402" y="0"/>
                      <a:pt x="3304" y="0"/>
                    </a:cubicBezTo>
                    <a:close/>
                  </a:path>
                </a:pathLst>
              </a:custGeom>
              <a:solidFill>
                <a:srgbClr val="1E1D1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24" name="Google Shape;524;p23"/>
              <p:cNvSpPr/>
              <p:nvPr/>
            </p:nvSpPr>
            <p:spPr>
              <a:xfrm>
                <a:off x="3597732" y="727960"/>
                <a:ext cx="799503" cy="742867"/>
              </a:xfrm>
              <a:custGeom>
                <a:avLst/>
                <a:gdLst/>
                <a:ahLst/>
                <a:cxnLst/>
                <a:rect l="l" t="t" r="r" b="b"/>
                <a:pathLst>
                  <a:path w="19029" h="17681" extrusionOk="0">
                    <a:moveTo>
                      <a:pt x="12170" y="1"/>
                    </a:moveTo>
                    <a:cubicBezTo>
                      <a:pt x="10167" y="1"/>
                      <a:pt x="9124" y="1781"/>
                      <a:pt x="8845" y="3549"/>
                    </a:cubicBezTo>
                    <a:cubicBezTo>
                      <a:pt x="8524" y="5578"/>
                      <a:pt x="8419" y="5891"/>
                      <a:pt x="6281" y="7054"/>
                    </a:cubicBezTo>
                    <a:cubicBezTo>
                      <a:pt x="1" y="10471"/>
                      <a:pt x="5420" y="17680"/>
                      <a:pt x="5420" y="17680"/>
                    </a:cubicBezTo>
                    <a:cubicBezTo>
                      <a:pt x="5420" y="17680"/>
                      <a:pt x="5963" y="14756"/>
                      <a:pt x="6916" y="14756"/>
                    </a:cubicBezTo>
                    <a:cubicBezTo>
                      <a:pt x="7081" y="14756"/>
                      <a:pt x="7259" y="14844"/>
                      <a:pt x="7448" y="15050"/>
                    </a:cubicBezTo>
                    <a:cubicBezTo>
                      <a:pt x="8729" y="16447"/>
                      <a:pt x="10212" y="16069"/>
                      <a:pt x="12088" y="16419"/>
                    </a:cubicBezTo>
                    <a:cubicBezTo>
                      <a:pt x="12664" y="16526"/>
                      <a:pt x="13156" y="16567"/>
                      <a:pt x="13586" y="16567"/>
                    </a:cubicBezTo>
                    <a:cubicBezTo>
                      <a:pt x="14557" y="16567"/>
                      <a:pt x="15210" y="16356"/>
                      <a:pt x="15786" y="16214"/>
                    </a:cubicBezTo>
                    <a:cubicBezTo>
                      <a:pt x="16617" y="16011"/>
                      <a:pt x="17690" y="15109"/>
                      <a:pt x="18359" y="12170"/>
                    </a:cubicBezTo>
                    <a:cubicBezTo>
                      <a:pt x="19029" y="9231"/>
                      <a:pt x="16327" y="7702"/>
                      <a:pt x="15949" y="6633"/>
                    </a:cubicBezTo>
                    <a:cubicBezTo>
                      <a:pt x="15570" y="5565"/>
                      <a:pt x="15969" y="4316"/>
                      <a:pt x="15620" y="2882"/>
                    </a:cubicBezTo>
                    <a:cubicBezTo>
                      <a:pt x="15205" y="793"/>
                      <a:pt x="13822" y="297"/>
                      <a:pt x="13121" y="123"/>
                    </a:cubicBezTo>
                    <a:cubicBezTo>
                      <a:pt x="12783" y="40"/>
                      <a:pt x="12466" y="1"/>
                      <a:pt x="12170" y="1"/>
                    </a:cubicBezTo>
                    <a:close/>
                  </a:path>
                </a:pathLst>
              </a:custGeom>
              <a:solidFill>
                <a:srgbClr val="422F29"/>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25" name="Google Shape;525;p23"/>
              <p:cNvSpPr/>
              <p:nvPr/>
            </p:nvSpPr>
            <p:spPr>
              <a:xfrm>
                <a:off x="4572791" y="1028738"/>
                <a:ext cx="20251" cy="5840"/>
              </a:xfrm>
              <a:custGeom>
                <a:avLst/>
                <a:gdLst/>
                <a:ahLst/>
                <a:cxnLst/>
                <a:rect l="l" t="t" r="r" b="b"/>
                <a:pathLst>
                  <a:path w="482" h="139" extrusionOk="0">
                    <a:moveTo>
                      <a:pt x="1" y="0"/>
                    </a:moveTo>
                    <a:cubicBezTo>
                      <a:pt x="6" y="11"/>
                      <a:pt x="12" y="21"/>
                      <a:pt x="19" y="31"/>
                    </a:cubicBezTo>
                    <a:cubicBezTo>
                      <a:pt x="26" y="40"/>
                      <a:pt x="34" y="49"/>
                      <a:pt x="42" y="58"/>
                    </a:cubicBezTo>
                    <a:cubicBezTo>
                      <a:pt x="50" y="66"/>
                      <a:pt x="59" y="73"/>
                      <a:pt x="69" y="81"/>
                    </a:cubicBezTo>
                    <a:cubicBezTo>
                      <a:pt x="78" y="88"/>
                      <a:pt x="89" y="94"/>
                      <a:pt x="98" y="101"/>
                    </a:cubicBezTo>
                    <a:cubicBezTo>
                      <a:pt x="139" y="124"/>
                      <a:pt x="187" y="138"/>
                      <a:pt x="235" y="138"/>
                    </a:cubicBezTo>
                    <a:cubicBezTo>
                      <a:pt x="237" y="138"/>
                      <a:pt x="238" y="138"/>
                      <a:pt x="240" y="138"/>
                    </a:cubicBezTo>
                    <a:cubicBezTo>
                      <a:pt x="242" y="138"/>
                      <a:pt x="244" y="138"/>
                      <a:pt x="247" y="138"/>
                    </a:cubicBezTo>
                    <a:cubicBezTo>
                      <a:pt x="257" y="138"/>
                      <a:pt x="267" y="137"/>
                      <a:pt x="276" y="135"/>
                    </a:cubicBezTo>
                    <a:cubicBezTo>
                      <a:pt x="289" y="134"/>
                      <a:pt x="302" y="133"/>
                      <a:pt x="313" y="128"/>
                    </a:cubicBezTo>
                    <a:cubicBezTo>
                      <a:pt x="325" y="125"/>
                      <a:pt x="337" y="121"/>
                      <a:pt x="348" y="117"/>
                    </a:cubicBezTo>
                    <a:cubicBezTo>
                      <a:pt x="359" y="112"/>
                      <a:pt x="370" y="107"/>
                      <a:pt x="380" y="100"/>
                    </a:cubicBezTo>
                    <a:cubicBezTo>
                      <a:pt x="386" y="98"/>
                      <a:pt x="391" y="95"/>
                      <a:pt x="396" y="92"/>
                    </a:cubicBezTo>
                    <a:cubicBezTo>
                      <a:pt x="400" y="88"/>
                      <a:pt x="406" y="85"/>
                      <a:pt x="410" y="81"/>
                    </a:cubicBezTo>
                    <a:cubicBezTo>
                      <a:pt x="420" y="73"/>
                      <a:pt x="428" y="66"/>
                      <a:pt x="438" y="59"/>
                    </a:cubicBezTo>
                    <a:cubicBezTo>
                      <a:pt x="446" y="51"/>
                      <a:pt x="454" y="41"/>
                      <a:pt x="461" y="32"/>
                    </a:cubicBezTo>
                    <a:cubicBezTo>
                      <a:pt x="469" y="23"/>
                      <a:pt x="476" y="14"/>
                      <a:pt x="482" y="4"/>
                    </a:cubicBezTo>
                    <a:lnTo>
                      <a:pt x="482" y="4"/>
                    </a:lnTo>
                    <a:cubicBezTo>
                      <a:pt x="458" y="10"/>
                      <a:pt x="438" y="18"/>
                      <a:pt x="417" y="25"/>
                    </a:cubicBezTo>
                    <a:cubicBezTo>
                      <a:pt x="407" y="28"/>
                      <a:pt x="396" y="31"/>
                      <a:pt x="387" y="34"/>
                    </a:cubicBezTo>
                    <a:cubicBezTo>
                      <a:pt x="381" y="35"/>
                      <a:pt x="376" y="37"/>
                      <a:pt x="372" y="38"/>
                    </a:cubicBezTo>
                    <a:cubicBezTo>
                      <a:pt x="366" y="40"/>
                      <a:pt x="361" y="41"/>
                      <a:pt x="356" y="42"/>
                    </a:cubicBezTo>
                    <a:cubicBezTo>
                      <a:pt x="346" y="45"/>
                      <a:pt x="337" y="46"/>
                      <a:pt x="327" y="49"/>
                    </a:cubicBezTo>
                    <a:cubicBezTo>
                      <a:pt x="317" y="51"/>
                      <a:pt x="307" y="52"/>
                      <a:pt x="297" y="53"/>
                    </a:cubicBezTo>
                    <a:cubicBezTo>
                      <a:pt x="292" y="54"/>
                      <a:pt x="288" y="56"/>
                      <a:pt x="283" y="56"/>
                    </a:cubicBezTo>
                    <a:lnTo>
                      <a:pt x="269" y="57"/>
                    </a:lnTo>
                    <a:cubicBezTo>
                      <a:pt x="261" y="57"/>
                      <a:pt x="253" y="58"/>
                      <a:pt x="246" y="58"/>
                    </a:cubicBezTo>
                    <a:cubicBezTo>
                      <a:pt x="244" y="58"/>
                      <a:pt x="242" y="58"/>
                      <a:pt x="240" y="58"/>
                    </a:cubicBezTo>
                    <a:cubicBezTo>
                      <a:pt x="237" y="58"/>
                      <a:pt x="234" y="58"/>
                      <a:pt x="232" y="58"/>
                    </a:cubicBezTo>
                    <a:cubicBezTo>
                      <a:pt x="196" y="58"/>
                      <a:pt x="160" y="53"/>
                      <a:pt x="123" y="43"/>
                    </a:cubicBezTo>
                    <a:lnTo>
                      <a:pt x="93" y="34"/>
                    </a:lnTo>
                    <a:cubicBezTo>
                      <a:pt x="84" y="31"/>
                      <a:pt x="73" y="28"/>
                      <a:pt x="63" y="25"/>
                    </a:cubicBezTo>
                    <a:cubicBezTo>
                      <a:pt x="42" y="18"/>
                      <a:pt x="22" y="9"/>
                      <a:pt x="1" y="0"/>
                    </a:cubicBezTo>
                    <a:close/>
                  </a:path>
                </a:pathLst>
              </a:custGeom>
              <a:solidFill>
                <a:srgbClr val="CE9B93"/>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26" name="Google Shape;526;p23"/>
              <p:cNvSpPr/>
              <p:nvPr/>
            </p:nvSpPr>
            <p:spPr>
              <a:xfrm>
                <a:off x="4311675" y="2016191"/>
                <a:ext cx="376580" cy="1284777"/>
              </a:xfrm>
              <a:custGeom>
                <a:avLst/>
                <a:gdLst/>
                <a:ahLst/>
                <a:cxnLst/>
                <a:rect l="l" t="t" r="r" b="b"/>
                <a:pathLst>
                  <a:path w="8963" h="30579" extrusionOk="0">
                    <a:moveTo>
                      <a:pt x="757" y="0"/>
                    </a:moveTo>
                    <a:lnTo>
                      <a:pt x="757" y="0"/>
                    </a:lnTo>
                    <a:cubicBezTo>
                      <a:pt x="757" y="0"/>
                      <a:pt x="1" y="29971"/>
                      <a:pt x="3667" y="30553"/>
                    </a:cubicBezTo>
                    <a:cubicBezTo>
                      <a:pt x="4152" y="30572"/>
                      <a:pt x="4578" y="30579"/>
                      <a:pt x="4951" y="30579"/>
                    </a:cubicBezTo>
                    <a:cubicBezTo>
                      <a:pt x="5697" y="30579"/>
                      <a:pt x="6227" y="30553"/>
                      <a:pt x="6576" y="30553"/>
                    </a:cubicBezTo>
                    <a:cubicBezTo>
                      <a:pt x="7100" y="30553"/>
                      <a:pt x="7624" y="30088"/>
                      <a:pt x="7740" y="27760"/>
                    </a:cubicBezTo>
                    <a:cubicBezTo>
                      <a:pt x="7856" y="25432"/>
                      <a:pt x="8613" y="5878"/>
                      <a:pt x="8788" y="4773"/>
                    </a:cubicBezTo>
                    <a:cubicBezTo>
                      <a:pt x="8962" y="3667"/>
                      <a:pt x="8555" y="1106"/>
                      <a:pt x="8555" y="1106"/>
                    </a:cubicBezTo>
                    <a:lnTo>
                      <a:pt x="757" y="0"/>
                    </a:lnTo>
                    <a:close/>
                  </a:path>
                </a:pathLst>
              </a:custGeom>
              <a:solidFill>
                <a:srgbClr val="1E1D1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27" name="Google Shape;527;p23"/>
              <p:cNvSpPr/>
              <p:nvPr/>
            </p:nvSpPr>
            <p:spPr>
              <a:xfrm>
                <a:off x="4510863" y="959163"/>
                <a:ext cx="193899" cy="208731"/>
              </a:xfrm>
              <a:custGeom>
                <a:avLst/>
                <a:gdLst/>
                <a:ahLst/>
                <a:cxnLst/>
                <a:rect l="l" t="t" r="r" b="b"/>
                <a:pathLst>
                  <a:path w="4615" h="4968" extrusionOk="0">
                    <a:moveTo>
                      <a:pt x="4352" y="1"/>
                    </a:moveTo>
                    <a:lnTo>
                      <a:pt x="3595" y="971"/>
                    </a:lnTo>
                    <a:lnTo>
                      <a:pt x="1864" y="1497"/>
                    </a:lnTo>
                    <a:cubicBezTo>
                      <a:pt x="1864" y="1497"/>
                      <a:pt x="1585" y="1675"/>
                      <a:pt x="1206" y="1675"/>
                    </a:cubicBezTo>
                    <a:cubicBezTo>
                      <a:pt x="1037" y="1675"/>
                      <a:pt x="849" y="1640"/>
                      <a:pt x="656" y="1538"/>
                    </a:cubicBezTo>
                    <a:lnTo>
                      <a:pt x="656" y="1538"/>
                    </a:lnTo>
                    <a:cubicBezTo>
                      <a:pt x="799" y="2665"/>
                      <a:pt x="1" y="2885"/>
                      <a:pt x="1" y="2885"/>
                    </a:cubicBezTo>
                    <a:cubicBezTo>
                      <a:pt x="1" y="2885"/>
                      <a:pt x="1123" y="4908"/>
                      <a:pt x="2156" y="4966"/>
                    </a:cubicBezTo>
                    <a:cubicBezTo>
                      <a:pt x="2176" y="4967"/>
                      <a:pt x="2197" y="4968"/>
                      <a:pt x="2218" y="4968"/>
                    </a:cubicBezTo>
                    <a:cubicBezTo>
                      <a:pt x="3233" y="4968"/>
                      <a:pt x="4315" y="3595"/>
                      <a:pt x="4614" y="2741"/>
                    </a:cubicBezTo>
                    <a:cubicBezTo>
                      <a:pt x="3916" y="2507"/>
                      <a:pt x="4352" y="1"/>
                      <a:pt x="4352" y="1"/>
                    </a:cubicBezTo>
                    <a:close/>
                  </a:path>
                </a:pathLst>
              </a:custGeom>
              <a:solidFill>
                <a:srgbClr val="B76B3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28" name="Google Shape;528;p23"/>
              <p:cNvSpPr/>
              <p:nvPr/>
            </p:nvSpPr>
            <p:spPr>
              <a:xfrm>
                <a:off x="4431498" y="650150"/>
                <a:ext cx="395613" cy="316667"/>
              </a:xfrm>
              <a:custGeom>
                <a:avLst/>
                <a:gdLst/>
                <a:ahLst/>
                <a:cxnLst/>
                <a:rect l="l" t="t" r="r" b="b"/>
                <a:pathLst>
                  <a:path w="9416" h="7537" extrusionOk="0">
                    <a:moveTo>
                      <a:pt x="5302" y="1"/>
                    </a:moveTo>
                    <a:cubicBezTo>
                      <a:pt x="5027" y="1"/>
                      <a:pt x="4771" y="124"/>
                      <a:pt x="4666" y="280"/>
                    </a:cubicBezTo>
                    <a:cubicBezTo>
                      <a:pt x="4375" y="79"/>
                      <a:pt x="4137" y="5"/>
                      <a:pt x="3944" y="5"/>
                    </a:cubicBezTo>
                    <a:cubicBezTo>
                      <a:pt x="3557" y="5"/>
                      <a:pt x="3348" y="300"/>
                      <a:pt x="3244" y="467"/>
                    </a:cubicBezTo>
                    <a:cubicBezTo>
                      <a:pt x="3063" y="334"/>
                      <a:pt x="2890" y="280"/>
                      <a:pt x="2735" y="280"/>
                    </a:cubicBezTo>
                    <a:cubicBezTo>
                      <a:pt x="2268" y="280"/>
                      <a:pt x="1954" y="765"/>
                      <a:pt x="2034" y="1035"/>
                    </a:cubicBezTo>
                    <a:cubicBezTo>
                      <a:pt x="1888" y="968"/>
                      <a:pt x="1767" y="940"/>
                      <a:pt x="1665" y="940"/>
                    </a:cubicBezTo>
                    <a:cubicBezTo>
                      <a:pt x="1384" y="940"/>
                      <a:pt x="1252" y="1161"/>
                      <a:pt x="1164" y="1417"/>
                    </a:cubicBezTo>
                    <a:cubicBezTo>
                      <a:pt x="749" y="1515"/>
                      <a:pt x="553" y="1809"/>
                      <a:pt x="684" y="2246"/>
                    </a:cubicBezTo>
                    <a:cubicBezTo>
                      <a:pt x="204" y="2421"/>
                      <a:pt x="18" y="2825"/>
                      <a:pt x="446" y="3239"/>
                    </a:cubicBezTo>
                    <a:cubicBezTo>
                      <a:pt x="0" y="3490"/>
                      <a:pt x="149" y="4276"/>
                      <a:pt x="531" y="4527"/>
                    </a:cubicBezTo>
                    <a:cubicBezTo>
                      <a:pt x="247" y="4876"/>
                      <a:pt x="454" y="5410"/>
                      <a:pt x="771" y="5690"/>
                    </a:cubicBezTo>
                    <a:cubicBezTo>
                      <a:pt x="758" y="6171"/>
                      <a:pt x="1007" y="6262"/>
                      <a:pt x="1196" y="6262"/>
                    </a:cubicBezTo>
                    <a:cubicBezTo>
                      <a:pt x="1309" y="6262"/>
                      <a:pt x="1401" y="6229"/>
                      <a:pt x="1401" y="6229"/>
                    </a:cubicBezTo>
                    <a:lnTo>
                      <a:pt x="3921" y="6735"/>
                    </a:lnTo>
                    <a:lnTo>
                      <a:pt x="4488" y="6814"/>
                    </a:lnTo>
                    <a:lnTo>
                      <a:pt x="6117" y="7274"/>
                    </a:lnTo>
                    <a:cubicBezTo>
                      <a:pt x="6153" y="7475"/>
                      <a:pt x="6250" y="7527"/>
                      <a:pt x="6449" y="7527"/>
                    </a:cubicBezTo>
                    <a:cubicBezTo>
                      <a:pt x="6563" y="7527"/>
                      <a:pt x="6709" y="7510"/>
                      <a:pt x="6896" y="7494"/>
                    </a:cubicBezTo>
                    <a:cubicBezTo>
                      <a:pt x="6980" y="7523"/>
                      <a:pt x="7060" y="7536"/>
                      <a:pt x="7137" y="7536"/>
                    </a:cubicBezTo>
                    <a:cubicBezTo>
                      <a:pt x="7521" y="7536"/>
                      <a:pt x="7807" y="7213"/>
                      <a:pt x="7961" y="7004"/>
                    </a:cubicBezTo>
                    <a:cubicBezTo>
                      <a:pt x="7992" y="7008"/>
                      <a:pt x="8023" y="7010"/>
                      <a:pt x="8054" y="7010"/>
                    </a:cubicBezTo>
                    <a:cubicBezTo>
                      <a:pt x="8496" y="7010"/>
                      <a:pt x="8945" y="6573"/>
                      <a:pt x="8813" y="5726"/>
                    </a:cubicBezTo>
                    <a:lnTo>
                      <a:pt x="8813" y="5726"/>
                    </a:lnTo>
                    <a:cubicBezTo>
                      <a:pt x="8824" y="5729"/>
                      <a:pt x="8835" y="5730"/>
                      <a:pt x="8845" y="5730"/>
                    </a:cubicBezTo>
                    <a:cubicBezTo>
                      <a:pt x="9188" y="5730"/>
                      <a:pt x="9416" y="4582"/>
                      <a:pt x="8823" y="4265"/>
                    </a:cubicBezTo>
                    <a:cubicBezTo>
                      <a:pt x="8998" y="3348"/>
                      <a:pt x="8573" y="3086"/>
                      <a:pt x="8256" y="3032"/>
                    </a:cubicBezTo>
                    <a:cubicBezTo>
                      <a:pt x="8365" y="2847"/>
                      <a:pt x="8321" y="2367"/>
                      <a:pt x="7765" y="2367"/>
                    </a:cubicBezTo>
                    <a:cubicBezTo>
                      <a:pt x="8088" y="1784"/>
                      <a:pt x="7588" y="1271"/>
                      <a:pt x="7171" y="1271"/>
                    </a:cubicBezTo>
                    <a:cubicBezTo>
                      <a:pt x="7151" y="1271"/>
                      <a:pt x="7130" y="1273"/>
                      <a:pt x="7110" y="1275"/>
                    </a:cubicBezTo>
                    <a:cubicBezTo>
                      <a:pt x="7156" y="903"/>
                      <a:pt x="6832" y="690"/>
                      <a:pt x="6531" y="690"/>
                    </a:cubicBezTo>
                    <a:cubicBezTo>
                      <a:pt x="6400" y="690"/>
                      <a:pt x="6273" y="730"/>
                      <a:pt x="6183" y="817"/>
                    </a:cubicBezTo>
                    <a:cubicBezTo>
                      <a:pt x="6047" y="207"/>
                      <a:pt x="5658" y="1"/>
                      <a:pt x="5302" y="1"/>
                    </a:cubicBezTo>
                    <a:close/>
                  </a:path>
                </a:pathLst>
              </a:custGeom>
              <a:solidFill>
                <a:srgbClr val="1E1D1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29" name="Google Shape;529;p23"/>
              <p:cNvSpPr/>
              <p:nvPr/>
            </p:nvSpPr>
            <p:spPr>
              <a:xfrm>
                <a:off x="4484310" y="773461"/>
                <a:ext cx="262678" cy="270325"/>
              </a:xfrm>
              <a:custGeom>
                <a:avLst/>
                <a:gdLst/>
                <a:ahLst/>
                <a:cxnLst/>
                <a:rect l="l" t="t" r="r" b="b"/>
                <a:pathLst>
                  <a:path w="6252" h="6434" extrusionOk="0">
                    <a:moveTo>
                      <a:pt x="1223" y="0"/>
                    </a:moveTo>
                    <a:cubicBezTo>
                      <a:pt x="662" y="0"/>
                      <a:pt x="89" y="386"/>
                      <a:pt x="1" y="2748"/>
                    </a:cubicBezTo>
                    <a:cubicBezTo>
                      <a:pt x="1" y="2748"/>
                      <a:pt x="16" y="3661"/>
                      <a:pt x="43" y="4753"/>
                    </a:cubicBezTo>
                    <a:cubicBezTo>
                      <a:pt x="284" y="5654"/>
                      <a:pt x="963" y="6433"/>
                      <a:pt x="2286" y="6433"/>
                    </a:cubicBezTo>
                    <a:cubicBezTo>
                      <a:pt x="3669" y="6363"/>
                      <a:pt x="4943" y="5918"/>
                      <a:pt x="5008" y="4117"/>
                    </a:cubicBezTo>
                    <a:cubicBezTo>
                      <a:pt x="5064" y="4127"/>
                      <a:pt x="5122" y="4132"/>
                      <a:pt x="5181" y="4132"/>
                    </a:cubicBezTo>
                    <a:cubicBezTo>
                      <a:pt x="5667" y="4132"/>
                      <a:pt x="6212" y="3789"/>
                      <a:pt x="6237" y="3062"/>
                    </a:cubicBezTo>
                    <a:cubicBezTo>
                      <a:pt x="6251" y="2854"/>
                      <a:pt x="6102" y="2319"/>
                      <a:pt x="5627" y="2319"/>
                    </a:cubicBezTo>
                    <a:cubicBezTo>
                      <a:pt x="5507" y="2319"/>
                      <a:pt x="5365" y="2354"/>
                      <a:pt x="5200" y="2437"/>
                    </a:cubicBezTo>
                    <a:cubicBezTo>
                      <a:pt x="5142" y="2404"/>
                      <a:pt x="5076" y="2337"/>
                      <a:pt x="4998" y="2245"/>
                    </a:cubicBezTo>
                    <a:cubicBezTo>
                      <a:pt x="4521" y="1671"/>
                      <a:pt x="3660" y="131"/>
                      <a:pt x="2107" y="75"/>
                    </a:cubicBezTo>
                    <a:cubicBezTo>
                      <a:pt x="2066" y="86"/>
                      <a:pt x="2022" y="91"/>
                      <a:pt x="1974" y="91"/>
                    </a:cubicBezTo>
                    <a:cubicBezTo>
                      <a:pt x="1764" y="91"/>
                      <a:pt x="1495" y="0"/>
                      <a:pt x="1223" y="0"/>
                    </a:cubicBezTo>
                    <a:close/>
                  </a:path>
                </a:pathLst>
              </a:custGeom>
              <a:solidFill>
                <a:srgbClr val="CA764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30" name="Google Shape;530;p23"/>
              <p:cNvSpPr/>
              <p:nvPr/>
            </p:nvSpPr>
            <p:spPr>
              <a:xfrm>
                <a:off x="4547121" y="900931"/>
                <a:ext cx="20671" cy="59409"/>
              </a:xfrm>
              <a:custGeom>
                <a:avLst/>
                <a:gdLst/>
                <a:ahLst/>
                <a:cxnLst/>
                <a:rect l="l" t="t" r="r" b="b"/>
                <a:pathLst>
                  <a:path w="492" h="1414" extrusionOk="0">
                    <a:moveTo>
                      <a:pt x="403" y="0"/>
                    </a:moveTo>
                    <a:cubicBezTo>
                      <a:pt x="391" y="77"/>
                      <a:pt x="381" y="151"/>
                      <a:pt x="370" y="225"/>
                    </a:cubicBezTo>
                    <a:cubicBezTo>
                      <a:pt x="359" y="300"/>
                      <a:pt x="350" y="375"/>
                      <a:pt x="339" y="447"/>
                    </a:cubicBezTo>
                    <a:cubicBezTo>
                      <a:pt x="329" y="520"/>
                      <a:pt x="318" y="591"/>
                      <a:pt x="302" y="659"/>
                    </a:cubicBezTo>
                    <a:cubicBezTo>
                      <a:pt x="286" y="727"/>
                      <a:pt x="266" y="793"/>
                      <a:pt x="236" y="845"/>
                    </a:cubicBezTo>
                    <a:cubicBezTo>
                      <a:pt x="221" y="871"/>
                      <a:pt x="206" y="895"/>
                      <a:pt x="186" y="912"/>
                    </a:cubicBezTo>
                    <a:cubicBezTo>
                      <a:pt x="178" y="922"/>
                      <a:pt x="167" y="929"/>
                      <a:pt x="158" y="936"/>
                    </a:cubicBezTo>
                    <a:lnTo>
                      <a:pt x="130" y="954"/>
                    </a:lnTo>
                    <a:cubicBezTo>
                      <a:pt x="119" y="961"/>
                      <a:pt x="110" y="968"/>
                      <a:pt x="101" y="975"/>
                    </a:cubicBezTo>
                    <a:cubicBezTo>
                      <a:pt x="82" y="992"/>
                      <a:pt x="64" y="1009"/>
                      <a:pt x="49" y="1030"/>
                    </a:cubicBezTo>
                    <a:cubicBezTo>
                      <a:pt x="45" y="1036"/>
                      <a:pt x="41" y="1041"/>
                      <a:pt x="38" y="1047"/>
                    </a:cubicBezTo>
                    <a:cubicBezTo>
                      <a:pt x="34" y="1053"/>
                      <a:pt x="31" y="1058"/>
                      <a:pt x="27" y="1064"/>
                    </a:cubicBezTo>
                    <a:cubicBezTo>
                      <a:pt x="21" y="1078"/>
                      <a:pt x="16" y="1090"/>
                      <a:pt x="12" y="1104"/>
                    </a:cubicBezTo>
                    <a:cubicBezTo>
                      <a:pt x="4" y="1132"/>
                      <a:pt x="0" y="1161"/>
                      <a:pt x="4" y="1190"/>
                    </a:cubicBezTo>
                    <a:cubicBezTo>
                      <a:pt x="8" y="1218"/>
                      <a:pt x="18" y="1245"/>
                      <a:pt x="30" y="1269"/>
                    </a:cubicBezTo>
                    <a:cubicBezTo>
                      <a:pt x="57" y="1315"/>
                      <a:pt x="95" y="1346"/>
                      <a:pt x="134" y="1368"/>
                    </a:cubicBezTo>
                    <a:cubicBezTo>
                      <a:pt x="174" y="1390"/>
                      <a:pt x="216" y="1402"/>
                      <a:pt x="257" y="1409"/>
                    </a:cubicBezTo>
                    <a:cubicBezTo>
                      <a:pt x="278" y="1412"/>
                      <a:pt x="300" y="1414"/>
                      <a:pt x="321" y="1414"/>
                    </a:cubicBezTo>
                    <a:cubicBezTo>
                      <a:pt x="381" y="1414"/>
                      <a:pt x="439" y="1402"/>
                      <a:pt x="492" y="1381"/>
                    </a:cubicBezTo>
                    <a:cubicBezTo>
                      <a:pt x="415" y="1372"/>
                      <a:pt x="343" y="1356"/>
                      <a:pt x="281" y="1326"/>
                    </a:cubicBezTo>
                    <a:cubicBezTo>
                      <a:pt x="250" y="1312"/>
                      <a:pt x="221" y="1294"/>
                      <a:pt x="199" y="1274"/>
                    </a:cubicBezTo>
                    <a:cubicBezTo>
                      <a:pt x="188" y="1264"/>
                      <a:pt x="179" y="1253"/>
                      <a:pt x="171" y="1242"/>
                    </a:cubicBezTo>
                    <a:cubicBezTo>
                      <a:pt x="164" y="1230"/>
                      <a:pt x="158" y="1219"/>
                      <a:pt x="154" y="1208"/>
                    </a:cubicBezTo>
                    <a:cubicBezTo>
                      <a:pt x="148" y="1187"/>
                      <a:pt x="150" y="1170"/>
                      <a:pt x="158" y="1154"/>
                    </a:cubicBezTo>
                    <a:cubicBezTo>
                      <a:pt x="165" y="1138"/>
                      <a:pt x="181" y="1121"/>
                      <a:pt x="203" y="1105"/>
                    </a:cubicBezTo>
                    <a:lnTo>
                      <a:pt x="220" y="1095"/>
                    </a:lnTo>
                    <a:lnTo>
                      <a:pt x="241" y="1084"/>
                    </a:lnTo>
                    <a:cubicBezTo>
                      <a:pt x="263" y="1071"/>
                      <a:pt x="284" y="1057"/>
                      <a:pt x="302" y="1040"/>
                    </a:cubicBezTo>
                    <a:cubicBezTo>
                      <a:pt x="340" y="1008"/>
                      <a:pt x="367" y="969"/>
                      <a:pt x="389" y="930"/>
                    </a:cubicBezTo>
                    <a:cubicBezTo>
                      <a:pt x="433" y="851"/>
                      <a:pt x="452" y="769"/>
                      <a:pt x="464" y="690"/>
                    </a:cubicBezTo>
                    <a:cubicBezTo>
                      <a:pt x="476" y="610"/>
                      <a:pt x="479" y="532"/>
                      <a:pt x="476" y="454"/>
                    </a:cubicBezTo>
                    <a:cubicBezTo>
                      <a:pt x="473" y="376"/>
                      <a:pt x="466" y="301"/>
                      <a:pt x="455" y="225"/>
                    </a:cubicBezTo>
                    <a:cubicBezTo>
                      <a:pt x="444" y="149"/>
                      <a:pt x="428" y="73"/>
                      <a:pt x="403" y="0"/>
                    </a:cubicBezTo>
                    <a:close/>
                  </a:path>
                </a:pathLst>
              </a:custGeom>
              <a:solidFill>
                <a:srgbClr val="CA754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31" name="Google Shape;531;p23"/>
              <p:cNvSpPr/>
              <p:nvPr/>
            </p:nvSpPr>
            <p:spPr>
              <a:xfrm>
                <a:off x="4493133" y="854590"/>
                <a:ext cx="63485" cy="23738"/>
              </a:xfrm>
              <a:custGeom>
                <a:avLst/>
                <a:gdLst/>
                <a:ahLst/>
                <a:cxnLst/>
                <a:rect l="l" t="t" r="r" b="b"/>
                <a:pathLst>
                  <a:path w="1511" h="565" extrusionOk="0">
                    <a:moveTo>
                      <a:pt x="679" y="1"/>
                    </a:moveTo>
                    <a:cubicBezTo>
                      <a:pt x="572" y="1"/>
                      <a:pt x="465" y="18"/>
                      <a:pt x="364" y="54"/>
                    </a:cubicBezTo>
                    <a:cubicBezTo>
                      <a:pt x="292" y="79"/>
                      <a:pt x="222" y="115"/>
                      <a:pt x="160" y="159"/>
                    </a:cubicBezTo>
                    <a:cubicBezTo>
                      <a:pt x="98" y="204"/>
                      <a:pt x="42" y="257"/>
                      <a:pt x="0" y="319"/>
                    </a:cubicBezTo>
                    <a:cubicBezTo>
                      <a:pt x="133" y="251"/>
                      <a:pt x="265" y="207"/>
                      <a:pt x="399" y="185"/>
                    </a:cubicBezTo>
                    <a:cubicBezTo>
                      <a:pt x="466" y="174"/>
                      <a:pt x="533" y="169"/>
                      <a:pt x="600" y="169"/>
                    </a:cubicBezTo>
                    <a:cubicBezTo>
                      <a:pt x="667" y="169"/>
                      <a:pt x="734" y="174"/>
                      <a:pt x="799" y="185"/>
                    </a:cubicBezTo>
                    <a:cubicBezTo>
                      <a:pt x="931" y="205"/>
                      <a:pt x="1058" y="246"/>
                      <a:pt x="1178" y="309"/>
                    </a:cubicBezTo>
                    <a:cubicBezTo>
                      <a:pt x="1237" y="340"/>
                      <a:pt x="1295" y="377"/>
                      <a:pt x="1351" y="420"/>
                    </a:cubicBezTo>
                    <a:cubicBezTo>
                      <a:pt x="1406" y="462"/>
                      <a:pt x="1458" y="511"/>
                      <a:pt x="1511" y="564"/>
                    </a:cubicBezTo>
                    <a:cubicBezTo>
                      <a:pt x="1470" y="420"/>
                      <a:pt x="1376" y="290"/>
                      <a:pt x="1253" y="194"/>
                    </a:cubicBezTo>
                    <a:cubicBezTo>
                      <a:pt x="1131" y="97"/>
                      <a:pt x="981" y="35"/>
                      <a:pt x="826" y="12"/>
                    </a:cubicBezTo>
                    <a:cubicBezTo>
                      <a:pt x="778" y="4"/>
                      <a:pt x="728" y="1"/>
                      <a:pt x="679" y="1"/>
                    </a:cubicBezTo>
                    <a:close/>
                  </a:path>
                </a:pathLst>
              </a:custGeom>
              <a:solidFill>
                <a:srgbClr val="33302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32" name="Google Shape;532;p23"/>
              <p:cNvSpPr/>
              <p:nvPr/>
            </p:nvSpPr>
            <p:spPr>
              <a:xfrm>
                <a:off x="4604260" y="857069"/>
                <a:ext cx="64871" cy="21260"/>
              </a:xfrm>
              <a:custGeom>
                <a:avLst/>
                <a:gdLst/>
                <a:ahLst/>
                <a:cxnLst/>
                <a:rect l="l" t="t" r="r" b="b"/>
                <a:pathLst>
                  <a:path w="1544" h="506" extrusionOk="0">
                    <a:moveTo>
                      <a:pt x="770" y="0"/>
                    </a:moveTo>
                    <a:cubicBezTo>
                      <a:pt x="762" y="0"/>
                      <a:pt x="754" y="0"/>
                      <a:pt x="746" y="1"/>
                    </a:cubicBezTo>
                    <a:cubicBezTo>
                      <a:pt x="583" y="4"/>
                      <a:pt x="422" y="58"/>
                      <a:pt x="292" y="150"/>
                    </a:cubicBezTo>
                    <a:cubicBezTo>
                      <a:pt x="227" y="195"/>
                      <a:pt x="168" y="249"/>
                      <a:pt x="119" y="309"/>
                    </a:cubicBezTo>
                    <a:cubicBezTo>
                      <a:pt x="70" y="369"/>
                      <a:pt x="29" y="435"/>
                      <a:pt x="1" y="505"/>
                    </a:cubicBezTo>
                    <a:cubicBezTo>
                      <a:pt x="59" y="456"/>
                      <a:pt x="117" y="412"/>
                      <a:pt x="177" y="372"/>
                    </a:cubicBezTo>
                    <a:cubicBezTo>
                      <a:pt x="236" y="332"/>
                      <a:pt x="298" y="297"/>
                      <a:pt x="360" y="268"/>
                    </a:cubicBezTo>
                    <a:cubicBezTo>
                      <a:pt x="486" y="210"/>
                      <a:pt x="618" y="178"/>
                      <a:pt x="751" y="175"/>
                    </a:cubicBezTo>
                    <a:cubicBezTo>
                      <a:pt x="759" y="175"/>
                      <a:pt x="767" y="175"/>
                      <a:pt x="774" y="175"/>
                    </a:cubicBezTo>
                    <a:cubicBezTo>
                      <a:pt x="899" y="175"/>
                      <a:pt x="1025" y="201"/>
                      <a:pt x="1149" y="245"/>
                    </a:cubicBezTo>
                    <a:cubicBezTo>
                      <a:pt x="1215" y="269"/>
                      <a:pt x="1280" y="298"/>
                      <a:pt x="1345" y="330"/>
                    </a:cubicBezTo>
                    <a:cubicBezTo>
                      <a:pt x="1412" y="360"/>
                      <a:pt x="1475" y="398"/>
                      <a:pt x="1544" y="432"/>
                    </a:cubicBezTo>
                    <a:cubicBezTo>
                      <a:pt x="1458" y="306"/>
                      <a:pt x="1344" y="200"/>
                      <a:pt x="1207" y="121"/>
                    </a:cubicBezTo>
                    <a:cubicBezTo>
                      <a:pt x="1139" y="82"/>
                      <a:pt x="1065" y="51"/>
                      <a:pt x="987" y="29"/>
                    </a:cubicBezTo>
                    <a:cubicBezTo>
                      <a:pt x="917" y="11"/>
                      <a:pt x="844" y="0"/>
                      <a:pt x="770" y="0"/>
                    </a:cubicBezTo>
                    <a:close/>
                  </a:path>
                </a:pathLst>
              </a:custGeom>
              <a:solidFill>
                <a:srgbClr val="33302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33" name="Google Shape;533;p23"/>
              <p:cNvSpPr/>
              <p:nvPr/>
            </p:nvSpPr>
            <p:spPr>
              <a:xfrm>
                <a:off x="4696270" y="891772"/>
                <a:ext cx="30839" cy="37183"/>
              </a:xfrm>
              <a:custGeom>
                <a:avLst/>
                <a:gdLst/>
                <a:ahLst/>
                <a:cxnLst/>
                <a:rect l="l" t="t" r="r" b="b"/>
                <a:pathLst>
                  <a:path w="734" h="885" extrusionOk="0">
                    <a:moveTo>
                      <a:pt x="520" y="1"/>
                    </a:moveTo>
                    <a:cubicBezTo>
                      <a:pt x="501" y="1"/>
                      <a:pt x="482" y="2"/>
                      <a:pt x="463" y="3"/>
                    </a:cubicBezTo>
                    <a:cubicBezTo>
                      <a:pt x="417" y="8"/>
                      <a:pt x="371" y="20"/>
                      <a:pt x="326" y="37"/>
                    </a:cubicBezTo>
                    <a:cubicBezTo>
                      <a:pt x="283" y="56"/>
                      <a:pt x="241" y="80"/>
                      <a:pt x="203" y="111"/>
                    </a:cubicBezTo>
                    <a:cubicBezTo>
                      <a:pt x="166" y="141"/>
                      <a:pt x="132" y="177"/>
                      <a:pt x="106" y="218"/>
                    </a:cubicBezTo>
                    <a:cubicBezTo>
                      <a:pt x="92" y="238"/>
                      <a:pt x="80" y="260"/>
                      <a:pt x="70" y="282"/>
                    </a:cubicBezTo>
                    <a:cubicBezTo>
                      <a:pt x="60" y="304"/>
                      <a:pt x="50" y="325"/>
                      <a:pt x="43" y="348"/>
                    </a:cubicBezTo>
                    <a:cubicBezTo>
                      <a:pt x="14" y="439"/>
                      <a:pt x="1" y="536"/>
                      <a:pt x="17" y="635"/>
                    </a:cubicBezTo>
                    <a:cubicBezTo>
                      <a:pt x="21" y="659"/>
                      <a:pt x="28" y="683"/>
                      <a:pt x="36" y="708"/>
                    </a:cubicBezTo>
                    <a:cubicBezTo>
                      <a:pt x="46" y="731"/>
                      <a:pt x="58" y="755"/>
                      <a:pt x="74" y="777"/>
                    </a:cubicBezTo>
                    <a:cubicBezTo>
                      <a:pt x="90" y="798"/>
                      <a:pt x="109" y="818"/>
                      <a:pt x="131" y="834"/>
                    </a:cubicBezTo>
                    <a:cubicBezTo>
                      <a:pt x="152" y="849"/>
                      <a:pt x="176" y="862"/>
                      <a:pt x="201" y="870"/>
                    </a:cubicBezTo>
                    <a:cubicBezTo>
                      <a:pt x="214" y="873"/>
                      <a:pt x="227" y="877"/>
                      <a:pt x="239" y="879"/>
                    </a:cubicBezTo>
                    <a:cubicBezTo>
                      <a:pt x="246" y="881"/>
                      <a:pt x="252" y="882"/>
                      <a:pt x="258" y="883"/>
                    </a:cubicBezTo>
                    <a:cubicBezTo>
                      <a:pt x="265" y="883"/>
                      <a:pt x="271" y="884"/>
                      <a:pt x="278" y="884"/>
                    </a:cubicBezTo>
                    <a:cubicBezTo>
                      <a:pt x="283" y="885"/>
                      <a:pt x="288" y="885"/>
                      <a:pt x="292" y="885"/>
                    </a:cubicBezTo>
                    <a:cubicBezTo>
                      <a:pt x="314" y="885"/>
                      <a:pt x="336" y="881"/>
                      <a:pt x="356" y="876"/>
                    </a:cubicBezTo>
                    <a:cubicBezTo>
                      <a:pt x="407" y="864"/>
                      <a:pt x="451" y="840"/>
                      <a:pt x="490" y="808"/>
                    </a:cubicBezTo>
                    <a:cubicBezTo>
                      <a:pt x="528" y="777"/>
                      <a:pt x="560" y="737"/>
                      <a:pt x="579" y="688"/>
                    </a:cubicBezTo>
                    <a:cubicBezTo>
                      <a:pt x="587" y="663"/>
                      <a:pt x="592" y="637"/>
                      <a:pt x="590" y="611"/>
                    </a:cubicBezTo>
                    <a:cubicBezTo>
                      <a:pt x="588" y="584"/>
                      <a:pt x="579" y="558"/>
                      <a:pt x="565" y="537"/>
                    </a:cubicBezTo>
                    <a:cubicBezTo>
                      <a:pt x="561" y="531"/>
                      <a:pt x="558" y="526"/>
                      <a:pt x="553" y="521"/>
                    </a:cubicBezTo>
                    <a:cubicBezTo>
                      <a:pt x="550" y="516"/>
                      <a:pt x="545" y="511"/>
                      <a:pt x="541" y="508"/>
                    </a:cubicBezTo>
                    <a:cubicBezTo>
                      <a:pt x="532" y="499"/>
                      <a:pt x="524" y="490"/>
                      <a:pt x="514" y="484"/>
                    </a:cubicBezTo>
                    <a:cubicBezTo>
                      <a:pt x="496" y="468"/>
                      <a:pt x="472" y="456"/>
                      <a:pt x="448" y="452"/>
                    </a:cubicBezTo>
                    <a:cubicBezTo>
                      <a:pt x="442" y="451"/>
                      <a:pt x="436" y="451"/>
                      <a:pt x="430" y="451"/>
                    </a:cubicBezTo>
                    <a:cubicBezTo>
                      <a:pt x="411" y="451"/>
                      <a:pt x="392" y="456"/>
                      <a:pt x="376" y="465"/>
                    </a:cubicBezTo>
                    <a:cubicBezTo>
                      <a:pt x="356" y="477"/>
                      <a:pt x="339" y="494"/>
                      <a:pt x="327" y="513"/>
                    </a:cubicBezTo>
                    <a:cubicBezTo>
                      <a:pt x="351" y="488"/>
                      <a:pt x="384" y="471"/>
                      <a:pt x="415" y="471"/>
                    </a:cubicBezTo>
                    <a:cubicBezTo>
                      <a:pt x="424" y="471"/>
                      <a:pt x="433" y="472"/>
                      <a:pt x="441" y="476"/>
                    </a:cubicBezTo>
                    <a:cubicBezTo>
                      <a:pt x="461" y="483"/>
                      <a:pt x="477" y="493"/>
                      <a:pt x="491" y="509"/>
                    </a:cubicBezTo>
                    <a:cubicBezTo>
                      <a:pt x="499" y="516"/>
                      <a:pt x="505" y="525"/>
                      <a:pt x="512" y="532"/>
                    </a:cubicBezTo>
                    <a:cubicBezTo>
                      <a:pt x="516" y="537"/>
                      <a:pt x="518" y="541"/>
                      <a:pt x="521" y="545"/>
                    </a:cubicBezTo>
                    <a:cubicBezTo>
                      <a:pt x="524" y="549"/>
                      <a:pt x="526" y="553"/>
                      <a:pt x="528" y="558"/>
                    </a:cubicBezTo>
                    <a:cubicBezTo>
                      <a:pt x="537" y="575"/>
                      <a:pt x="540" y="594"/>
                      <a:pt x="539" y="612"/>
                    </a:cubicBezTo>
                    <a:cubicBezTo>
                      <a:pt x="538" y="630"/>
                      <a:pt x="534" y="649"/>
                      <a:pt x="525" y="666"/>
                    </a:cubicBezTo>
                    <a:cubicBezTo>
                      <a:pt x="509" y="701"/>
                      <a:pt x="480" y="731"/>
                      <a:pt x="448" y="754"/>
                    </a:cubicBezTo>
                    <a:cubicBezTo>
                      <a:pt x="414" y="777"/>
                      <a:pt x="377" y="793"/>
                      <a:pt x="339" y="801"/>
                    </a:cubicBezTo>
                    <a:cubicBezTo>
                      <a:pt x="325" y="804"/>
                      <a:pt x="310" y="805"/>
                      <a:pt x="296" y="805"/>
                    </a:cubicBezTo>
                    <a:cubicBezTo>
                      <a:pt x="292" y="805"/>
                      <a:pt x="288" y="805"/>
                      <a:pt x="283" y="805"/>
                    </a:cubicBezTo>
                    <a:cubicBezTo>
                      <a:pt x="279" y="804"/>
                      <a:pt x="275" y="803"/>
                      <a:pt x="270" y="803"/>
                    </a:cubicBezTo>
                    <a:lnTo>
                      <a:pt x="256" y="800"/>
                    </a:lnTo>
                    <a:cubicBezTo>
                      <a:pt x="246" y="798"/>
                      <a:pt x="238" y="794"/>
                      <a:pt x="228" y="792"/>
                    </a:cubicBezTo>
                    <a:cubicBezTo>
                      <a:pt x="211" y="785"/>
                      <a:pt x="195" y="776"/>
                      <a:pt x="180" y="766"/>
                    </a:cubicBezTo>
                    <a:cubicBezTo>
                      <a:pt x="166" y="755"/>
                      <a:pt x="154" y="741"/>
                      <a:pt x="144" y="726"/>
                    </a:cubicBezTo>
                    <a:cubicBezTo>
                      <a:pt x="133" y="711"/>
                      <a:pt x="125" y="695"/>
                      <a:pt x="118" y="676"/>
                    </a:cubicBezTo>
                    <a:cubicBezTo>
                      <a:pt x="111" y="659"/>
                      <a:pt x="106" y="640"/>
                      <a:pt x="103" y="620"/>
                    </a:cubicBezTo>
                    <a:cubicBezTo>
                      <a:pt x="96" y="580"/>
                      <a:pt x="95" y="539"/>
                      <a:pt x="98" y="497"/>
                    </a:cubicBezTo>
                    <a:cubicBezTo>
                      <a:pt x="102" y="456"/>
                      <a:pt x="111" y="414"/>
                      <a:pt x="122" y="373"/>
                    </a:cubicBezTo>
                    <a:cubicBezTo>
                      <a:pt x="128" y="353"/>
                      <a:pt x="135" y="333"/>
                      <a:pt x="143" y="314"/>
                    </a:cubicBezTo>
                    <a:cubicBezTo>
                      <a:pt x="152" y="295"/>
                      <a:pt x="159" y="277"/>
                      <a:pt x="171" y="259"/>
                    </a:cubicBezTo>
                    <a:cubicBezTo>
                      <a:pt x="192" y="223"/>
                      <a:pt x="219" y="191"/>
                      <a:pt x="249" y="162"/>
                    </a:cubicBezTo>
                    <a:cubicBezTo>
                      <a:pt x="256" y="155"/>
                      <a:pt x="263" y="147"/>
                      <a:pt x="271" y="141"/>
                    </a:cubicBezTo>
                    <a:lnTo>
                      <a:pt x="297" y="122"/>
                    </a:lnTo>
                    <a:cubicBezTo>
                      <a:pt x="314" y="111"/>
                      <a:pt x="331" y="98"/>
                      <a:pt x="351" y="90"/>
                    </a:cubicBezTo>
                    <a:cubicBezTo>
                      <a:pt x="388" y="70"/>
                      <a:pt x="428" y="54"/>
                      <a:pt x="470" y="45"/>
                    </a:cubicBezTo>
                    <a:cubicBezTo>
                      <a:pt x="512" y="36"/>
                      <a:pt x="556" y="31"/>
                      <a:pt x="600" y="31"/>
                    </a:cubicBezTo>
                    <a:cubicBezTo>
                      <a:pt x="644" y="31"/>
                      <a:pt x="689" y="37"/>
                      <a:pt x="733" y="46"/>
                    </a:cubicBezTo>
                    <a:cubicBezTo>
                      <a:pt x="692" y="28"/>
                      <a:pt x="648" y="15"/>
                      <a:pt x="602" y="7"/>
                    </a:cubicBezTo>
                    <a:cubicBezTo>
                      <a:pt x="575" y="3"/>
                      <a:pt x="548" y="1"/>
                      <a:pt x="520" y="1"/>
                    </a:cubicBezTo>
                    <a:close/>
                  </a:path>
                </a:pathLst>
              </a:custGeom>
              <a:solidFill>
                <a:srgbClr val="CE9B93"/>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34" name="Google Shape;534;p23"/>
              <p:cNvSpPr/>
              <p:nvPr/>
            </p:nvSpPr>
            <p:spPr>
              <a:xfrm>
                <a:off x="4490318" y="881017"/>
                <a:ext cx="59199" cy="28864"/>
              </a:xfrm>
              <a:custGeom>
                <a:avLst/>
                <a:gdLst/>
                <a:ahLst/>
                <a:cxnLst/>
                <a:rect l="l" t="t" r="r" b="b"/>
                <a:pathLst>
                  <a:path w="1409" h="687" extrusionOk="0">
                    <a:moveTo>
                      <a:pt x="703" y="0"/>
                    </a:moveTo>
                    <a:cubicBezTo>
                      <a:pt x="507" y="0"/>
                      <a:pt x="272" y="92"/>
                      <a:pt x="1" y="354"/>
                    </a:cubicBezTo>
                    <a:cubicBezTo>
                      <a:pt x="166" y="518"/>
                      <a:pt x="433" y="687"/>
                      <a:pt x="773" y="687"/>
                    </a:cubicBezTo>
                    <a:cubicBezTo>
                      <a:pt x="963" y="687"/>
                      <a:pt x="1177" y="634"/>
                      <a:pt x="1408" y="499"/>
                    </a:cubicBezTo>
                    <a:cubicBezTo>
                      <a:pt x="1408" y="499"/>
                      <a:pt x="1161" y="0"/>
                      <a:pt x="703"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35" name="Google Shape;535;p23"/>
              <p:cNvSpPr/>
              <p:nvPr/>
            </p:nvSpPr>
            <p:spPr>
              <a:xfrm>
                <a:off x="4506115" y="881059"/>
                <a:ext cx="29789" cy="28780"/>
              </a:xfrm>
              <a:custGeom>
                <a:avLst/>
                <a:gdLst/>
                <a:ahLst/>
                <a:cxnLst/>
                <a:rect l="l" t="t" r="r" b="b"/>
                <a:pathLst>
                  <a:path w="709" h="685" extrusionOk="0">
                    <a:moveTo>
                      <a:pt x="354" y="1"/>
                    </a:moveTo>
                    <a:cubicBezTo>
                      <a:pt x="176" y="1"/>
                      <a:pt x="26" y="139"/>
                      <a:pt x="13" y="319"/>
                    </a:cubicBezTo>
                    <a:cubicBezTo>
                      <a:pt x="0" y="507"/>
                      <a:pt x="143" y="670"/>
                      <a:pt x="331" y="683"/>
                    </a:cubicBezTo>
                    <a:cubicBezTo>
                      <a:pt x="339" y="684"/>
                      <a:pt x="347" y="684"/>
                      <a:pt x="355" y="684"/>
                    </a:cubicBezTo>
                    <a:cubicBezTo>
                      <a:pt x="533" y="684"/>
                      <a:pt x="684" y="546"/>
                      <a:pt x="696" y="366"/>
                    </a:cubicBezTo>
                    <a:cubicBezTo>
                      <a:pt x="708" y="177"/>
                      <a:pt x="566" y="14"/>
                      <a:pt x="378" y="2"/>
                    </a:cubicBezTo>
                    <a:cubicBezTo>
                      <a:pt x="370" y="1"/>
                      <a:pt x="362" y="1"/>
                      <a:pt x="354" y="1"/>
                    </a:cubicBezTo>
                    <a:close/>
                  </a:path>
                </a:pathLst>
              </a:custGeom>
              <a:solidFill>
                <a:srgbClr val="33302E"/>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36" name="Google Shape;536;p23"/>
              <p:cNvSpPr/>
              <p:nvPr/>
            </p:nvSpPr>
            <p:spPr>
              <a:xfrm>
                <a:off x="4495486" y="874252"/>
                <a:ext cx="42939" cy="10924"/>
              </a:xfrm>
              <a:custGeom>
                <a:avLst/>
                <a:gdLst/>
                <a:ahLst/>
                <a:cxnLst/>
                <a:rect l="l" t="t" r="r" b="b"/>
                <a:pathLst>
                  <a:path w="1022" h="260" extrusionOk="0">
                    <a:moveTo>
                      <a:pt x="558" y="0"/>
                    </a:moveTo>
                    <a:cubicBezTo>
                      <a:pt x="538" y="0"/>
                      <a:pt x="517" y="1"/>
                      <a:pt x="497" y="3"/>
                    </a:cubicBezTo>
                    <a:cubicBezTo>
                      <a:pt x="401" y="13"/>
                      <a:pt x="306" y="41"/>
                      <a:pt x="222" y="86"/>
                    </a:cubicBezTo>
                    <a:cubicBezTo>
                      <a:pt x="138" y="130"/>
                      <a:pt x="62" y="189"/>
                      <a:pt x="1" y="260"/>
                    </a:cubicBezTo>
                    <a:cubicBezTo>
                      <a:pt x="85" y="218"/>
                      <a:pt x="166" y="178"/>
                      <a:pt x="250" y="149"/>
                    </a:cubicBezTo>
                    <a:cubicBezTo>
                      <a:pt x="334" y="118"/>
                      <a:pt x="419" y="98"/>
                      <a:pt x="506" y="90"/>
                    </a:cubicBezTo>
                    <a:cubicBezTo>
                      <a:pt x="533" y="88"/>
                      <a:pt x="560" y="86"/>
                      <a:pt x="588" y="86"/>
                    </a:cubicBezTo>
                    <a:cubicBezTo>
                      <a:pt x="647" y="86"/>
                      <a:pt x="706" y="92"/>
                      <a:pt x="765" y="104"/>
                    </a:cubicBezTo>
                    <a:cubicBezTo>
                      <a:pt x="851" y="122"/>
                      <a:pt x="937" y="150"/>
                      <a:pt x="1022" y="190"/>
                    </a:cubicBezTo>
                    <a:cubicBezTo>
                      <a:pt x="991" y="154"/>
                      <a:pt x="953" y="125"/>
                      <a:pt x="912" y="100"/>
                    </a:cubicBezTo>
                    <a:cubicBezTo>
                      <a:pt x="872" y="75"/>
                      <a:pt x="829" y="54"/>
                      <a:pt x="783" y="38"/>
                    </a:cubicBezTo>
                    <a:cubicBezTo>
                      <a:pt x="711" y="13"/>
                      <a:pt x="635" y="0"/>
                      <a:pt x="558" y="0"/>
                    </a:cubicBezTo>
                    <a:close/>
                  </a:path>
                </a:pathLst>
              </a:custGeom>
              <a:solidFill>
                <a:srgbClr val="CA754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37" name="Google Shape;537;p23"/>
              <p:cNvSpPr/>
              <p:nvPr/>
            </p:nvSpPr>
            <p:spPr>
              <a:xfrm>
                <a:off x="4510695" y="890680"/>
                <a:ext cx="10840" cy="10462"/>
              </a:xfrm>
              <a:custGeom>
                <a:avLst/>
                <a:gdLst/>
                <a:ahLst/>
                <a:cxnLst/>
                <a:rect l="l" t="t" r="r" b="b"/>
                <a:pathLst>
                  <a:path w="258" h="249" extrusionOk="0">
                    <a:moveTo>
                      <a:pt x="128" y="1"/>
                    </a:moveTo>
                    <a:cubicBezTo>
                      <a:pt x="64" y="1"/>
                      <a:pt x="10" y="51"/>
                      <a:pt x="6" y="117"/>
                    </a:cubicBezTo>
                    <a:cubicBezTo>
                      <a:pt x="0" y="185"/>
                      <a:pt x="52" y="243"/>
                      <a:pt x="121" y="248"/>
                    </a:cubicBezTo>
                    <a:cubicBezTo>
                      <a:pt x="124" y="249"/>
                      <a:pt x="126" y="249"/>
                      <a:pt x="129" y="249"/>
                    </a:cubicBezTo>
                    <a:cubicBezTo>
                      <a:pt x="194" y="249"/>
                      <a:pt x="249" y="199"/>
                      <a:pt x="253" y="133"/>
                    </a:cubicBezTo>
                    <a:cubicBezTo>
                      <a:pt x="257" y="65"/>
                      <a:pt x="206" y="6"/>
                      <a:pt x="137" y="1"/>
                    </a:cubicBezTo>
                    <a:cubicBezTo>
                      <a:pt x="134" y="1"/>
                      <a:pt x="131" y="1"/>
                      <a:pt x="128"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38" name="Google Shape;538;p23"/>
              <p:cNvSpPr/>
              <p:nvPr/>
            </p:nvSpPr>
            <p:spPr>
              <a:xfrm>
                <a:off x="4605730" y="889167"/>
                <a:ext cx="69787" cy="28948"/>
              </a:xfrm>
              <a:custGeom>
                <a:avLst/>
                <a:gdLst/>
                <a:ahLst/>
                <a:cxnLst/>
                <a:rect l="l" t="t" r="r" b="b"/>
                <a:pathLst>
                  <a:path w="1661" h="689" extrusionOk="0">
                    <a:moveTo>
                      <a:pt x="786" y="1"/>
                    </a:moveTo>
                    <a:cubicBezTo>
                      <a:pt x="314" y="1"/>
                      <a:pt x="1" y="396"/>
                      <a:pt x="1" y="396"/>
                    </a:cubicBezTo>
                    <a:cubicBezTo>
                      <a:pt x="318" y="611"/>
                      <a:pt x="621" y="688"/>
                      <a:pt x="888" y="688"/>
                    </a:cubicBezTo>
                    <a:cubicBezTo>
                      <a:pt x="1207" y="688"/>
                      <a:pt x="1477" y="578"/>
                      <a:pt x="1660" y="463"/>
                    </a:cubicBezTo>
                    <a:cubicBezTo>
                      <a:pt x="1339" y="114"/>
                      <a:pt x="1040" y="1"/>
                      <a:pt x="786"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39" name="Google Shape;539;p23"/>
              <p:cNvSpPr/>
              <p:nvPr/>
            </p:nvSpPr>
            <p:spPr>
              <a:xfrm>
                <a:off x="4622074" y="887025"/>
                <a:ext cx="34158" cy="33024"/>
              </a:xfrm>
              <a:custGeom>
                <a:avLst/>
                <a:gdLst/>
                <a:ahLst/>
                <a:cxnLst/>
                <a:rect l="l" t="t" r="r" b="b"/>
                <a:pathLst>
                  <a:path w="813" h="786" extrusionOk="0">
                    <a:moveTo>
                      <a:pt x="406" y="1"/>
                    </a:moveTo>
                    <a:cubicBezTo>
                      <a:pt x="202" y="1"/>
                      <a:pt x="29" y="159"/>
                      <a:pt x="15" y="366"/>
                    </a:cubicBezTo>
                    <a:cubicBezTo>
                      <a:pt x="0" y="583"/>
                      <a:pt x="163" y="769"/>
                      <a:pt x="380" y="784"/>
                    </a:cubicBezTo>
                    <a:cubicBezTo>
                      <a:pt x="389" y="785"/>
                      <a:pt x="398" y="785"/>
                      <a:pt x="407" y="785"/>
                    </a:cubicBezTo>
                    <a:cubicBezTo>
                      <a:pt x="611" y="785"/>
                      <a:pt x="783" y="627"/>
                      <a:pt x="797" y="420"/>
                    </a:cubicBezTo>
                    <a:cubicBezTo>
                      <a:pt x="812" y="204"/>
                      <a:pt x="649" y="17"/>
                      <a:pt x="433" y="2"/>
                    </a:cubicBezTo>
                    <a:cubicBezTo>
                      <a:pt x="424" y="1"/>
                      <a:pt x="415" y="1"/>
                      <a:pt x="406" y="1"/>
                    </a:cubicBezTo>
                    <a:close/>
                  </a:path>
                </a:pathLst>
              </a:custGeom>
              <a:solidFill>
                <a:srgbClr val="33302E"/>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40" name="Google Shape;540;p23"/>
              <p:cNvSpPr/>
              <p:nvPr/>
            </p:nvSpPr>
            <p:spPr>
              <a:xfrm>
                <a:off x="4621569" y="882571"/>
                <a:ext cx="49494" cy="14663"/>
              </a:xfrm>
              <a:custGeom>
                <a:avLst/>
                <a:gdLst/>
                <a:ahLst/>
                <a:cxnLst/>
                <a:rect l="l" t="t" r="r" b="b"/>
                <a:pathLst>
                  <a:path w="1178" h="349" extrusionOk="0">
                    <a:moveTo>
                      <a:pt x="449" y="1"/>
                    </a:moveTo>
                    <a:cubicBezTo>
                      <a:pt x="400" y="1"/>
                      <a:pt x="350" y="5"/>
                      <a:pt x="302" y="13"/>
                    </a:cubicBezTo>
                    <a:cubicBezTo>
                      <a:pt x="248" y="21"/>
                      <a:pt x="195" y="35"/>
                      <a:pt x="144" y="54"/>
                    </a:cubicBezTo>
                    <a:cubicBezTo>
                      <a:pt x="94" y="74"/>
                      <a:pt x="45" y="96"/>
                      <a:pt x="1" y="128"/>
                    </a:cubicBezTo>
                    <a:cubicBezTo>
                      <a:pt x="104" y="99"/>
                      <a:pt x="207" y="85"/>
                      <a:pt x="309" y="81"/>
                    </a:cubicBezTo>
                    <a:cubicBezTo>
                      <a:pt x="328" y="80"/>
                      <a:pt x="347" y="80"/>
                      <a:pt x="367" y="80"/>
                    </a:cubicBezTo>
                    <a:cubicBezTo>
                      <a:pt x="449" y="80"/>
                      <a:pt x="531" y="87"/>
                      <a:pt x="612" y="104"/>
                    </a:cubicBezTo>
                    <a:cubicBezTo>
                      <a:pt x="662" y="115"/>
                      <a:pt x="711" y="127"/>
                      <a:pt x="759" y="144"/>
                    </a:cubicBezTo>
                    <a:cubicBezTo>
                      <a:pt x="783" y="151"/>
                      <a:pt x="807" y="160"/>
                      <a:pt x="831" y="169"/>
                    </a:cubicBezTo>
                    <a:lnTo>
                      <a:pt x="866" y="184"/>
                    </a:lnTo>
                    <a:lnTo>
                      <a:pt x="884" y="191"/>
                    </a:lnTo>
                    <a:lnTo>
                      <a:pt x="902" y="199"/>
                    </a:lnTo>
                    <a:cubicBezTo>
                      <a:pt x="995" y="241"/>
                      <a:pt x="1086" y="292"/>
                      <a:pt x="1178" y="348"/>
                    </a:cubicBezTo>
                    <a:cubicBezTo>
                      <a:pt x="1110" y="265"/>
                      <a:pt x="1027" y="194"/>
                      <a:pt x="933" y="138"/>
                    </a:cubicBezTo>
                    <a:cubicBezTo>
                      <a:pt x="911" y="123"/>
                      <a:pt x="886" y="111"/>
                      <a:pt x="862" y="98"/>
                    </a:cubicBezTo>
                    <a:cubicBezTo>
                      <a:pt x="837" y="87"/>
                      <a:pt x="813" y="75"/>
                      <a:pt x="787" y="65"/>
                    </a:cubicBezTo>
                    <a:cubicBezTo>
                      <a:pt x="736" y="45"/>
                      <a:pt x="683" y="30"/>
                      <a:pt x="630" y="19"/>
                    </a:cubicBezTo>
                    <a:cubicBezTo>
                      <a:pt x="570" y="7"/>
                      <a:pt x="509" y="1"/>
                      <a:pt x="449" y="1"/>
                    </a:cubicBezTo>
                    <a:close/>
                  </a:path>
                </a:pathLst>
              </a:custGeom>
              <a:solidFill>
                <a:srgbClr val="CA754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41" name="Google Shape;541;p23"/>
              <p:cNvSpPr/>
              <p:nvPr/>
            </p:nvSpPr>
            <p:spPr>
              <a:xfrm>
                <a:off x="4625477" y="898536"/>
                <a:ext cx="10840" cy="10462"/>
              </a:xfrm>
              <a:custGeom>
                <a:avLst/>
                <a:gdLst/>
                <a:ahLst/>
                <a:cxnLst/>
                <a:rect l="l" t="t" r="r" b="b"/>
                <a:pathLst>
                  <a:path w="258" h="249" extrusionOk="0">
                    <a:moveTo>
                      <a:pt x="129" y="1"/>
                    </a:moveTo>
                    <a:cubicBezTo>
                      <a:pt x="64" y="1"/>
                      <a:pt x="9" y="51"/>
                      <a:pt x="5" y="116"/>
                    </a:cubicBezTo>
                    <a:cubicBezTo>
                      <a:pt x="0" y="185"/>
                      <a:pt x="52" y="244"/>
                      <a:pt x="120" y="248"/>
                    </a:cubicBezTo>
                    <a:cubicBezTo>
                      <a:pt x="123" y="248"/>
                      <a:pt x="125" y="249"/>
                      <a:pt x="128" y="249"/>
                    </a:cubicBezTo>
                    <a:cubicBezTo>
                      <a:pt x="193" y="249"/>
                      <a:pt x="248" y="198"/>
                      <a:pt x="252" y="133"/>
                    </a:cubicBezTo>
                    <a:cubicBezTo>
                      <a:pt x="257" y="65"/>
                      <a:pt x="206" y="6"/>
                      <a:pt x="137" y="1"/>
                    </a:cubicBezTo>
                    <a:cubicBezTo>
                      <a:pt x="134" y="1"/>
                      <a:pt x="131" y="1"/>
                      <a:pt x="129"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42" name="Google Shape;542;p23"/>
              <p:cNvSpPr/>
              <p:nvPr/>
            </p:nvSpPr>
            <p:spPr>
              <a:xfrm>
                <a:off x="4446875" y="719011"/>
                <a:ext cx="275114" cy="160623"/>
              </a:xfrm>
              <a:custGeom>
                <a:avLst/>
                <a:gdLst/>
                <a:ahLst/>
                <a:cxnLst/>
                <a:rect l="l" t="t" r="r" b="b"/>
                <a:pathLst>
                  <a:path w="6548" h="3823" extrusionOk="0">
                    <a:moveTo>
                      <a:pt x="1971" y="1"/>
                    </a:moveTo>
                    <a:cubicBezTo>
                      <a:pt x="1937" y="1"/>
                      <a:pt x="1843" y="61"/>
                      <a:pt x="1594" y="335"/>
                    </a:cubicBezTo>
                    <a:cubicBezTo>
                      <a:pt x="1147" y="825"/>
                      <a:pt x="110" y="1501"/>
                      <a:pt x="143" y="2117"/>
                    </a:cubicBezTo>
                    <a:cubicBezTo>
                      <a:pt x="143" y="2117"/>
                      <a:pt x="1" y="2320"/>
                      <a:pt x="143" y="2669"/>
                    </a:cubicBezTo>
                    <a:cubicBezTo>
                      <a:pt x="212" y="2839"/>
                      <a:pt x="358" y="2883"/>
                      <a:pt x="490" y="2883"/>
                    </a:cubicBezTo>
                    <a:cubicBezTo>
                      <a:pt x="630" y="2883"/>
                      <a:pt x="755" y="2834"/>
                      <a:pt x="755" y="2834"/>
                    </a:cubicBezTo>
                    <a:cubicBezTo>
                      <a:pt x="773" y="2940"/>
                      <a:pt x="904" y="3011"/>
                      <a:pt x="1039" y="3011"/>
                    </a:cubicBezTo>
                    <a:cubicBezTo>
                      <a:pt x="1138" y="3011"/>
                      <a:pt x="1239" y="2973"/>
                      <a:pt x="1299" y="2882"/>
                    </a:cubicBezTo>
                    <a:cubicBezTo>
                      <a:pt x="1316" y="2884"/>
                      <a:pt x="1332" y="2885"/>
                      <a:pt x="1348" y="2885"/>
                    </a:cubicBezTo>
                    <a:cubicBezTo>
                      <a:pt x="1625" y="2885"/>
                      <a:pt x="1796" y="2577"/>
                      <a:pt x="1772" y="2298"/>
                    </a:cubicBezTo>
                    <a:lnTo>
                      <a:pt x="1772" y="2298"/>
                    </a:lnTo>
                    <a:cubicBezTo>
                      <a:pt x="1900" y="2470"/>
                      <a:pt x="2003" y="2531"/>
                      <a:pt x="2090" y="2531"/>
                    </a:cubicBezTo>
                    <a:cubicBezTo>
                      <a:pt x="2231" y="2531"/>
                      <a:pt x="2333" y="2374"/>
                      <a:pt x="2442" y="2266"/>
                    </a:cubicBezTo>
                    <a:cubicBezTo>
                      <a:pt x="2543" y="2310"/>
                      <a:pt x="2708" y="2373"/>
                      <a:pt x="2866" y="2373"/>
                    </a:cubicBezTo>
                    <a:cubicBezTo>
                      <a:pt x="3020" y="2373"/>
                      <a:pt x="3166" y="2313"/>
                      <a:pt x="3238" y="2117"/>
                    </a:cubicBezTo>
                    <a:cubicBezTo>
                      <a:pt x="3386" y="2299"/>
                      <a:pt x="3564" y="2371"/>
                      <a:pt x="3724" y="2371"/>
                    </a:cubicBezTo>
                    <a:cubicBezTo>
                      <a:pt x="3877" y="2371"/>
                      <a:pt x="4013" y="2307"/>
                      <a:pt x="4093" y="2211"/>
                    </a:cubicBezTo>
                    <a:cubicBezTo>
                      <a:pt x="4160" y="2428"/>
                      <a:pt x="4303" y="2511"/>
                      <a:pt x="4482" y="2511"/>
                    </a:cubicBezTo>
                    <a:cubicBezTo>
                      <a:pt x="4564" y="2511"/>
                      <a:pt x="4654" y="2493"/>
                      <a:pt x="4747" y="2462"/>
                    </a:cubicBezTo>
                    <a:cubicBezTo>
                      <a:pt x="4747" y="2720"/>
                      <a:pt x="4914" y="3014"/>
                      <a:pt x="5070" y="3014"/>
                    </a:cubicBezTo>
                    <a:cubicBezTo>
                      <a:pt x="5079" y="3014"/>
                      <a:pt x="5088" y="3013"/>
                      <a:pt x="5097" y="3011"/>
                    </a:cubicBezTo>
                    <a:cubicBezTo>
                      <a:pt x="5130" y="3150"/>
                      <a:pt x="5130" y="3520"/>
                      <a:pt x="5751" y="3728"/>
                    </a:cubicBezTo>
                    <a:cubicBezTo>
                      <a:pt x="5855" y="3755"/>
                      <a:pt x="5916" y="3822"/>
                      <a:pt x="5977" y="3822"/>
                    </a:cubicBezTo>
                    <a:cubicBezTo>
                      <a:pt x="6012" y="3822"/>
                      <a:pt x="6047" y="3800"/>
                      <a:pt x="6091" y="3734"/>
                    </a:cubicBezTo>
                    <a:cubicBezTo>
                      <a:pt x="6210" y="3553"/>
                      <a:pt x="6504" y="2550"/>
                      <a:pt x="6526" y="2517"/>
                    </a:cubicBezTo>
                    <a:cubicBezTo>
                      <a:pt x="6548" y="2484"/>
                      <a:pt x="6472" y="1862"/>
                      <a:pt x="6472" y="1862"/>
                    </a:cubicBezTo>
                    <a:lnTo>
                      <a:pt x="5523" y="1196"/>
                    </a:lnTo>
                    <a:cubicBezTo>
                      <a:pt x="5523" y="1196"/>
                      <a:pt x="3755" y="323"/>
                      <a:pt x="3667" y="291"/>
                    </a:cubicBezTo>
                    <a:cubicBezTo>
                      <a:pt x="3580" y="258"/>
                      <a:pt x="1987" y="39"/>
                      <a:pt x="1987" y="39"/>
                    </a:cubicBezTo>
                    <a:cubicBezTo>
                      <a:pt x="1987" y="39"/>
                      <a:pt x="1998" y="1"/>
                      <a:pt x="1971" y="1"/>
                    </a:cubicBezTo>
                    <a:close/>
                  </a:path>
                </a:pathLst>
              </a:custGeom>
              <a:solidFill>
                <a:srgbClr val="1E1D1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43" name="Google Shape;543;p23"/>
              <p:cNvSpPr/>
              <p:nvPr/>
            </p:nvSpPr>
            <p:spPr>
              <a:xfrm>
                <a:off x="4479898" y="867740"/>
                <a:ext cx="222091" cy="176043"/>
              </a:xfrm>
              <a:custGeom>
                <a:avLst/>
                <a:gdLst/>
                <a:ahLst/>
                <a:cxnLst/>
                <a:rect l="l" t="t" r="r" b="b"/>
                <a:pathLst>
                  <a:path w="5286" h="4190" extrusionOk="0">
                    <a:moveTo>
                      <a:pt x="5103" y="1"/>
                    </a:moveTo>
                    <a:lnTo>
                      <a:pt x="4973" y="64"/>
                    </a:lnTo>
                    <a:cubicBezTo>
                      <a:pt x="4963" y="69"/>
                      <a:pt x="4976" y="230"/>
                      <a:pt x="4976" y="244"/>
                    </a:cubicBezTo>
                    <a:cubicBezTo>
                      <a:pt x="4977" y="711"/>
                      <a:pt x="4953" y="1186"/>
                      <a:pt x="4860" y="1645"/>
                    </a:cubicBezTo>
                    <a:cubicBezTo>
                      <a:pt x="4814" y="1868"/>
                      <a:pt x="4754" y="2104"/>
                      <a:pt x="4628" y="2298"/>
                    </a:cubicBezTo>
                    <a:cubicBezTo>
                      <a:pt x="4460" y="2554"/>
                      <a:pt x="4132" y="2647"/>
                      <a:pt x="3847" y="2697"/>
                    </a:cubicBezTo>
                    <a:cubicBezTo>
                      <a:pt x="3777" y="2709"/>
                      <a:pt x="3708" y="2715"/>
                      <a:pt x="3640" y="2715"/>
                    </a:cubicBezTo>
                    <a:cubicBezTo>
                      <a:pt x="3429" y="2715"/>
                      <a:pt x="3223" y="2659"/>
                      <a:pt x="3034" y="2554"/>
                    </a:cubicBezTo>
                    <a:cubicBezTo>
                      <a:pt x="2663" y="2347"/>
                      <a:pt x="2373" y="2250"/>
                      <a:pt x="1995" y="2250"/>
                    </a:cubicBezTo>
                    <a:cubicBezTo>
                      <a:pt x="1985" y="2250"/>
                      <a:pt x="1975" y="2250"/>
                      <a:pt x="1965" y="2250"/>
                    </a:cubicBezTo>
                    <a:cubicBezTo>
                      <a:pt x="1256" y="2260"/>
                      <a:pt x="1097" y="2550"/>
                      <a:pt x="666" y="2554"/>
                    </a:cubicBezTo>
                    <a:cubicBezTo>
                      <a:pt x="144" y="2475"/>
                      <a:pt x="164" y="2228"/>
                      <a:pt x="132" y="1813"/>
                    </a:cubicBezTo>
                    <a:lnTo>
                      <a:pt x="132" y="1813"/>
                    </a:lnTo>
                    <a:cubicBezTo>
                      <a:pt x="1" y="3570"/>
                      <a:pt x="1068" y="4189"/>
                      <a:pt x="2391" y="4189"/>
                    </a:cubicBezTo>
                    <a:cubicBezTo>
                      <a:pt x="2543" y="4182"/>
                      <a:pt x="2694" y="4170"/>
                      <a:pt x="2844" y="4152"/>
                    </a:cubicBezTo>
                    <a:cubicBezTo>
                      <a:pt x="3396" y="4084"/>
                      <a:pt x="3966" y="3931"/>
                      <a:pt x="4398" y="3565"/>
                    </a:cubicBezTo>
                    <a:cubicBezTo>
                      <a:pt x="4613" y="3383"/>
                      <a:pt x="4781" y="3155"/>
                      <a:pt x="4896" y="2900"/>
                    </a:cubicBezTo>
                    <a:cubicBezTo>
                      <a:pt x="5053" y="2550"/>
                      <a:pt x="5098" y="2157"/>
                      <a:pt x="5138" y="1779"/>
                    </a:cubicBezTo>
                    <a:cubicBezTo>
                      <a:pt x="5181" y="1384"/>
                      <a:pt x="5198" y="987"/>
                      <a:pt x="5204" y="589"/>
                    </a:cubicBezTo>
                    <a:cubicBezTo>
                      <a:pt x="5206" y="427"/>
                      <a:pt x="5242" y="289"/>
                      <a:pt x="5286" y="181"/>
                    </a:cubicBezTo>
                    <a:cubicBezTo>
                      <a:pt x="5233" y="146"/>
                      <a:pt x="5172" y="83"/>
                      <a:pt x="5103" y="1"/>
                    </a:cubicBezTo>
                    <a:close/>
                  </a:path>
                </a:pathLst>
              </a:custGeom>
              <a:solidFill>
                <a:srgbClr val="1E1D1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44" name="Google Shape;544;p23"/>
              <p:cNvSpPr/>
              <p:nvPr/>
            </p:nvSpPr>
            <p:spPr>
              <a:xfrm>
                <a:off x="4538718" y="988152"/>
                <a:ext cx="51342" cy="30419"/>
              </a:xfrm>
              <a:custGeom>
                <a:avLst/>
                <a:gdLst/>
                <a:ahLst/>
                <a:cxnLst/>
                <a:rect l="l" t="t" r="r" b="b"/>
                <a:pathLst>
                  <a:path w="1222" h="724" extrusionOk="0">
                    <a:moveTo>
                      <a:pt x="66" y="0"/>
                    </a:moveTo>
                    <a:lnTo>
                      <a:pt x="66" y="0"/>
                    </a:lnTo>
                    <a:cubicBezTo>
                      <a:pt x="1" y="339"/>
                      <a:pt x="187" y="723"/>
                      <a:pt x="630" y="723"/>
                    </a:cubicBezTo>
                    <a:cubicBezTo>
                      <a:pt x="652" y="723"/>
                      <a:pt x="674" y="723"/>
                      <a:pt x="696" y="721"/>
                    </a:cubicBezTo>
                    <a:cubicBezTo>
                      <a:pt x="1222" y="677"/>
                      <a:pt x="1108" y="19"/>
                      <a:pt x="1108" y="19"/>
                    </a:cubicBezTo>
                    <a:lnTo>
                      <a:pt x="66" y="0"/>
                    </a:ln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45" name="Google Shape;545;p23"/>
              <p:cNvSpPr/>
              <p:nvPr/>
            </p:nvSpPr>
            <p:spPr>
              <a:xfrm>
                <a:off x="4229159" y="1074281"/>
                <a:ext cx="781773" cy="1031762"/>
              </a:xfrm>
              <a:custGeom>
                <a:avLst/>
                <a:gdLst/>
                <a:ahLst/>
                <a:cxnLst/>
                <a:rect l="l" t="t" r="r" b="b"/>
                <a:pathLst>
                  <a:path w="18607" h="24557" extrusionOk="0">
                    <a:moveTo>
                      <a:pt x="6971" y="1"/>
                    </a:moveTo>
                    <a:cubicBezTo>
                      <a:pt x="6971" y="1"/>
                      <a:pt x="5631" y="367"/>
                      <a:pt x="4147" y="700"/>
                    </a:cubicBezTo>
                    <a:cubicBezTo>
                      <a:pt x="2662" y="1033"/>
                      <a:pt x="0" y="3215"/>
                      <a:pt x="0" y="3215"/>
                    </a:cubicBezTo>
                    <a:lnTo>
                      <a:pt x="437" y="9544"/>
                    </a:lnTo>
                    <a:lnTo>
                      <a:pt x="616" y="9319"/>
                    </a:lnTo>
                    <a:lnTo>
                      <a:pt x="2575" y="8715"/>
                    </a:lnTo>
                    <a:lnTo>
                      <a:pt x="2575" y="8715"/>
                    </a:lnTo>
                    <a:cubicBezTo>
                      <a:pt x="2575" y="8716"/>
                      <a:pt x="2314" y="15786"/>
                      <a:pt x="2096" y="18492"/>
                    </a:cubicBezTo>
                    <a:cubicBezTo>
                      <a:pt x="1877" y="21198"/>
                      <a:pt x="1965" y="23962"/>
                      <a:pt x="1965" y="23962"/>
                    </a:cubicBezTo>
                    <a:cubicBezTo>
                      <a:pt x="1965" y="23962"/>
                      <a:pt x="5229" y="24556"/>
                      <a:pt x="9279" y="24556"/>
                    </a:cubicBezTo>
                    <a:cubicBezTo>
                      <a:pt x="11875" y="24556"/>
                      <a:pt x="14793" y="24312"/>
                      <a:pt x="17381" y="23511"/>
                    </a:cubicBezTo>
                    <a:cubicBezTo>
                      <a:pt x="18318" y="16303"/>
                      <a:pt x="18279" y="10810"/>
                      <a:pt x="18279" y="10810"/>
                    </a:cubicBezTo>
                    <a:lnTo>
                      <a:pt x="18607" y="4220"/>
                    </a:lnTo>
                    <a:cubicBezTo>
                      <a:pt x="18607" y="4220"/>
                      <a:pt x="16542" y="1104"/>
                      <a:pt x="12876" y="436"/>
                    </a:cubicBezTo>
                    <a:cubicBezTo>
                      <a:pt x="11916" y="204"/>
                      <a:pt x="11319" y="1"/>
                      <a:pt x="11319" y="1"/>
                    </a:cubicBezTo>
                    <a:cubicBezTo>
                      <a:pt x="11319" y="1"/>
                      <a:pt x="10331" y="1026"/>
                      <a:pt x="9410" y="1684"/>
                    </a:cubicBezTo>
                    <a:cubicBezTo>
                      <a:pt x="9233" y="1810"/>
                      <a:pt x="9027" y="1873"/>
                      <a:pt x="8822" y="1873"/>
                    </a:cubicBezTo>
                    <a:cubicBezTo>
                      <a:pt x="8558" y="1873"/>
                      <a:pt x="8297" y="1769"/>
                      <a:pt x="8104" y="1567"/>
                    </a:cubicBezTo>
                    <a:cubicBezTo>
                      <a:pt x="7625" y="1067"/>
                      <a:pt x="7224" y="568"/>
                      <a:pt x="6971" y="1"/>
                    </a:cubicBezTo>
                    <a:close/>
                  </a:path>
                </a:pathLst>
              </a:custGeom>
              <a:solidFill>
                <a:srgbClr val="E4D3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46" name="Google Shape;546;p23"/>
              <p:cNvSpPr/>
              <p:nvPr/>
            </p:nvSpPr>
            <p:spPr>
              <a:xfrm>
                <a:off x="4474899" y="3324337"/>
                <a:ext cx="110962" cy="112264"/>
              </a:xfrm>
              <a:custGeom>
                <a:avLst/>
                <a:gdLst/>
                <a:ahLst/>
                <a:cxnLst/>
                <a:rect l="l" t="t" r="r" b="b"/>
                <a:pathLst>
                  <a:path w="2641" h="2672" extrusionOk="0">
                    <a:moveTo>
                      <a:pt x="294" y="0"/>
                    </a:moveTo>
                    <a:lnTo>
                      <a:pt x="294" y="1283"/>
                    </a:lnTo>
                    <a:cubicBezTo>
                      <a:pt x="294" y="1283"/>
                      <a:pt x="0" y="1942"/>
                      <a:pt x="0" y="2242"/>
                    </a:cubicBezTo>
                    <a:cubicBezTo>
                      <a:pt x="0" y="2541"/>
                      <a:pt x="851" y="2671"/>
                      <a:pt x="851" y="2671"/>
                    </a:cubicBezTo>
                    <a:cubicBezTo>
                      <a:pt x="851" y="2671"/>
                      <a:pt x="1986" y="2291"/>
                      <a:pt x="2051" y="2242"/>
                    </a:cubicBezTo>
                    <a:cubicBezTo>
                      <a:pt x="2117" y="2192"/>
                      <a:pt x="2553" y="1702"/>
                      <a:pt x="2510" y="1580"/>
                    </a:cubicBezTo>
                    <a:cubicBezTo>
                      <a:pt x="2466" y="1457"/>
                      <a:pt x="2641" y="0"/>
                      <a:pt x="2641" y="0"/>
                    </a:cubicBezTo>
                    <a:close/>
                  </a:path>
                </a:pathLst>
              </a:custGeom>
              <a:solidFill>
                <a:srgbClr val="B76B3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47" name="Google Shape;547;p23"/>
              <p:cNvSpPr/>
              <p:nvPr/>
            </p:nvSpPr>
            <p:spPr>
              <a:xfrm>
                <a:off x="4289659" y="3375762"/>
                <a:ext cx="315533" cy="120835"/>
              </a:xfrm>
              <a:custGeom>
                <a:avLst/>
                <a:gdLst/>
                <a:ahLst/>
                <a:cxnLst/>
                <a:rect l="l" t="t" r="r" b="b"/>
                <a:pathLst>
                  <a:path w="7510" h="2876" extrusionOk="0">
                    <a:moveTo>
                      <a:pt x="6991" y="0"/>
                    </a:moveTo>
                    <a:cubicBezTo>
                      <a:pt x="6969" y="0"/>
                      <a:pt x="6946" y="6"/>
                      <a:pt x="6923" y="19"/>
                    </a:cubicBezTo>
                    <a:cubicBezTo>
                      <a:pt x="6342" y="258"/>
                      <a:pt x="5897" y="336"/>
                      <a:pt x="5564" y="336"/>
                    </a:cubicBezTo>
                    <a:cubicBezTo>
                      <a:pt x="4935" y="336"/>
                      <a:pt x="4703" y="59"/>
                      <a:pt x="4703" y="59"/>
                    </a:cubicBezTo>
                    <a:cubicBezTo>
                      <a:pt x="4703" y="59"/>
                      <a:pt x="3398" y="563"/>
                      <a:pt x="2934" y="563"/>
                    </a:cubicBezTo>
                    <a:cubicBezTo>
                      <a:pt x="2905" y="563"/>
                      <a:pt x="2879" y="562"/>
                      <a:pt x="2858" y="557"/>
                    </a:cubicBezTo>
                    <a:cubicBezTo>
                      <a:pt x="2488" y="447"/>
                      <a:pt x="2163" y="398"/>
                      <a:pt x="1879" y="398"/>
                    </a:cubicBezTo>
                    <a:cubicBezTo>
                      <a:pt x="290" y="398"/>
                      <a:pt x="1" y="1924"/>
                      <a:pt x="284" y="2580"/>
                    </a:cubicBezTo>
                    <a:cubicBezTo>
                      <a:pt x="360" y="2759"/>
                      <a:pt x="480" y="2876"/>
                      <a:pt x="629" y="2876"/>
                    </a:cubicBezTo>
                    <a:lnTo>
                      <a:pt x="7134" y="2876"/>
                    </a:lnTo>
                    <a:cubicBezTo>
                      <a:pt x="7234" y="2876"/>
                      <a:pt x="7302" y="2762"/>
                      <a:pt x="7342" y="2580"/>
                    </a:cubicBezTo>
                    <a:cubicBezTo>
                      <a:pt x="7510" y="1850"/>
                      <a:pt x="7376" y="0"/>
                      <a:pt x="6991" y="0"/>
                    </a:cubicBezTo>
                    <a:close/>
                  </a:path>
                </a:pathLst>
              </a:custGeom>
              <a:solidFill>
                <a:srgbClr val="E4D3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48" name="Google Shape;548;p23"/>
              <p:cNvSpPr/>
              <p:nvPr/>
            </p:nvSpPr>
            <p:spPr>
              <a:xfrm>
                <a:off x="4421667" y="3399122"/>
                <a:ext cx="9075" cy="27310"/>
              </a:xfrm>
              <a:custGeom>
                <a:avLst/>
                <a:gdLst/>
                <a:ahLst/>
                <a:cxnLst/>
                <a:rect l="l" t="t" r="r" b="b"/>
                <a:pathLst>
                  <a:path w="216" h="650" fill="none" extrusionOk="0">
                    <a:moveTo>
                      <a:pt x="0" y="1"/>
                    </a:moveTo>
                    <a:lnTo>
                      <a:pt x="215" y="649"/>
                    </a:lnTo>
                  </a:path>
                </a:pathLst>
              </a:custGeom>
              <a:noFill/>
              <a:ln w="3800" cap="rnd" cmpd="sng">
                <a:solidFill>
                  <a:srgbClr val="231F20"/>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49" name="Google Shape;549;p23"/>
              <p:cNvSpPr/>
              <p:nvPr/>
            </p:nvSpPr>
            <p:spPr>
              <a:xfrm>
                <a:off x="4451623" y="3390677"/>
                <a:ext cx="9075" cy="27310"/>
              </a:xfrm>
              <a:custGeom>
                <a:avLst/>
                <a:gdLst/>
                <a:ahLst/>
                <a:cxnLst/>
                <a:rect l="l" t="t" r="r" b="b"/>
                <a:pathLst>
                  <a:path w="216" h="650" fill="none" extrusionOk="0">
                    <a:moveTo>
                      <a:pt x="1" y="1"/>
                    </a:moveTo>
                    <a:lnTo>
                      <a:pt x="215" y="649"/>
                    </a:lnTo>
                  </a:path>
                </a:pathLst>
              </a:custGeom>
              <a:noFill/>
              <a:ln w="3800" cap="rnd" cmpd="sng">
                <a:solidFill>
                  <a:srgbClr val="231F20"/>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50" name="Google Shape;550;p23"/>
              <p:cNvSpPr/>
              <p:nvPr/>
            </p:nvSpPr>
            <p:spPr>
              <a:xfrm>
                <a:off x="4452883" y="3292239"/>
                <a:ext cx="160917" cy="47141"/>
              </a:xfrm>
              <a:custGeom>
                <a:avLst/>
                <a:gdLst/>
                <a:ahLst/>
                <a:cxnLst/>
                <a:rect l="l" t="t" r="r" b="b"/>
                <a:pathLst>
                  <a:path w="3830" h="1122" extrusionOk="0">
                    <a:moveTo>
                      <a:pt x="2995" y="0"/>
                    </a:moveTo>
                    <a:cubicBezTo>
                      <a:pt x="2012" y="0"/>
                      <a:pt x="195" y="153"/>
                      <a:pt x="195" y="153"/>
                    </a:cubicBezTo>
                    <a:cubicBezTo>
                      <a:pt x="195" y="153"/>
                      <a:pt x="0" y="999"/>
                      <a:pt x="481" y="1076"/>
                    </a:cubicBezTo>
                    <a:cubicBezTo>
                      <a:pt x="689" y="1109"/>
                      <a:pt x="1191" y="1122"/>
                      <a:pt x="1725" y="1122"/>
                    </a:cubicBezTo>
                    <a:cubicBezTo>
                      <a:pt x="2417" y="1122"/>
                      <a:pt x="3164" y="1101"/>
                      <a:pt x="3405" y="1076"/>
                    </a:cubicBezTo>
                    <a:cubicBezTo>
                      <a:pt x="3830" y="1032"/>
                      <a:pt x="3709" y="262"/>
                      <a:pt x="3606" y="69"/>
                    </a:cubicBezTo>
                    <a:cubicBezTo>
                      <a:pt x="3579" y="19"/>
                      <a:pt x="3338" y="0"/>
                      <a:pt x="2995" y="0"/>
                    </a:cubicBezTo>
                    <a:close/>
                  </a:path>
                </a:pathLst>
              </a:custGeom>
              <a:solidFill>
                <a:srgbClr val="1E1D1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51" name="Google Shape;551;p23"/>
              <p:cNvSpPr/>
              <p:nvPr/>
            </p:nvSpPr>
            <p:spPr>
              <a:xfrm>
                <a:off x="4308019" y="1341321"/>
                <a:ext cx="257174" cy="739716"/>
              </a:xfrm>
              <a:custGeom>
                <a:avLst/>
                <a:gdLst/>
                <a:ahLst/>
                <a:cxnLst/>
                <a:rect l="l" t="t" r="r" b="b"/>
                <a:pathLst>
                  <a:path w="6121" h="17606" extrusionOk="0">
                    <a:moveTo>
                      <a:pt x="611" y="1"/>
                    </a:moveTo>
                    <a:lnTo>
                      <a:pt x="611" y="2620"/>
                    </a:lnTo>
                    <a:cubicBezTo>
                      <a:pt x="611" y="2620"/>
                      <a:pt x="437" y="9430"/>
                      <a:pt x="219" y="12136"/>
                    </a:cubicBezTo>
                    <a:cubicBezTo>
                      <a:pt x="0" y="14842"/>
                      <a:pt x="88" y="17606"/>
                      <a:pt x="88" y="17606"/>
                    </a:cubicBezTo>
                    <a:cubicBezTo>
                      <a:pt x="88" y="17606"/>
                      <a:pt x="3433" y="15482"/>
                      <a:pt x="4132" y="15060"/>
                    </a:cubicBezTo>
                    <a:cubicBezTo>
                      <a:pt x="4830" y="14638"/>
                      <a:pt x="5005" y="13649"/>
                      <a:pt x="5005" y="13357"/>
                    </a:cubicBezTo>
                    <a:cubicBezTo>
                      <a:pt x="5005" y="13067"/>
                      <a:pt x="6121" y="7509"/>
                      <a:pt x="6023" y="6112"/>
                    </a:cubicBezTo>
                    <a:cubicBezTo>
                      <a:pt x="5925" y="4716"/>
                      <a:pt x="2852" y="2941"/>
                      <a:pt x="2738" y="2825"/>
                    </a:cubicBezTo>
                    <a:cubicBezTo>
                      <a:pt x="2626" y="2708"/>
                      <a:pt x="611" y="1"/>
                      <a:pt x="611" y="1"/>
                    </a:cubicBezTo>
                    <a:close/>
                  </a:path>
                </a:pathLst>
              </a:custGeom>
              <a:solidFill>
                <a:srgbClr val="E4D3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52" name="Google Shape;552;p23"/>
              <p:cNvSpPr/>
              <p:nvPr/>
            </p:nvSpPr>
            <p:spPr>
              <a:xfrm>
                <a:off x="2833918" y="2167063"/>
                <a:ext cx="329524" cy="1240619"/>
              </a:xfrm>
              <a:custGeom>
                <a:avLst/>
                <a:gdLst/>
                <a:ahLst/>
                <a:cxnLst/>
                <a:rect l="l" t="t" r="r" b="b"/>
                <a:pathLst>
                  <a:path w="7843" h="29528" extrusionOk="0">
                    <a:moveTo>
                      <a:pt x="1679" y="0"/>
                    </a:moveTo>
                    <a:cubicBezTo>
                      <a:pt x="1679" y="1"/>
                      <a:pt x="2255" y="8477"/>
                      <a:pt x="2229" y="12235"/>
                    </a:cubicBezTo>
                    <a:cubicBezTo>
                      <a:pt x="0" y="15851"/>
                      <a:pt x="833" y="26846"/>
                      <a:pt x="1015" y="28972"/>
                    </a:cubicBezTo>
                    <a:cubicBezTo>
                      <a:pt x="1366" y="29413"/>
                      <a:pt x="1720" y="29528"/>
                      <a:pt x="1992" y="29528"/>
                    </a:cubicBezTo>
                    <a:cubicBezTo>
                      <a:pt x="2285" y="29528"/>
                      <a:pt x="2484" y="29395"/>
                      <a:pt x="2484" y="29395"/>
                    </a:cubicBezTo>
                    <a:cubicBezTo>
                      <a:pt x="2484" y="29395"/>
                      <a:pt x="5579" y="13973"/>
                      <a:pt x="5952" y="12400"/>
                    </a:cubicBezTo>
                    <a:cubicBezTo>
                      <a:pt x="6324" y="10826"/>
                      <a:pt x="7843" y="773"/>
                      <a:pt x="7843" y="773"/>
                    </a:cubicBezTo>
                    <a:lnTo>
                      <a:pt x="1679" y="0"/>
                    </a:lnTo>
                    <a:close/>
                  </a:path>
                </a:pathLst>
              </a:custGeom>
              <a:solidFill>
                <a:srgbClr val="FFCE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53" name="Google Shape;553;p23"/>
              <p:cNvSpPr/>
              <p:nvPr/>
            </p:nvSpPr>
            <p:spPr>
              <a:xfrm>
                <a:off x="2864420" y="3270643"/>
                <a:ext cx="101214" cy="136087"/>
              </a:xfrm>
              <a:custGeom>
                <a:avLst/>
                <a:gdLst/>
                <a:ahLst/>
                <a:cxnLst/>
                <a:rect l="l" t="t" r="r" b="b"/>
                <a:pathLst>
                  <a:path w="2409" h="3239" extrusionOk="0">
                    <a:moveTo>
                      <a:pt x="78" y="1"/>
                    </a:moveTo>
                    <a:cubicBezTo>
                      <a:pt x="33" y="1"/>
                      <a:pt x="1" y="39"/>
                      <a:pt x="17" y="139"/>
                    </a:cubicBezTo>
                    <a:cubicBezTo>
                      <a:pt x="59" y="381"/>
                      <a:pt x="244" y="2750"/>
                      <a:pt x="244" y="2750"/>
                    </a:cubicBezTo>
                    <a:cubicBezTo>
                      <a:pt x="244" y="2750"/>
                      <a:pt x="803" y="3239"/>
                      <a:pt x="1295" y="3239"/>
                    </a:cubicBezTo>
                    <a:cubicBezTo>
                      <a:pt x="1479" y="3239"/>
                      <a:pt x="1653" y="3170"/>
                      <a:pt x="1786" y="2983"/>
                    </a:cubicBezTo>
                    <a:cubicBezTo>
                      <a:pt x="1786" y="2983"/>
                      <a:pt x="2315" y="874"/>
                      <a:pt x="2379" y="567"/>
                    </a:cubicBezTo>
                    <a:cubicBezTo>
                      <a:pt x="2409" y="427"/>
                      <a:pt x="2404" y="386"/>
                      <a:pt x="2366" y="386"/>
                    </a:cubicBezTo>
                    <a:cubicBezTo>
                      <a:pt x="2320" y="386"/>
                      <a:pt x="2227" y="445"/>
                      <a:pt x="2088" y="463"/>
                    </a:cubicBezTo>
                    <a:cubicBezTo>
                      <a:pt x="2041" y="469"/>
                      <a:pt x="2005" y="471"/>
                      <a:pt x="1978" y="471"/>
                    </a:cubicBezTo>
                    <a:cubicBezTo>
                      <a:pt x="1855" y="471"/>
                      <a:pt x="1885" y="416"/>
                      <a:pt x="1776" y="317"/>
                    </a:cubicBezTo>
                    <a:cubicBezTo>
                      <a:pt x="1729" y="274"/>
                      <a:pt x="1676" y="257"/>
                      <a:pt x="1622" y="257"/>
                    </a:cubicBezTo>
                    <a:cubicBezTo>
                      <a:pt x="1522" y="257"/>
                      <a:pt x="1415" y="314"/>
                      <a:pt x="1321" y="367"/>
                    </a:cubicBezTo>
                    <a:cubicBezTo>
                      <a:pt x="1293" y="382"/>
                      <a:pt x="1264" y="389"/>
                      <a:pt x="1236" y="389"/>
                    </a:cubicBezTo>
                    <a:cubicBezTo>
                      <a:pt x="1118" y="389"/>
                      <a:pt x="1000" y="274"/>
                      <a:pt x="894" y="201"/>
                    </a:cubicBezTo>
                    <a:cubicBezTo>
                      <a:pt x="841" y="164"/>
                      <a:pt x="802" y="145"/>
                      <a:pt x="769" y="145"/>
                    </a:cubicBezTo>
                    <a:cubicBezTo>
                      <a:pt x="721" y="145"/>
                      <a:pt x="684" y="184"/>
                      <a:pt x="628" y="260"/>
                    </a:cubicBezTo>
                    <a:cubicBezTo>
                      <a:pt x="593" y="308"/>
                      <a:pt x="533" y="329"/>
                      <a:pt x="471" y="329"/>
                    </a:cubicBezTo>
                    <a:cubicBezTo>
                      <a:pt x="366" y="329"/>
                      <a:pt x="254" y="268"/>
                      <a:pt x="244" y="171"/>
                    </a:cubicBezTo>
                    <a:cubicBezTo>
                      <a:pt x="235" y="80"/>
                      <a:pt x="143" y="1"/>
                      <a:pt x="78" y="1"/>
                    </a:cubicBezTo>
                    <a:close/>
                  </a:path>
                </a:pathLst>
              </a:custGeom>
              <a:solidFill>
                <a:srgbClr val="E4D3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54" name="Google Shape;554;p23"/>
              <p:cNvSpPr/>
              <p:nvPr/>
            </p:nvSpPr>
            <p:spPr>
              <a:xfrm>
                <a:off x="2845094" y="3383241"/>
                <a:ext cx="228688" cy="123062"/>
              </a:xfrm>
              <a:custGeom>
                <a:avLst/>
                <a:gdLst/>
                <a:ahLst/>
                <a:cxnLst/>
                <a:rect l="l" t="t" r="r" b="b"/>
                <a:pathLst>
                  <a:path w="5443" h="2929" extrusionOk="0">
                    <a:moveTo>
                      <a:pt x="685" y="1"/>
                    </a:moveTo>
                    <a:cubicBezTo>
                      <a:pt x="397" y="1"/>
                      <a:pt x="0" y="1301"/>
                      <a:pt x="32" y="1857"/>
                    </a:cubicBezTo>
                    <a:cubicBezTo>
                      <a:pt x="39" y="1998"/>
                      <a:pt x="75" y="2092"/>
                      <a:pt x="146" y="2105"/>
                    </a:cubicBezTo>
                    <a:lnTo>
                      <a:pt x="4847" y="2925"/>
                    </a:lnTo>
                    <a:cubicBezTo>
                      <a:pt x="4858" y="2927"/>
                      <a:pt x="4869" y="2928"/>
                      <a:pt x="4880" y="2928"/>
                    </a:cubicBezTo>
                    <a:cubicBezTo>
                      <a:pt x="4975" y="2928"/>
                      <a:pt x="5063" y="2860"/>
                      <a:pt x="5132" y="2747"/>
                    </a:cubicBezTo>
                    <a:cubicBezTo>
                      <a:pt x="5443" y="2248"/>
                      <a:pt x="5386" y="884"/>
                      <a:pt x="3888" y="884"/>
                    </a:cubicBezTo>
                    <a:cubicBezTo>
                      <a:pt x="3773" y="884"/>
                      <a:pt x="3650" y="892"/>
                      <a:pt x="3519" y="909"/>
                    </a:cubicBezTo>
                    <a:cubicBezTo>
                      <a:pt x="3517" y="909"/>
                      <a:pt x="3516" y="909"/>
                      <a:pt x="3514" y="909"/>
                    </a:cubicBezTo>
                    <a:cubicBezTo>
                      <a:pt x="3230" y="909"/>
                      <a:pt x="2246" y="303"/>
                      <a:pt x="2246" y="303"/>
                    </a:cubicBezTo>
                    <a:cubicBezTo>
                      <a:pt x="2246" y="303"/>
                      <a:pt x="2133" y="440"/>
                      <a:pt x="1841" y="440"/>
                    </a:cubicBezTo>
                    <a:cubicBezTo>
                      <a:pt x="1604" y="440"/>
                      <a:pt x="1252" y="350"/>
                      <a:pt x="749" y="25"/>
                    </a:cubicBezTo>
                    <a:cubicBezTo>
                      <a:pt x="728" y="9"/>
                      <a:pt x="707" y="1"/>
                      <a:pt x="685" y="1"/>
                    </a:cubicBezTo>
                    <a:close/>
                  </a:path>
                </a:pathLst>
              </a:custGeom>
              <a:solidFill>
                <a:srgbClr val="34312E"/>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55" name="Google Shape;555;p23"/>
              <p:cNvSpPr/>
              <p:nvPr/>
            </p:nvSpPr>
            <p:spPr>
              <a:xfrm>
                <a:off x="2953826" y="3409794"/>
                <a:ext cx="9832" cy="19285"/>
              </a:xfrm>
              <a:custGeom>
                <a:avLst/>
                <a:gdLst/>
                <a:ahLst/>
                <a:cxnLst/>
                <a:rect l="l" t="t" r="r" b="b"/>
                <a:pathLst>
                  <a:path w="234" h="459" fill="none" extrusionOk="0">
                    <a:moveTo>
                      <a:pt x="234" y="1"/>
                    </a:moveTo>
                    <a:lnTo>
                      <a:pt x="1" y="459"/>
                    </a:lnTo>
                  </a:path>
                </a:pathLst>
              </a:custGeom>
              <a:noFill/>
              <a:ln w="3825" cap="rnd" cmpd="sng">
                <a:solidFill>
                  <a:srgbClr val="FFFFFF"/>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56" name="Google Shape;556;p23"/>
              <p:cNvSpPr/>
              <p:nvPr/>
            </p:nvSpPr>
            <p:spPr>
              <a:xfrm>
                <a:off x="2974455" y="3419877"/>
                <a:ext cx="9832" cy="19327"/>
              </a:xfrm>
              <a:custGeom>
                <a:avLst/>
                <a:gdLst/>
                <a:ahLst/>
                <a:cxnLst/>
                <a:rect l="l" t="t" r="r" b="b"/>
                <a:pathLst>
                  <a:path w="234" h="460" fill="none" extrusionOk="0">
                    <a:moveTo>
                      <a:pt x="233" y="1"/>
                    </a:moveTo>
                    <a:lnTo>
                      <a:pt x="0" y="459"/>
                    </a:lnTo>
                  </a:path>
                </a:pathLst>
              </a:custGeom>
              <a:noFill/>
              <a:ln w="3825" cap="rnd" cmpd="sng">
                <a:solidFill>
                  <a:srgbClr val="FFFFFF"/>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57" name="Google Shape;557;p23"/>
              <p:cNvSpPr/>
              <p:nvPr/>
            </p:nvSpPr>
            <p:spPr>
              <a:xfrm>
                <a:off x="3021637" y="2197523"/>
                <a:ext cx="262804" cy="1232090"/>
              </a:xfrm>
              <a:custGeom>
                <a:avLst/>
                <a:gdLst/>
                <a:ahLst/>
                <a:cxnLst/>
                <a:rect l="l" t="t" r="r" b="b"/>
                <a:pathLst>
                  <a:path w="6255" h="29325" extrusionOk="0">
                    <a:moveTo>
                      <a:pt x="6210" y="1"/>
                    </a:moveTo>
                    <a:lnTo>
                      <a:pt x="0" y="184"/>
                    </a:lnTo>
                    <a:cubicBezTo>
                      <a:pt x="0" y="184"/>
                      <a:pt x="1871" y="8471"/>
                      <a:pt x="2424" y="12189"/>
                    </a:cubicBezTo>
                    <a:cubicBezTo>
                      <a:pt x="777" y="16105"/>
                      <a:pt x="3289" y="26841"/>
                      <a:pt x="3795" y="28914"/>
                    </a:cubicBezTo>
                    <a:cubicBezTo>
                      <a:pt x="4137" y="29229"/>
                      <a:pt x="4447" y="29324"/>
                      <a:pt x="4696" y="29324"/>
                    </a:cubicBezTo>
                    <a:cubicBezTo>
                      <a:pt x="5074" y="29324"/>
                      <a:pt x="5311" y="29106"/>
                      <a:pt x="5311" y="29106"/>
                    </a:cubicBezTo>
                    <a:cubicBezTo>
                      <a:pt x="5311" y="29106"/>
                      <a:pt x="6000" y="13392"/>
                      <a:pt x="6127" y="11780"/>
                    </a:cubicBezTo>
                    <a:cubicBezTo>
                      <a:pt x="6254" y="10168"/>
                      <a:pt x="6210" y="1"/>
                      <a:pt x="6210" y="1"/>
                    </a:cubicBezTo>
                    <a:close/>
                  </a:path>
                </a:pathLst>
              </a:custGeom>
              <a:solidFill>
                <a:srgbClr val="FFCE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58" name="Google Shape;558;p23"/>
              <p:cNvSpPr/>
              <p:nvPr/>
            </p:nvSpPr>
            <p:spPr>
              <a:xfrm>
                <a:off x="3151754" y="3301314"/>
                <a:ext cx="102643" cy="127095"/>
              </a:xfrm>
              <a:custGeom>
                <a:avLst/>
                <a:gdLst/>
                <a:ahLst/>
                <a:cxnLst/>
                <a:rect l="l" t="t" r="r" b="b"/>
                <a:pathLst>
                  <a:path w="2443" h="3025" extrusionOk="0">
                    <a:moveTo>
                      <a:pt x="89" y="1"/>
                    </a:moveTo>
                    <a:cubicBezTo>
                      <a:pt x="36" y="1"/>
                      <a:pt x="1" y="42"/>
                      <a:pt x="36" y="147"/>
                    </a:cubicBezTo>
                    <a:cubicBezTo>
                      <a:pt x="114" y="381"/>
                      <a:pt x="662" y="2693"/>
                      <a:pt x="662" y="2693"/>
                    </a:cubicBezTo>
                    <a:cubicBezTo>
                      <a:pt x="662" y="2693"/>
                      <a:pt x="1185" y="3024"/>
                      <a:pt x="1645" y="3024"/>
                    </a:cubicBezTo>
                    <a:cubicBezTo>
                      <a:pt x="1878" y="3024"/>
                      <a:pt x="2095" y="2940"/>
                      <a:pt x="2221" y="2686"/>
                    </a:cubicBezTo>
                    <a:cubicBezTo>
                      <a:pt x="2221" y="2686"/>
                      <a:pt x="2419" y="521"/>
                      <a:pt x="2435" y="208"/>
                    </a:cubicBezTo>
                    <a:cubicBezTo>
                      <a:pt x="2442" y="74"/>
                      <a:pt x="2433" y="31"/>
                      <a:pt x="2401" y="31"/>
                    </a:cubicBezTo>
                    <a:cubicBezTo>
                      <a:pt x="2358" y="31"/>
                      <a:pt x="2274" y="109"/>
                      <a:pt x="2132" y="149"/>
                    </a:cubicBezTo>
                    <a:cubicBezTo>
                      <a:pt x="2061" y="170"/>
                      <a:pt x="2016" y="179"/>
                      <a:pt x="1984" y="179"/>
                    </a:cubicBezTo>
                    <a:cubicBezTo>
                      <a:pt x="1906" y="179"/>
                      <a:pt x="1908" y="124"/>
                      <a:pt x="1801" y="53"/>
                    </a:cubicBezTo>
                    <a:cubicBezTo>
                      <a:pt x="1760" y="26"/>
                      <a:pt x="1719" y="15"/>
                      <a:pt x="1678" y="15"/>
                    </a:cubicBezTo>
                    <a:cubicBezTo>
                      <a:pt x="1566" y="15"/>
                      <a:pt x="1455" y="98"/>
                      <a:pt x="1359" y="173"/>
                    </a:cubicBezTo>
                    <a:cubicBezTo>
                      <a:pt x="1324" y="200"/>
                      <a:pt x="1287" y="210"/>
                      <a:pt x="1248" y="210"/>
                    </a:cubicBezTo>
                    <a:cubicBezTo>
                      <a:pt x="1139" y="210"/>
                      <a:pt x="1018" y="126"/>
                      <a:pt x="912" y="74"/>
                    </a:cubicBezTo>
                    <a:cubicBezTo>
                      <a:pt x="862" y="50"/>
                      <a:pt x="825" y="38"/>
                      <a:pt x="795" y="38"/>
                    </a:cubicBezTo>
                    <a:cubicBezTo>
                      <a:pt x="738" y="38"/>
                      <a:pt x="706" y="82"/>
                      <a:pt x="658" y="174"/>
                    </a:cubicBezTo>
                    <a:cubicBezTo>
                      <a:pt x="624" y="239"/>
                      <a:pt x="547" y="269"/>
                      <a:pt x="470" y="269"/>
                    </a:cubicBezTo>
                    <a:cubicBezTo>
                      <a:pt x="379" y="269"/>
                      <a:pt x="287" y="226"/>
                      <a:pt x="265" y="145"/>
                    </a:cubicBezTo>
                    <a:cubicBezTo>
                      <a:pt x="243" y="62"/>
                      <a:pt x="153" y="1"/>
                      <a:pt x="89" y="1"/>
                    </a:cubicBezTo>
                    <a:close/>
                  </a:path>
                </a:pathLst>
              </a:custGeom>
              <a:solidFill>
                <a:srgbClr val="E4D3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59" name="Google Shape;559;p23"/>
              <p:cNvSpPr/>
              <p:nvPr/>
            </p:nvSpPr>
            <p:spPr>
              <a:xfrm>
                <a:off x="3158182" y="3411642"/>
                <a:ext cx="231419" cy="94660"/>
              </a:xfrm>
              <a:custGeom>
                <a:avLst/>
                <a:gdLst/>
                <a:ahLst/>
                <a:cxnLst/>
                <a:rect l="l" t="t" r="r" b="b"/>
                <a:pathLst>
                  <a:path w="5508" h="2253" extrusionOk="0">
                    <a:moveTo>
                      <a:pt x="492" y="1"/>
                    </a:moveTo>
                    <a:cubicBezTo>
                      <a:pt x="200" y="1"/>
                      <a:pt x="0" y="1382"/>
                      <a:pt x="119" y="1936"/>
                    </a:cubicBezTo>
                    <a:cubicBezTo>
                      <a:pt x="148" y="2075"/>
                      <a:pt x="197" y="2162"/>
                      <a:pt x="270" y="2163"/>
                    </a:cubicBezTo>
                    <a:lnTo>
                      <a:pt x="5040" y="2252"/>
                    </a:lnTo>
                    <a:cubicBezTo>
                      <a:pt x="5041" y="2252"/>
                      <a:pt x="5043" y="2252"/>
                      <a:pt x="5045" y="2252"/>
                    </a:cubicBezTo>
                    <a:cubicBezTo>
                      <a:pt x="5151" y="2252"/>
                      <a:pt x="5239" y="2166"/>
                      <a:pt x="5295" y="2033"/>
                    </a:cubicBezTo>
                    <a:cubicBezTo>
                      <a:pt x="5508" y="1534"/>
                      <a:pt x="5297" y="356"/>
                      <a:pt x="4103" y="356"/>
                    </a:cubicBezTo>
                    <a:cubicBezTo>
                      <a:pt x="3903" y="356"/>
                      <a:pt x="3676" y="389"/>
                      <a:pt x="3418" y="464"/>
                    </a:cubicBezTo>
                    <a:cubicBezTo>
                      <a:pt x="3404" y="466"/>
                      <a:pt x="3388" y="468"/>
                      <a:pt x="3370" y="468"/>
                    </a:cubicBezTo>
                    <a:cubicBezTo>
                      <a:pt x="3037" y="468"/>
                      <a:pt x="2068" y="60"/>
                      <a:pt x="2068" y="60"/>
                    </a:cubicBezTo>
                    <a:cubicBezTo>
                      <a:pt x="2068" y="60"/>
                      <a:pt x="1943" y="271"/>
                      <a:pt x="1522" y="271"/>
                    </a:cubicBezTo>
                    <a:cubicBezTo>
                      <a:pt x="1293" y="271"/>
                      <a:pt x="977" y="209"/>
                      <a:pt x="545" y="16"/>
                    </a:cubicBezTo>
                    <a:cubicBezTo>
                      <a:pt x="527" y="6"/>
                      <a:pt x="509" y="1"/>
                      <a:pt x="492" y="1"/>
                    </a:cubicBezTo>
                    <a:close/>
                  </a:path>
                </a:pathLst>
              </a:custGeom>
              <a:solidFill>
                <a:srgbClr val="34312E"/>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60" name="Google Shape;560;p23"/>
              <p:cNvSpPr/>
              <p:nvPr/>
            </p:nvSpPr>
            <p:spPr>
              <a:xfrm>
                <a:off x="3264309" y="3424120"/>
                <a:ext cx="6806" cy="20587"/>
              </a:xfrm>
              <a:custGeom>
                <a:avLst/>
                <a:gdLst/>
                <a:ahLst/>
                <a:cxnLst/>
                <a:rect l="l" t="t" r="r" b="b"/>
                <a:pathLst>
                  <a:path w="162" h="490" fill="none" extrusionOk="0">
                    <a:moveTo>
                      <a:pt x="161" y="0"/>
                    </a:moveTo>
                    <a:lnTo>
                      <a:pt x="1" y="489"/>
                    </a:lnTo>
                  </a:path>
                </a:pathLst>
              </a:custGeom>
              <a:noFill/>
              <a:ln w="3825" cap="rnd" cmpd="sng">
                <a:solidFill>
                  <a:srgbClr val="FFFFFF"/>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61" name="Google Shape;561;p23"/>
              <p:cNvSpPr/>
              <p:nvPr/>
            </p:nvSpPr>
            <p:spPr>
              <a:xfrm>
                <a:off x="3286240" y="3430927"/>
                <a:ext cx="6764" cy="20587"/>
              </a:xfrm>
              <a:custGeom>
                <a:avLst/>
                <a:gdLst/>
                <a:ahLst/>
                <a:cxnLst/>
                <a:rect l="l" t="t" r="r" b="b"/>
                <a:pathLst>
                  <a:path w="161" h="490" fill="none" extrusionOk="0">
                    <a:moveTo>
                      <a:pt x="161" y="1"/>
                    </a:moveTo>
                    <a:lnTo>
                      <a:pt x="0" y="489"/>
                    </a:lnTo>
                  </a:path>
                </a:pathLst>
              </a:custGeom>
              <a:noFill/>
              <a:ln w="3825" cap="rnd" cmpd="sng">
                <a:solidFill>
                  <a:srgbClr val="FFFFFF"/>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62" name="Google Shape;562;p23"/>
              <p:cNvSpPr/>
              <p:nvPr/>
            </p:nvSpPr>
            <p:spPr>
              <a:xfrm>
                <a:off x="2999999" y="1524586"/>
                <a:ext cx="335616" cy="196924"/>
              </a:xfrm>
              <a:custGeom>
                <a:avLst/>
                <a:gdLst/>
                <a:ahLst/>
                <a:cxnLst/>
                <a:rect l="l" t="t" r="r" b="b"/>
                <a:pathLst>
                  <a:path w="7988" h="4687" extrusionOk="0">
                    <a:moveTo>
                      <a:pt x="982" y="0"/>
                    </a:moveTo>
                    <a:cubicBezTo>
                      <a:pt x="982" y="0"/>
                      <a:pt x="0" y="1067"/>
                      <a:pt x="286" y="4009"/>
                    </a:cubicBezTo>
                    <a:cubicBezTo>
                      <a:pt x="1959" y="4541"/>
                      <a:pt x="3703" y="4686"/>
                      <a:pt x="5107" y="4686"/>
                    </a:cubicBezTo>
                    <a:cubicBezTo>
                      <a:pt x="6791" y="4686"/>
                      <a:pt x="7987" y="4478"/>
                      <a:pt x="7987" y="4478"/>
                    </a:cubicBezTo>
                    <a:lnTo>
                      <a:pt x="7897" y="1457"/>
                    </a:lnTo>
                    <a:lnTo>
                      <a:pt x="982" y="0"/>
                    </a:lnTo>
                    <a:close/>
                  </a:path>
                </a:pathLst>
              </a:custGeom>
              <a:solidFill>
                <a:srgbClr val="FFCE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63" name="Google Shape;563;p23"/>
              <p:cNvSpPr/>
              <p:nvPr/>
            </p:nvSpPr>
            <p:spPr>
              <a:xfrm>
                <a:off x="2841985" y="1616008"/>
                <a:ext cx="516406" cy="1355698"/>
              </a:xfrm>
              <a:custGeom>
                <a:avLst/>
                <a:gdLst/>
                <a:ahLst/>
                <a:cxnLst/>
                <a:rect l="l" t="t" r="r" b="b"/>
                <a:pathLst>
                  <a:path w="12291" h="32267" extrusionOk="0">
                    <a:moveTo>
                      <a:pt x="3994" y="1"/>
                    </a:moveTo>
                    <a:cubicBezTo>
                      <a:pt x="0" y="4301"/>
                      <a:pt x="1505" y="7261"/>
                      <a:pt x="1246" y="11106"/>
                    </a:cubicBezTo>
                    <a:cubicBezTo>
                      <a:pt x="1015" y="14525"/>
                      <a:pt x="104" y="31956"/>
                      <a:pt x="104" y="31956"/>
                    </a:cubicBezTo>
                    <a:lnTo>
                      <a:pt x="12241" y="32267"/>
                    </a:lnTo>
                    <a:cubicBezTo>
                      <a:pt x="12241" y="32267"/>
                      <a:pt x="12291" y="3806"/>
                      <a:pt x="11652" y="681"/>
                    </a:cubicBezTo>
                    <a:cubicBezTo>
                      <a:pt x="10607" y="906"/>
                      <a:pt x="9639" y="993"/>
                      <a:pt x="8769" y="993"/>
                    </a:cubicBezTo>
                    <a:cubicBezTo>
                      <a:pt x="5826" y="993"/>
                      <a:pt x="3994" y="1"/>
                      <a:pt x="3994" y="1"/>
                    </a:cubicBezTo>
                    <a:close/>
                  </a:path>
                </a:pathLst>
              </a:custGeom>
              <a:solidFill>
                <a:srgbClr val="9D46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64" name="Google Shape;564;p23"/>
              <p:cNvSpPr/>
              <p:nvPr/>
            </p:nvSpPr>
            <p:spPr>
              <a:xfrm>
                <a:off x="3178559" y="1068147"/>
                <a:ext cx="134028" cy="116382"/>
              </a:xfrm>
              <a:custGeom>
                <a:avLst/>
                <a:gdLst/>
                <a:ahLst/>
                <a:cxnLst/>
                <a:rect l="l" t="t" r="r" b="b"/>
                <a:pathLst>
                  <a:path w="3190" h="2770" extrusionOk="0">
                    <a:moveTo>
                      <a:pt x="0" y="1"/>
                    </a:moveTo>
                    <a:cubicBezTo>
                      <a:pt x="0" y="1"/>
                      <a:pt x="633" y="1096"/>
                      <a:pt x="265" y="1957"/>
                    </a:cubicBezTo>
                    <a:cubicBezTo>
                      <a:pt x="852" y="2701"/>
                      <a:pt x="1852" y="2769"/>
                      <a:pt x="2203" y="2769"/>
                    </a:cubicBezTo>
                    <a:cubicBezTo>
                      <a:pt x="2283" y="2769"/>
                      <a:pt x="2329" y="2766"/>
                      <a:pt x="2329" y="2766"/>
                    </a:cubicBezTo>
                    <a:lnTo>
                      <a:pt x="3190" y="432"/>
                    </a:lnTo>
                    <a:lnTo>
                      <a:pt x="0" y="1"/>
                    </a:lnTo>
                    <a:close/>
                  </a:path>
                </a:pathLst>
              </a:custGeom>
              <a:solidFill>
                <a:srgbClr val="FFCE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65" name="Google Shape;565;p23"/>
              <p:cNvSpPr/>
              <p:nvPr/>
            </p:nvSpPr>
            <p:spPr>
              <a:xfrm>
                <a:off x="3178559" y="1068147"/>
                <a:ext cx="134028" cy="116382"/>
              </a:xfrm>
              <a:custGeom>
                <a:avLst/>
                <a:gdLst/>
                <a:ahLst/>
                <a:cxnLst/>
                <a:rect l="l" t="t" r="r" b="b"/>
                <a:pathLst>
                  <a:path w="3190" h="2770" extrusionOk="0">
                    <a:moveTo>
                      <a:pt x="0" y="1"/>
                    </a:moveTo>
                    <a:cubicBezTo>
                      <a:pt x="0" y="1"/>
                      <a:pt x="633" y="1096"/>
                      <a:pt x="265" y="1957"/>
                    </a:cubicBezTo>
                    <a:cubicBezTo>
                      <a:pt x="852" y="2701"/>
                      <a:pt x="1852" y="2769"/>
                      <a:pt x="2203" y="2769"/>
                    </a:cubicBezTo>
                    <a:cubicBezTo>
                      <a:pt x="2283" y="2769"/>
                      <a:pt x="2329" y="2766"/>
                      <a:pt x="2329" y="2766"/>
                    </a:cubicBezTo>
                    <a:lnTo>
                      <a:pt x="3190" y="432"/>
                    </a:lnTo>
                    <a:lnTo>
                      <a:pt x="0" y="1"/>
                    </a:ln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66" name="Google Shape;566;p23"/>
              <p:cNvSpPr/>
              <p:nvPr/>
            </p:nvSpPr>
            <p:spPr>
              <a:xfrm>
                <a:off x="3011973" y="1120034"/>
                <a:ext cx="377085" cy="498424"/>
              </a:xfrm>
              <a:custGeom>
                <a:avLst/>
                <a:gdLst/>
                <a:ahLst/>
                <a:cxnLst/>
                <a:rect l="l" t="t" r="r" b="b"/>
                <a:pathLst>
                  <a:path w="8975" h="11863" extrusionOk="0">
                    <a:moveTo>
                      <a:pt x="4341" y="0"/>
                    </a:moveTo>
                    <a:lnTo>
                      <a:pt x="4341" y="0"/>
                    </a:lnTo>
                    <a:cubicBezTo>
                      <a:pt x="4536" y="844"/>
                      <a:pt x="3754" y="1376"/>
                      <a:pt x="3754" y="1376"/>
                    </a:cubicBezTo>
                    <a:lnTo>
                      <a:pt x="2798" y="1534"/>
                    </a:lnTo>
                    <a:cubicBezTo>
                      <a:pt x="2798" y="1534"/>
                      <a:pt x="1865" y="4539"/>
                      <a:pt x="1865" y="4617"/>
                    </a:cubicBezTo>
                    <a:cubicBezTo>
                      <a:pt x="1865" y="4695"/>
                      <a:pt x="672" y="6109"/>
                      <a:pt x="672" y="6109"/>
                    </a:cubicBezTo>
                    <a:cubicBezTo>
                      <a:pt x="672" y="6109"/>
                      <a:pt x="26" y="7403"/>
                      <a:pt x="1" y="10126"/>
                    </a:cubicBezTo>
                    <a:cubicBezTo>
                      <a:pt x="2020" y="10962"/>
                      <a:pt x="3683" y="11207"/>
                      <a:pt x="4939" y="11207"/>
                    </a:cubicBezTo>
                    <a:cubicBezTo>
                      <a:pt x="6723" y="11207"/>
                      <a:pt x="7686" y="10712"/>
                      <a:pt x="7686" y="10712"/>
                    </a:cubicBezTo>
                    <a:lnTo>
                      <a:pt x="8762" y="11863"/>
                    </a:lnTo>
                    <a:cubicBezTo>
                      <a:pt x="8762" y="11863"/>
                      <a:pt x="8919" y="8326"/>
                      <a:pt x="8947" y="8222"/>
                    </a:cubicBezTo>
                    <a:cubicBezTo>
                      <a:pt x="8975" y="8118"/>
                      <a:pt x="6804" y="471"/>
                      <a:pt x="6785" y="199"/>
                    </a:cubicBezTo>
                    <a:cubicBezTo>
                      <a:pt x="6321" y="321"/>
                      <a:pt x="5934" y="366"/>
                      <a:pt x="5614" y="366"/>
                    </a:cubicBezTo>
                    <a:cubicBezTo>
                      <a:pt x="4702" y="366"/>
                      <a:pt x="4341" y="0"/>
                      <a:pt x="4341" y="0"/>
                    </a:cubicBezTo>
                    <a:close/>
                  </a:path>
                </a:pathLst>
              </a:custGeom>
              <a:solidFill>
                <a:srgbClr val="E4D3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67" name="Google Shape;567;p23"/>
              <p:cNvSpPr/>
              <p:nvPr/>
            </p:nvSpPr>
            <p:spPr>
              <a:xfrm>
                <a:off x="2982564" y="1610841"/>
                <a:ext cx="358514" cy="92811"/>
              </a:xfrm>
              <a:custGeom>
                <a:avLst/>
                <a:gdLst/>
                <a:ahLst/>
                <a:cxnLst/>
                <a:rect l="l" t="t" r="r" b="b"/>
                <a:pathLst>
                  <a:path w="8533" h="2209" extrusionOk="0">
                    <a:moveTo>
                      <a:pt x="830" y="0"/>
                    </a:moveTo>
                    <a:lnTo>
                      <a:pt x="830" y="0"/>
                    </a:lnTo>
                    <a:cubicBezTo>
                      <a:pt x="830" y="1"/>
                      <a:pt x="854" y="126"/>
                      <a:pt x="0" y="726"/>
                    </a:cubicBezTo>
                    <a:cubicBezTo>
                      <a:pt x="1001" y="1814"/>
                      <a:pt x="3429" y="2209"/>
                      <a:pt x="5345" y="2209"/>
                    </a:cubicBezTo>
                    <a:cubicBezTo>
                      <a:pt x="6307" y="2209"/>
                      <a:pt x="7141" y="2109"/>
                      <a:pt x="7598" y="1947"/>
                    </a:cubicBezTo>
                    <a:cubicBezTo>
                      <a:pt x="7856" y="1855"/>
                      <a:pt x="8533" y="1770"/>
                      <a:pt x="7598" y="856"/>
                    </a:cubicBezTo>
                    <a:cubicBezTo>
                      <a:pt x="6787" y="975"/>
                      <a:pt x="6043" y="1024"/>
                      <a:pt x="5368" y="1024"/>
                    </a:cubicBezTo>
                    <a:cubicBezTo>
                      <a:pt x="2462" y="1024"/>
                      <a:pt x="856" y="124"/>
                      <a:pt x="856" y="124"/>
                    </a:cubicBezTo>
                    <a:lnTo>
                      <a:pt x="830" y="0"/>
                    </a:lnTo>
                    <a:close/>
                  </a:path>
                </a:pathLst>
              </a:custGeom>
              <a:solidFill>
                <a:srgbClr val="5E5E69"/>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68" name="Google Shape;568;p23"/>
              <p:cNvSpPr/>
              <p:nvPr/>
            </p:nvSpPr>
            <p:spPr>
              <a:xfrm>
                <a:off x="2983866" y="1875192"/>
                <a:ext cx="78232" cy="170455"/>
              </a:xfrm>
              <a:custGeom>
                <a:avLst/>
                <a:gdLst/>
                <a:ahLst/>
                <a:cxnLst/>
                <a:rect l="l" t="t" r="r" b="b"/>
                <a:pathLst>
                  <a:path w="1862" h="4057" extrusionOk="0">
                    <a:moveTo>
                      <a:pt x="1506" y="1"/>
                    </a:moveTo>
                    <a:lnTo>
                      <a:pt x="175" y="790"/>
                    </a:lnTo>
                    <a:cubicBezTo>
                      <a:pt x="175" y="790"/>
                      <a:pt x="1" y="1557"/>
                      <a:pt x="84" y="2048"/>
                    </a:cubicBezTo>
                    <a:cubicBezTo>
                      <a:pt x="167" y="2540"/>
                      <a:pt x="268" y="3277"/>
                      <a:pt x="900" y="3713"/>
                    </a:cubicBezTo>
                    <a:cubicBezTo>
                      <a:pt x="904" y="3709"/>
                      <a:pt x="908" y="3707"/>
                      <a:pt x="912" y="3707"/>
                    </a:cubicBezTo>
                    <a:cubicBezTo>
                      <a:pt x="960" y="3707"/>
                      <a:pt x="1060" y="3923"/>
                      <a:pt x="1176" y="3923"/>
                    </a:cubicBezTo>
                    <a:cubicBezTo>
                      <a:pt x="1188" y="3923"/>
                      <a:pt x="1200" y="3921"/>
                      <a:pt x="1213" y="3916"/>
                    </a:cubicBezTo>
                    <a:cubicBezTo>
                      <a:pt x="1216" y="3914"/>
                      <a:pt x="1220" y="3914"/>
                      <a:pt x="1223" y="3914"/>
                    </a:cubicBezTo>
                    <a:cubicBezTo>
                      <a:pt x="1276" y="3914"/>
                      <a:pt x="1351" y="4057"/>
                      <a:pt x="1407" y="4057"/>
                    </a:cubicBezTo>
                    <a:cubicBezTo>
                      <a:pt x="1417" y="4057"/>
                      <a:pt x="1426" y="4053"/>
                      <a:pt x="1434" y="4042"/>
                    </a:cubicBezTo>
                    <a:cubicBezTo>
                      <a:pt x="1484" y="3983"/>
                      <a:pt x="1440" y="3911"/>
                      <a:pt x="1482" y="3815"/>
                    </a:cubicBezTo>
                    <a:lnTo>
                      <a:pt x="1482" y="3815"/>
                    </a:lnTo>
                    <a:cubicBezTo>
                      <a:pt x="1493" y="3881"/>
                      <a:pt x="1513" y="3928"/>
                      <a:pt x="1541" y="3928"/>
                    </a:cubicBezTo>
                    <a:cubicBezTo>
                      <a:pt x="1560" y="3928"/>
                      <a:pt x="1583" y="3904"/>
                      <a:pt x="1608" y="3846"/>
                    </a:cubicBezTo>
                    <a:cubicBezTo>
                      <a:pt x="1774" y="3458"/>
                      <a:pt x="1861" y="2718"/>
                      <a:pt x="1858" y="2563"/>
                    </a:cubicBezTo>
                    <a:cubicBezTo>
                      <a:pt x="1846" y="2005"/>
                      <a:pt x="1506" y="1"/>
                      <a:pt x="1506" y="1"/>
                    </a:cubicBezTo>
                    <a:close/>
                  </a:path>
                </a:pathLst>
              </a:custGeom>
              <a:solidFill>
                <a:srgbClr val="FFCE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69" name="Google Shape;569;p23"/>
              <p:cNvSpPr/>
              <p:nvPr/>
            </p:nvSpPr>
            <p:spPr>
              <a:xfrm>
                <a:off x="3046047" y="1873386"/>
                <a:ext cx="27646" cy="121087"/>
              </a:xfrm>
              <a:custGeom>
                <a:avLst/>
                <a:gdLst/>
                <a:ahLst/>
                <a:cxnLst/>
                <a:rect l="l" t="t" r="r" b="b"/>
                <a:pathLst>
                  <a:path w="658" h="2882" extrusionOk="0">
                    <a:moveTo>
                      <a:pt x="33" y="0"/>
                    </a:moveTo>
                    <a:lnTo>
                      <a:pt x="33" y="0"/>
                    </a:lnTo>
                    <a:cubicBezTo>
                      <a:pt x="1" y="0"/>
                      <a:pt x="39" y="2176"/>
                      <a:pt x="39" y="2176"/>
                    </a:cubicBezTo>
                    <a:cubicBezTo>
                      <a:pt x="39" y="2176"/>
                      <a:pt x="137" y="2881"/>
                      <a:pt x="330" y="2881"/>
                    </a:cubicBezTo>
                    <a:cubicBezTo>
                      <a:pt x="342" y="2881"/>
                      <a:pt x="354" y="2878"/>
                      <a:pt x="367" y="2873"/>
                    </a:cubicBezTo>
                    <a:cubicBezTo>
                      <a:pt x="583" y="2773"/>
                      <a:pt x="657" y="2356"/>
                      <a:pt x="501" y="1788"/>
                    </a:cubicBezTo>
                    <a:cubicBezTo>
                      <a:pt x="408" y="1449"/>
                      <a:pt x="153" y="1195"/>
                      <a:pt x="44" y="71"/>
                    </a:cubicBezTo>
                    <a:cubicBezTo>
                      <a:pt x="40" y="22"/>
                      <a:pt x="36" y="0"/>
                      <a:pt x="33" y="0"/>
                    </a:cubicBezTo>
                    <a:close/>
                  </a:path>
                </a:pathLst>
              </a:custGeom>
              <a:solidFill>
                <a:srgbClr val="FFCE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70" name="Google Shape;570;p23"/>
              <p:cNvSpPr/>
              <p:nvPr/>
            </p:nvSpPr>
            <p:spPr>
              <a:xfrm>
                <a:off x="2987311" y="1961237"/>
                <a:ext cx="35377" cy="70585"/>
              </a:xfrm>
              <a:custGeom>
                <a:avLst/>
                <a:gdLst/>
                <a:ahLst/>
                <a:cxnLst/>
                <a:rect l="l" t="t" r="r" b="b"/>
                <a:pathLst>
                  <a:path w="842" h="1680" extrusionOk="0">
                    <a:moveTo>
                      <a:pt x="2" y="0"/>
                    </a:moveTo>
                    <a:cubicBezTo>
                      <a:pt x="1" y="80"/>
                      <a:pt x="6" y="158"/>
                      <a:pt x="15" y="238"/>
                    </a:cubicBezTo>
                    <a:cubicBezTo>
                      <a:pt x="24" y="316"/>
                      <a:pt x="35" y="395"/>
                      <a:pt x="51" y="472"/>
                    </a:cubicBezTo>
                    <a:cubicBezTo>
                      <a:pt x="84" y="627"/>
                      <a:pt x="128" y="781"/>
                      <a:pt x="191" y="927"/>
                    </a:cubicBezTo>
                    <a:cubicBezTo>
                      <a:pt x="223" y="1000"/>
                      <a:pt x="258" y="1072"/>
                      <a:pt x="298" y="1141"/>
                    </a:cubicBezTo>
                    <a:cubicBezTo>
                      <a:pt x="318" y="1175"/>
                      <a:pt x="340" y="1209"/>
                      <a:pt x="361" y="1242"/>
                    </a:cubicBezTo>
                    <a:cubicBezTo>
                      <a:pt x="373" y="1258"/>
                      <a:pt x="384" y="1275"/>
                      <a:pt x="396" y="1291"/>
                    </a:cubicBezTo>
                    <a:lnTo>
                      <a:pt x="414" y="1315"/>
                    </a:lnTo>
                    <a:lnTo>
                      <a:pt x="432" y="1339"/>
                    </a:lnTo>
                    <a:cubicBezTo>
                      <a:pt x="530" y="1465"/>
                      <a:pt x="650" y="1574"/>
                      <a:pt x="782" y="1664"/>
                    </a:cubicBezTo>
                    <a:lnTo>
                      <a:pt x="781" y="1663"/>
                    </a:lnTo>
                    <a:lnTo>
                      <a:pt x="781" y="1663"/>
                    </a:lnTo>
                    <a:cubicBezTo>
                      <a:pt x="786" y="1667"/>
                      <a:pt x="791" y="1671"/>
                      <a:pt x="799" y="1676"/>
                    </a:cubicBezTo>
                    <a:cubicBezTo>
                      <a:pt x="801" y="1677"/>
                      <a:pt x="803" y="1677"/>
                      <a:pt x="806" y="1678"/>
                    </a:cubicBezTo>
                    <a:lnTo>
                      <a:pt x="810" y="1679"/>
                    </a:lnTo>
                    <a:lnTo>
                      <a:pt x="816" y="1679"/>
                    </a:lnTo>
                    <a:cubicBezTo>
                      <a:pt x="817" y="1679"/>
                      <a:pt x="817" y="1679"/>
                      <a:pt x="818" y="1679"/>
                    </a:cubicBezTo>
                    <a:cubicBezTo>
                      <a:pt x="822" y="1679"/>
                      <a:pt x="827" y="1677"/>
                      <a:pt x="831" y="1675"/>
                    </a:cubicBezTo>
                    <a:cubicBezTo>
                      <a:pt x="833" y="1673"/>
                      <a:pt x="835" y="1671"/>
                      <a:pt x="836" y="1669"/>
                    </a:cubicBezTo>
                    <a:cubicBezTo>
                      <a:pt x="838" y="1666"/>
                      <a:pt x="838" y="1665"/>
                      <a:pt x="839" y="1664"/>
                    </a:cubicBezTo>
                    <a:cubicBezTo>
                      <a:pt x="841" y="1660"/>
                      <a:pt x="841" y="1657"/>
                      <a:pt x="842" y="1655"/>
                    </a:cubicBezTo>
                    <a:cubicBezTo>
                      <a:pt x="842" y="1652"/>
                      <a:pt x="842" y="1650"/>
                      <a:pt x="842" y="1648"/>
                    </a:cubicBezTo>
                    <a:cubicBezTo>
                      <a:pt x="842" y="1643"/>
                      <a:pt x="842" y="1640"/>
                      <a:pt x="841" y="1636"/>
                    </a:cubicBezTo>
                    <a:cubicBezTo>
                      <a:pt x="840" y="1629"/>
                      <a:pt x="839" y="1623"/>
                      <a:pt x="837" y="1617"/>
                    </a:cubicBezTo>
                    <a:cubicBezTo>
                      <a:pt x="832" y="1592"/>
                      <a:pt x="824" y="1569"/>
                      <a:pt x="816" y="1547"/>
                    </a:cubicBezTo>
                    <a:cubicBezTo>
                      <a:pt x="801" y="1500"/>
                      <a:pt x="784" y="1456"/>
                      <a:pt x="767" y="1411"/>
                    </a:cubicBezTo>
                    <a:cubicBezTo>
                      <a:pt x="732" y="1321"/>
                      <a:pt x="698" y="1232"/>
                      <a:pt x="665" y="1142"/>
                    </a:cubicBezTo>
                    <a:cubicBezTo>
                      <a:pt x="632" y="1052"/>
                      <a:pt x="602" y="962"/>
                      <a:pt x="576" y="870"/>
                    </a:cubicBezTo>
                    <a:cubicBezTo>
                      <a:pt x="550" y="777"/>
                      <a:pt x="529" y="684"/>
                      <a:pt x="525" y="588"/>
                    </a:cubicBezTo>
                    <a:lnTo>
                      <a:pt x="525" y="588"/>
                    </a:lnTo>
                    <a:cubicBezTo>
                      <a:pt x="523" y="684"/>
                      <a:pt x="540" y="780"/>
                      <a:pt x="561" y="873"/>
                    </a:cubicBezTo>
                    <a:cubicBezTo>
                      <a:pt x="583" y="967"/>
                      <a:pt x="611" y="1059"/>
                      <a:pt x="641" y="1150"/>
                    </a:cubicBezTo>
                    <a:cubicBezTo>
                      <a:pt x="670" y="1242"/>
                      <a:pt x="704" y="1332"/>
                      <a:pt x="736" y="1423"/>
                    </a:cubicBezTo>
                    <a:cubicBezTo>
                      <a:pt x="753" y="1467"/>
                      <a:pt x="768" y="1512"/>
                      <a:pt x="783" y="1557"/>
                    </a:cubicBezTo>
                    <a:cubicBezTo>
                      <a:pt x="791" y="1580"/>
                      <a:pt x="798" y="1602"/>
                      <a:pt x="802" y="1625"/>
                    </a:cubicBezTo>
                    <a:cubicBezTo>
                      <a:pt x="803" y="1628"/>
                      <a:pt x="804" y="1632"/>
                      <a:pt x="805" y="1635"/>
                    </a:cubicBezTo>
                    <a:lnTo>
                      <a:pt x="805" y="1635"/>
                    </a:lnTo>
                    <a:cubicBezTo>
                      <a:pt x="804" y="1635"/>
                      <a:pt x="804" y="1635"/>
                      <a:pt x="804" y="1635"/>
                    </a:cubicBezTo>
                    <a:lnTo>
                      <a:pt x="803" y="1634"/>
                    </a:lnTo>
                    <a:lnTo>
                      <a:pt x="802" y="1633"/>
                    </a:lnTo>
                    <a:lnTo>
                      <a:pt x="755" y="1599"/>
                    </a:lnTo>
                    <a:lnTo>
                      <a:pt x="732" y="1582"/>
                    </a:lnTo>
                    <a:lnTo>
                      <a:pt x="709" y="1564"/>
                    </a:lnTo>
                    <a:cubicBezTo>
                      <a:pt x="693" y="1552"/>
                      <a:pt x="678" y="1540"/>
                      <a:pt x="664" y="1526"/>
                    </a:cubicBezTo>
                    <a:lnTo>
                      <a:pt x="620" y="1487"/>
                    </a:lnTo>
                    <a:cubicBezTo>
                      <a:pt x="564" y="1434"/>
                      <a:pt x="510" y="1377"/>
                      <a:pt x="462" y="1315"/>
                    </a:cubicBezTo>
                    <a:lnTo>
                      <a:pt x="443" y="1292"/>
                    </a:lnTo>
                    <a:lnTo>
                      <a:pt x="427" y="1269"/>
                    </a:lnTo>
                    <a:cubicBezTo>
                      <a:pt x="416" y="1252"/>
                      <a:pt x="403" y="1237"/>
                      <a:pt x="393" y="1221"/>
                    </a:cubicBezTo>
                    <a:cubicBezTo>
                      <a:pt x="371" y="1189"/>
                      <a:pt x="349" y="1156"/>
                      <a:pt x="330" y="1122"/>
                    </a:cubicBezTo>
                    <a:cubicBezTo>
                      <a:pt x="290" y="1055"/>
                      <a:pt x="254" y="985"/>
                      <a:pt x="223" y="913"/>
                    </a:cubicBezTo>
                    <a:cubicBezTo>
                      <a:pt x="191" y="842"/>
                      <a:pt x="161" y="769"/>
                      <a:pt x="137" y="694"/>
                    </a:cubicBezTo>
                    <a:cubicBezTo>
                      <a:pt x="113" y="620"/>
                      <a:pt x="91" y="544"/>
                      <a:pt x="72" y="467"/>
                    </a:cubicBezTo>
                    <a:cubicBezTo>
                      <a:pt x="37" y="315"/>
                      <a:pt x="11" y="158"/>
                      <a:pt x="2" y="0"/>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71" name="Google Shape;571;p23"/>
              <p:cNvSpPr/>
              <p:nvPr/>
            </p:nvSpPr>
            <p:spPr>
              <a:xfrm>
                <a:off x="3021174" y="1989218"/>
                <a:ext cx="14369" cy="52057"/>
              </a:xfrm>
              <a:custGeom>
                <a:avLst/>
                <a:gdLst/>
                <a:ahLst/>
                <a:cxnLst/>
                <a:rect l="l" t="t" r="r" b="b"/>
                <a:pathLst>
                  <a:path w="342" h="1239" extrusionOk="0">
                    <a:moveTo>
                      <a:pt x="79" y="0"/>
                    </a:moveTo>
                    <a:lnTo>
                      <a:pt x="79" y="0"/>
                    </a:lnTo>
                    <a:cubicBezTo>
                      <a:pt x="72" y="53"/>
                      <a:pt x="76" y="106"/>
                      <a:pt x="81" y="158"/>
                    </a:cubicBezTo>
                    <a:cubicBezTo>
                      <a:pt x="87" y="211"/>
                      <a:pt x="96" y="263"/>
                      <a:pt x="105" y="315"/>
                    </a:cubicBezTo>
                    <a:cubicBezTo>
                      <a:pt x="126" y="418"/>
                      <a:pt x="151" y="520"/>
                      <a:pt x="176" y="621"/>
                    </a:cubicBezTo>
                    <a:lnTo>
                      <a:pt x="257" y="925"/>
                    </a:lnTo>
                    <a:cubicBezTo>
                      <a:pt x="271" y="976"/>
                      <a:pt x="283" y="1026"/>
                      <a:pt x="293" y="1077"/>
                    </a:cubicBezTo>
                    <a:cubicBezTo>
                      <a:pt x="298" y="1102"/>
                      <a:pt x="304" y="1128"/>
                      <a:pt x="306" y="1153"/>
                    </a:cubicBezTo>
                    <a:cubicBezTo>
                      <a:pt x="307" y="1165"/>
                      <a:pt x="308" y="1177"/>
                      <a:pt x="307" y="1189"/>
                    </a:cubicBezTo>
                    <a:cubicBezTo>
                      <a:pt x="307" y="1195"/>
                      <a:pt x="306" y="1200"/>
                      <a:pt x="305" y="1204"/>
                    </a:cubicBezTo>
                    <a:cubicBezTo>
                      <a:pt x="305" y="1204"/>
                      <a:pt x="305" y="1205"/>
                      <a:pt x="305" y="1206"/>
                    </a:cubicBezTo>
                    <a:cubicBezTo>
                      <a:pt x="304" y="1207"/>
                      <a:pt x="304" y="1207"/>
                      <a:pt x="304" y="1207"/>
                    </a:cubicBezTo>
                    <a:cubicBezTo>
                      <a:pt x="304" y="1207"/>
                      <a:pt x="304" y="1207"/>
                      <a:pt x="304" y="1207"/>
                    </a:cubicBezTo>
                    <a:lnTo>
                      <a:pt x="304" y="1207"/>
                    </a:lnTo>
                    <a:cubicBezTo>
                      <a:pt x="303" y="1207"/>
                      <a:pt x="303" y="1207"/>
                      <a:pt x="303" y="1207"/>
                    </a:cubicBezTo>
                    <a:cubicBezTo>
                      <a:pt x="289" y="1207"/>
                      <a:pt x="274" y="1202"/>
                      <a:pt x="259" y="1196"/>
                    </a:cubicBezTo>
                    <a:cubicBezTo>
                      <a:pt x="243" y="1188"/>
                      <a:pt x="229" y="1177"/>
                      <a:pt x="215" y="1166"/>
                    </a:cubicBezTo>
                    <a:cubicBezTo>
                      <a:pt x="186" y="1143"/>
                      <a:pt x="160" y="1116"/>
                      <a:pt x="135" y="1087"/>
                    </a:cubicBezTo>
                    <a:cubicBezTo>
                      <a:pt x="111" y="1060"/>
                      <a:pt x="87" y="1030"/>
                      <a:pt x="65" y="999"/>
                    </a:cubicBezTo>
                    <a:cubicBezTo>
                      <a:pt x="43" y="969"/>
                      <a:pt x="21" y="937"/>
                      <a:pt x="1" y="906"/>
                    </a:cubicBezTo>
                    <a:lnTo>
                      <a:pt x="1" y="906"/>
                    </a:lnTo>
                    <a:cubicBezTo>
                      <a:pt x="34" y="974"/>
                      <a:pt x="74" y="1039"/>
                      <a:pt x="119" y="1101"/>
                    </a:cubicBezTo>
                    <a:cubicBezTo>
                      <a:pt x="143" y="1131"/>
                      <a:pt x="168" y="1160"/>
                      <a:pt x="197" y="1186"/>
                    </a:cubicBezTo>
                    <a:cubicBezTo>
                      <a:pt x="212" y="1199"/>
                      <a:pt x="228" y="1211"/>
                      <a:pt x="246" y="1221"/>
                    </a:cubicBezTo>
                    <a:cubicBezTo>
                      <a:pt x="264" y="1231"/>
                      <a:pt x="284" y="1239"/>
                      <a:pt x="307" y="1239"/>
                    </a:cubicBezTo>
                    <a:lnTo>
                      <a:pt x="310" y="1239"/>
                    </a:lnTo>
                    <a:cubicBezTo>
                      <a:pt x="313" y="1238"/>
                      <a:pt x="317" y="1236"/>
                      <a:pt x="319" y="1235"/>
                    </a:cubicBezTo>
                    <a:cubicBezTo>
                      <a:pt x="322" y="1233"/>
                      <a:pt x="326" y="1231"/>
                      <a:pt x="327" y="1229"/>
                    </a:cubicBezTo>
                    <a:cubicBezTo>
                      <a:pt x="329" y="1226"/>
                      <a:pt x="331" y="1224"/>
                      <a:pt x="332" y="1222"/>
                    </a:cubicBezTo>
                    <a:lnTo>
                      <a:pt x="335" y="1215"/>
                    </a:lnTo>
                    <a:cubicBezTo>
                      <a:pt x="339" y="1207"/>
                      <a:pt x="339" y="1199"/>
                      <a:pt x="340" y="1191"/>
                    </a:cubicBezTo>
                    <a:cubicBezTo>
                      <a:pt x="341" y="1177"/>
                      <a:pt x="341" y="1163"/>
                      <a:pt x="340" y="1149"/>
                    </a:cubicBezTo>
                    <a:cubicBezTo>
                      <a:pt x="338" y="1122"/>
                      <a:pt x="333" y="1096"/>
                      <a:pt x="329" y="1070"/>
                    </a:cubicBezTo>
                    <a:cubicBezTo>
                      <a:pt x="319" y="1018"/>
                      <a:pt x="307" y="967"/>
                      <a:pt x="294" y="915"/>
                    </a:cubicBezTo>
                    <a:cubicBezTo>
                      <a:pt x="269" y="813"/>
                      <a:pt x="240" y="713"/>
                      <a:pt x="212" y="612"/>
                    </a:cubicBezTo>
                    <a:cubicBezTo>
                      <a:pt x="183" y="511"/>
                      <a:pt x="155" y="411"/>
                      <a:pt x="130" y="309"/>
                    </a:cubicBezTo>
                    <a:cubicBezTo>
                      <a:pt x="118" y="259"/>
                      <a:pt x="105" y="207"/>
                      <a:pt x="96" y="157"/>
                    </a:cubicBezTo>
                    <a:cubicBezTo>
                      <a:pt x="86" y="105"/>
                      <a:pt x="78" y="54"/>
                      <a:pt x="79" y="0"/>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72" name="Google Shape;572;p23"/>
              <p:cNvSpPr/>
              <p:nvPr/>
            </p:nvSpPr>
            <p:spPr>
              <a:xfrm>
                <a:off x="3034073" y="1991067"/>
                <a:ext cx="12520" cy="54998"/>
              </a:xfrm>
              <a:custGeom>
                <a:avLst/>
                <a:gdLst/>
                <a:ahLst/>
                <a:cxnLst/>
                <a:rect l="l" t="t" r="r" b="b"/>
                <a:pathLst>
                  <a:path w="298" h="1309" extrusionOk="0">
                    <a:moveTo>
                      <a:pt x="155" y="1"/>
                    </a:moveTo>
                    <a:lnTo>
                      <a:pt x="155" y="1"/>
                    </a:lnTo>
                    <a:cubicBezTo>
                      <a:pt x="162" y="35"/>
                      <a:pt x="166" y="71"/>
                      <a:pt x="171" y="106"/>
                    </a:cubicBezTo>
                    <a:lnTo>
                      <a:pt x="185" y="211"/>
                    </a:lnTo>
                    <a:cubicBezTo>
                      <a:pt x="194" y="281"/>
                      <a:pt x="202" y="352"/>
                      <a:pt x="211" y="423"/>
                    </a:cubicBezTo>
                    <a:cubicBezTo>
                      <a:pt x="218" y="493"/>
                      <a:pt x="226" y="563"/>
                      <a:pt x="232" y="634"/>
                    </a:cubicBezTo>
                    <a:cubicBezTo>
                      <a:pt x="239" y="705"/>
                      <a:pt x="246" y="775"/>
                      <a:pt x="251" y="845"/>
                    </a:cubicBezTo>
                    <a:cubicBezTo>
                      <a:pt x="256" y="916"/>
                      <a:pt x="260" y="987"/>
                      <a:pt x="260" y="1057"/>
                    </a:cubicBezTo>
                    <a:cubicBezTo>
                      <a:pt x="261" y="1091"/>
                      <a:pt x="260" y="1126"/>
                      <a:pt x="258" y="1161"/>
                    </a:cubicBezTo>
                    <a:cubicBezTo>
                      <a:pt x="255" y="1195"/>
                      <a:pt x="252" y="1231"/>
                      <a:pt x="239" y="1260"/>
                    </a:cubicBezTo>
                    <a:cubicBezTo>
                      <a:pt x="236" y="1267"/>
                      <a:pt x="232" y="1272"/>
                      <a:pt x="228" y="1276"/>
                    </a:cubicBezTo>
                    <a:cubicBezTo>
                      <a:pt x="225" y="1278"/>
                      <a:pt x="222" y="1280"/>
                      <a:pt x="219" y="1280"/>
                    </a:cubicBezTo>
                    <a:cubicBezTo>
                      <a:pt x="217" y="1280"/>
                      <a:pt x="216" y="1280"/>
                      <a:pt x="214" y="1279"/>
                    </a:cubicBezTo>
                    <a:cubicBezTo>
                      <a:pt x="207" y="1277"/>
                      <a:pt x="199" y="1275"/>
                      <a:pt x="191" y="1272"/>
                    </a:cubicBezTo>
                    <a:lnTo>
                      <a:pt x="185" y="1270"/>
                    </a:lnTo>
                    <a:lnTo>
                      <a:pt x="180" y="1268"/>
                    </a:lnTo>
                    <a:lnTo>
                      <a:pt x="169" y="1262"/>
                    </a:lnTo>
                    <a:cubicBezTo>
                      <a:pt x="139" y="1247"/>
                      <a:pt x="113" y="1224"/>
                      <a:pt x="91" y="1197"/>
                    </a:cubicBezTo>
                    <a:cubicBezTo>
                      <a:pt x="47" y="1144"/>
                      <a:pt x="19" y="1078"/>
                      <a:pt x="0" y="1009"/>
                    </a:cubicBezTo>
                    <a:lnTo>
                      <a:pt x="0" y="1009"/>
                    </a:lnTo>
                    <a:cubicBezTo>
                      <a:pt x="11" y="1079"/>
                      <a:pt x="34" y="1149"/>
                      <a:pt x="76" y="1208"/>
                    </a:cubicBezTo>
                    <a:cubicBezTo>
                      <a:pt x="97" y="1238"/>
                      <a:pt x="124" y="1265"/>
                      <a:pt x="156" y="1284"/>
                    </a:cubicBezTo>
                    <a:lnTo>
                      <a:pt x="169" y="1291"/>
                    </a:lnTo>
                    <a:lnTo>
                      <a:pt x="175" y="1295"/>
                    </a:lnTo>
                    <a:lnTo>
                      <a:pt x="181" y="1298"/>
                    </a:lnTo>
                    <a:cubicBezTo>
                      <a:pt x="191" y="1300"/>
                      <a:pt x="198" y="1304"/>
                      <a:pt x="209" y="1307"/>
                    </a:cubicBezTo>
                    <a:cubicBezTo>
                      <a:pt x="212" y="1308"/>
                      <a:pt x="215" y="1308"/>
                      <a:pt x="219" y="1308"/>
                    </a:cubicBezTo>
                    <a:cubicBezTo>
                      <a:pt x="228" y="1308"/>
                      <a:pt x="238" y="1305"/>
                      <a:pt x="246" y="1299"/>
                    </a:cubicBezTo>
                    <a:cubicBezTo>
                      <a:pt x="255" y="1291"/>
                      <a:pt x="261" y="1282"/>
                      <a:pt x="266" y="1273"/>
                    </a:cubicBezTo>
                    <a:cubicBezTo>
                      <a:pt x="284" y="1237"/>
                      <a:pt x="287" y="1201"/>
                      <a:pt x="292" y="1165"/>
                    </a:cubicBezTo>
                    <a:cubicBezTo>
                      <a:pt x="295" y="1128"/>
                      <a:pt x="297" y="1092"/>
                      <a:pt x="297" y="1057"/>
                    </a:cubicBezTo>
                    <a:cubicBezTo>
                      <a:pt x="298" y="985"/>
                      <a:pt x="294" y="913"/>
                      <a:pt x="290" y="843"/>
                    </a:cubicBezTo>
                    <a:cubicBezTo>
                      <a:pt x="280" y="700"/>
                      <a:pt x="262" y="559"/>
                      <a:pt x="240" y="418"/>
                    </a:cubicBezTo>
                    <a:cubicBezTo>
                      <a:pt x="230" y="348"/>
                      <a:pt x="218" y="278"/>
                      <a:pt x="204" y="208"/>
                    </a:cubicBezTo>
                    <a:cubicBezTo>
                      <a:pt x="197" y="174"/>
                      <a:pt x="190" y="139"/>
                      <a:pt x="182" y="104"/>
                    </a:cubicBezTo>
                    <a:cubicBezTo>
                      <a:pt x="174" y="69"/>
                      <a:pt x="166" y="34"/>
                      <a:pt x="155" y="1"/>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73" name="Google Shape;573;p23"/>
              <p:cNvSpPr/>
              <p:nvPr/>
            </p:nvSpPr>
            <p:spPr>
              <a:xfrm>
                <a:off x="3045753" y="1979429"/>
                <a:ext cx="16050" cy="60880"/>
              </a:xfrm>
              <a:custGeom>
                <a:avLst/>
                <a:gdLst/>
                <a:ahLst/>
                <a:cxnLst/>
                <a:rect l="l" t="t" r="r" b="b"/>
                <a:pathLst>
                  <a:path w="382" h="1449" extrusionOk="0">
                    <a:moveTo>
                      <a:pt x="350" y="0"/>
                    </a:moveTo>
                    <a:lnTo>
                      <a:pt x="350" y="0"/>
                    </a:lnTo>
                    <a:cubicBezTo>
                      <a:pt x="352" y="9"/>
                      <a:pt x="353" y="18"/>
                      <a:pt x="355" y="26"/>
                    </a:cubicBezTo>
                    <a:cubicBezTo>
                      <a:pt x="356" y="35"/>
                      <a:pt x="358" y="44"/>
                      <a:pt x="359" y="53"/>
                    </a:cubicBezTo>
                    <a:lnTo>
                      <a:pt x="360" y="79"/>
                    </a:lnTo>
                    <a:lnTo>
                      <a:pt x="362" y="105"/>
                    </a:lnTo>
                    <a:cubicBezTo>
                      <a:pt x="362" y="140"/>
                      <a:pt x="362" y="175"/>
                      <a:pt x="360" y="211"/>
                    </a:cubicBezTo>
                    <a:cubicBezTo>
                      <a:pt x="358" y="281"/>
                      <a:pt x="351" y="350"/>
                      <a:pt x="343" y="420"/>
                    </a:cubicBezTo>
                    <a:cubicBezTo>
                      <a:pt x="335" y="490"/>
                      <a:pt x="326" y="560"/>
                      <a:pt x="315" y="630"/>
                    </a:cubicBezTo>
                    <a:cubicBezTo>
                      <a:pt x="305" y="700"/>
                      <a:pt x="294" y="769"/>
                      <a:pt x="281" y="838"/>
                    </a:cubicBezTo>
                    <a:cubicBezTo>
                      <a:pt x="268" y="907"/>
                      <a:pt x="254" y="976"/>
                      <a:pt x="238" y="1045"/>
                    </a:cubicBezTo>
                    <a:cubicBezTo>
                      <a:pt x="222" y="1114"/>
                      <a:pt x="205" y="1181"/>
                      <a:pt x="183" y="1247"/>
                    </a:cubicBezTo>
                    <a:cubicBezTo>
                      <a:pt x="173" y="1280"/>
                      <a:pt x="160" y="1313"/>
                      <a:pt x="145" y="1344"/>
                    </a:cubicBezTo>
                    <a:cubicBezTo>
                      <a:pt x="137" y="1360"/>
                      <a:pt x="129" y="1375"/>
                      <a:pt x="119" y="1389"/>
                    </a:cubicBezTo>
                    <a:cubicBezTo>
                      <a:pt x="111" y="1403"/>
                      <a:pt x="100" y="1416"/>
                      <a:pt x="88" y="1425"/>
                    </a:cubicBezTo>
                    <a:cubicBezTo>
                      <a:pt x="82" y="1429"/>
                      <a:pt x="77" y="1431"/>
                      <a:pt x="71" y="1431"/>
                    </a:cubicBezTo>
                    <a:cubicBezTo>
                      <a:pt x="64" y="1431"/>
                      <a:pt x="57" y="1428"/>
                      <a:pt x="51" y="1422"/>
                    </a:cubicBezTo>
                    <a:cubicBezTo>
                      <a:pt x="40" y="1410"/>
                      <a:pt x="33" y="1394"/>
                      <a:pt x="26" y="1378"/>
                    </a:cubicBezTo>
                    <a:cubicBezTo>
                      <a:pt x="14" y="1346"/>
                      <a:pt x="6" y="1311"/>
                      <a:pt x="1" y="1276"/>
                    </a:cubicBezTo>
                    <a:lnTo>
                      <a:pt x="1" y="1276"/>
                    </a:lnTo>
                    <a:cubicBezTo>
                      <a:pt x="2" y="1312"/>
                      <a:pt x="6" y="1347"/>
                      <a:pt x="16" y="1382"/>
                    </a:cubicBezTo>
                    <a:cubicBezTo>
                      <a:pt x="21" y="1399"/>
                      <a:pt x="28" y="1416"/>
                      <a:pt x="40" y="1431"/>
                    </a:cubicBezTo>
                    <a:cubicBezTo>
                      <a:pt x="46" y="1439"/>
                      <a:pt x="55" y="1446"/>
                      <a:pt x="66" y="1448"/>
                    </a:cubicBezTo>
                    <a:cubicBezTo>
                      <a:pt x="69" y="1449"/>
                      <a:pt x="71" y="1449"/>
                      <a:pt x="74" y="1449"/>
                    </a:cubicBezTo>
                    <a:cubicBezTo>
                      <a:pt x="83" y="1449"/>
                      <a:pt x="91" y="1446"/>
                      <a:pt x="98" y="1442"/>
                    </a:cubicBezTo>
                    <a:cubicBezTo>
                      <a:pt x="115" y="1431"/>
                      <a:pt x="126" y="1416"/>
                      <a:pt x="138" y="1402"/>
                    </a:cubicBezTo>
                    <a:cubicBezTo>
                      <a:pt x="149" y="1387"/>
                      <a:pt x="159" y="1371"/>
                      <a:pt x="167" y="1356"/>
                    </a:cubicBezTo>
                    <a:cubicBezTo>
                      <a:pt x="186" y="1324"/>
                      <a:pt x="199" y="1291"/>
                      <a:pt x="212" y="1258"/>
                    </a:cubicBezTo>
                    <a:cubicBezTo>
                      <a:pt x="262" y="1123"/>
                      <a:pt x="292" y="984"/>
                      <a:pt x="319" y="845"/>
                    </a:cubicBezTo>
                    <a:cubicBezTo>
                      <a:pt x="344" y="706"/>
                      <a:pt x="363" y="565"/>
                      <a:pt x="374" y="424"/>
                    </a:cubicBezTo>
                    <a:cubicBezTo>
                      <a:pt x="379" y="352"/>
                      <a:pt x="381" y="281"/>
                      <a:pt x="380" y="211"/>
                    </a:cubicBezTo>
                    <a:cubicBezTo>
                      <a:pt x="379" y="175"/>
                      <a:pt x="376" y="139"/>
                      <a:pt x="373" y="104"/>
                    </a:cubicBezTo>
                    <a:cubicBezTo>
                      <a:pt x="368" y="69"/>
                      <a:pt x="362" y="33"/>
                      <a:pt x="350" y="0"/>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74" name="Google Shape;574;p23"/>
              <p:cNvSpPr/>
              <p:nvPr/>
            </p:nvSpPr>
            <p:spPr>
              <a:xfrm>
                <a:off x="3113143" y="857825"/>
                <a:ext cx="246292" cy="252132"/>
              </a:xfrm>
              <a:custGeom>
                <a:avLst/>
                <a:gdLst/>
                <a:ahLst/>
                <a:cxnLst/>
                <a:rect l="l" t="t" r="r" b="b"/>
                <a:pathLst>
                  <a:path w="5862" h="6001" extrusionOk="0">
                    <a:moveTo>
                      <a:pt x="2972" y="0"/>
                    </a:moveTo>
                    <a:cubicBezTo>
                      <a:pt x="1909" y="231"/>
                      <a:pt x="1530" y="1313"/>
                      <a:pt x="1313" y="2196"/>
                    </a:cubicBezTo>
                    <a:cubicBezTo>
                      <a:pt x="1173" y="2769"/>
                      <a:pt x="1099" y="3260"/>
                      <a:pt x="956" y="3383"/>
                    </a:cubicBezTo>
                    <a:cubicBezTo>
                      <a:pt x="834" y="3345"/>
                      <a:pt x="728" y="3328"/>
                      <a:pt x="635" y="3328"/>
                    </a:cubicBezTo>
                    <a:cubicBezTo>
                      <a:pt x="60" y="3328"/>
                      <a:pt x="0" y="3972"/>
                      <a:pt x="56" y="4197"/>
                    </a:cubicBezTo>
                    <a:cubicBezTo>
                      <a:pt x="191" y="4837"/>
                      <a:pt x="665" y="5110"/>
                      <a:pt x="1099" y="5110"/>
                    </a:cubicBezTo>
                    <a:cubicBezTo>
                      <a:pt x="1221" y="5110"/>
                      <a:pt x="1339" y="5088"/>
                      <a:pt x="1447" y="5048"/>
                    </a:cubicBezTo>
                    <a:cubicBezTo>
                      <a:pt x="1654" y="5459"/>
                      <a:pt x="2435" y="6000"/>
                      <a:pt x="3556" y="6000"/>
                    </a:cubicBezTo>
                    <a:cubicBezTo>
                      <a:pt x="3702" y="6000"/>
                      <a:pt x="3853" y="5991"/>
                      <a:pt x="4010" y="5972"/>
                    </a:cubicBezTo>
                    <a:cubicBezTo>
                      <a:pt x="5423" y="5613"/>
                      <a:pt x="5810" y="4574"/>
                      <a:pt x="5847" y="3628"/>
                    </a:cubicBezTo>
                    <a:cubicBezTo>
                      <a:pt x="5862" y="3219"/>
                      <a:pt x="5812" y="2828"/>
                      <a:pt x="5749" y="2517"/>
                    </a:cubicBezTo>
                    <a:cubicBezTo>
                      <a:pt x="5670" y="2111"/>
                      <a:pt x="5572" y="1841"/>
                      <a:pt x="5572" y="1841"/>
                    </a:cubicBezTo>
                    <a:cubicBezTo>
                      <a:pt x="5267" y="1757"/>
                      <a:pt x="4969" y="1571"/>
                      <a:pt x="4688" y="1350"/>
                    </a:cubicBezTo>
                    <a:cubicBezTo>
                      <a:pt x="4002" y="807"/>
                      <a:pt x="3404" y="43"/>
                      <a:pt x="2972" y="0"/>
                    </a:cubicBezTo>
                    <a:close/>
                  </a:path>
                </a:pathLst>
              </a:custGeom>
              <a:solidFill>
                <a:srgbClr val="FFCE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75" name="Google Shape;575;p23"/>
              <p:cNvSpPr/>
              <p:nvPr/>
            </p:nvSpPr>
            <p:spPr>
              <a:xfrm>
                <a:off x="3271493" y="961263"/>
                <a:ext cx="24873" cy="59577"/>
              </a:xfrm>
              <a:custGeom>
                <a:avLst/>
                <a:gdLst/>
                <a:ahLst/>
                <a:cxnLst/>
                <a:rect l="l" t="t" r="r" b="b"/>
                <a:pathLst>
                  <a:path w="592" h="1418" extrusionOk="0">
                    <a:moveTo>
                      <a:pt x="3" y="0"/>
                    </a:moveTo>
                    <a:cubicBezTo>
                      <a:pt x="2" y="20"/>
                      <a:pt x="1" y="39"/>
                      <a:pt x="0" y="58"/>
                    </a:cubicBezTo>
                    <a:cubicBezTo>
                      <a:pt x="0" y="78"/>
                      <a:pt x="0" y="97"/>
                      <a:pt x="0" y="117"/>
                    </a:cubicBezTo>
                    <a:cubicBezTo>
                      <a:pt x="0" y="155"/>
                      <a:pt x="3" y="194"/>
                      <a:pt x="5" y="233"/>
                    </a:cubicBezTo>
                    <a:cubicBezTo>
                      <a:pt x="12" y="309"/>
                      <a:pt x="21" y="385"/>
                      <a:pt x="34" y="462"/>
                    </a:cubicBezTo>
                    <a:cubicBezTo>
                      <a:pt x="47" y="539"/>
                      <a:pt x="65" y="616"/>
                      <a:pt x="90" y="691"/>
                    </a:cubicBezTo>
                    <a:cubicBezTo>
                      <a:pt x="116" y="767"/>
                      <a:pt x="149" y="842"/>
                      <a:pt x="200" y="911"/>
                    </a:cubicBezTo>
                    <a:cubicBezTo>
                      <a:pt x="226" y="944"/>
                      <a:pt x="257" y="977"/>
                      <a:pt x="294" y="1003"/>
                    </a:cubicBezTo>
                    <a:cubicBezTo>
                      <a:pt x="314" y="1016"/>
                      <a:pt x="334" y="1027"/>
                      <a:pt x="356" y="1036"/>
                    </a:cubicBezTo>
                    <a:lnTo>
                      <a:pt x="383" y="1046"/>
                    </a:lnTo>
                    <a:cubicBezTo>
                      <a:pt x="390" y="1048"/>
                      <a:pt x="397" y="1052"/>
                      <a:pt x="405" y="1055"/>
                    </a:cubicBezTo>
                    <a:cubicBezTo>
                      <a:pt x="433" y="1068"/>
                      <a:pt x="456" y="1087"/>
                      <a:pt x="471" y="1108"/>
                    </a:cubicBezTo>
                    <a:cubicBezTo>
                      <a:pt x="479" y="1118"/>
                      <a:pt x="483" y="1129"/>
                      <a:pt x="486" y="1142"/>
                    </a:cubicBezTo>
                    <a:cubicBezTo>
                      <a:pt x="490" y="1155"/>
                      <a:pt x="491" y="1168"/>
                      <a:pt x="488" y="1182"/>
                    </a:cubicBezTo>
                    <a:cubicBezTo>
                      <a:pt x="485" y="1209"/>
                      <a:pt x="471" y="1238"/>
                      <a:pt x="451" y="1264"/>
                    </a:cubicBezTo>
                    <a:cubicBezTo>
                      <a:pt x="431" y="1290"/>
                      <a:pt x="403" y="1314"/>
                      <a:pt x="374" y="1333"/>
                    </a:cubicBezTo>
                    <a:cubicBezTo>
                      <a:pt x="344" y="1353"/>
                      <a:pt x="311" y="1369"/>
                      <a:pt x="276" y="1383"/>
                    </a:cubicBezTo>
                    <a:cubicBezTo>
                      <a:pt x="241" y="1396"/>
                      <a:pt x="204" y="1405"/>
                      <a:pt x="167" y="1414"/>
                    </a:cubicBezTo>
                    <a:cubicBezTo>
                      <a:pt x="186" y="1416"/>
                      <a:pt x="205" y="1417"/>
                      <a:pt x="225" y="1417"/>
                    </a:cubicBezTo>
                    <a:cubicBezTo>
                      <a:pt x="245" y="1417"/>
                      <a:pt x="264" y="1416"/>
                      <a:pt x="284" y="1414"/>
                    </a:cubicBezTo>
                    <a:cubicBezTo>
                      <a:pt x="323" y="1410"/>
                      <a:pt x="362" y="1399"/>
                      <a:pt x="400" y="1384"/>
                    </a:cubicBezTo>
                    <a:cubicBezTo>
                      <a:pt x="438" y="1369"/>
                      <a:pt x="475" y="1347"/>
                      <a:pt x="507" y="1316"/>
                    </a:cubicBezTo>
                    <a:cubicBezTo>
                      <a:pt x="538" y="1287"/>
                      <a:pt x="565" y="1248"/>
                      <a:pt x="578" y="1201"/>
                    </a:cubicBezTo>
                    <a:cubicBezTo>
                      <a:pt x="591" y="1154"/>
                      <a:pt x="585" y="1098"/>
                      <a:pt x="559" y="1054"/>
                    </a:cubicBezTo>
                    <a:cubicBezTo>
                      <a:pt x="534" y="1010"/>
                      <a:pt x="495" y="978"/>
                      <a:pt x="456" y="956"/>
                    </a:cubicBezTo>
                    <a:cubicBezTo>
                      <a:pt x="446" y="951"/>
                      <a:pt x="436" y="946"/>
                      <a:pt x="426" y="942"/>
                    </a:cubicBezTo>
                    <a:lnTo>
                      <a:pt x="410" y="936"/>
                    </a:lnTo>
                    <a:lnTo>
                      <a:pt x="407" y="934"/>
                    </a:lnTo>
                    <a:lnTo>
                      <a:pt x="404" y="933"/>
                    </a:lnTo>
                    <a:lnTo>
                      <a:pt x="399" y="931"/>
                    </a:lnTo>
                    <a:cubicBezTo>
                      <a:pt x="386" y="925"/>
                      <a:pt x="373" y="917"/>
                      <a:pt x="361" y="908"/>
                    </a:cubicBezTo>
                    <a:cubicBezTo>
                      <a:pt x="336" y="891"/>
                      <a:pt x="314" y="867"/>
                      <a:pt x="293" y="840"/>
                    </a:cubicBezTo>
                    <a:cubicBezTo>
                      <a:pt x="273" y="813"/>
                      <a:pt x="255" y="784"/>
                      <a:pt x="238" y="752"/>
                    </a:cubicBezTo>
                    <a:cubicBezTo>
                      <a:pt x="222" y="721"/>
                      <a:pt x="208" y="688"/>
                      <a:pt x="194" y="653"/>
                    </a:cubicBezTo>
                    <a:cubicBezTo>
                      <a:pt x="167" y="585"/>
                      <a:pt x="144" y="515"/>
                      <a:pt x="123" y="442"/>
                    </a:cubicBezTo>
                    <a:cubicBezTo>
                      <a:pt x="102" y="370"/>
                      <a:pt x="82" y="296"/>
                      <a:pt x="62" y="222"/>
                    </a:cubicBezTo>
                    <a:lnTo>
                      <a:pt x="32" y="112"/>
                    </a:lnTo>
                    <a:lnTo>
                      <a:pt x="3" y="0"/>
                    </a:ln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76" name="Google Shape;576;p23"/>
              <p:cNvSpPr/>
              <p:nvPr/>
            </p:nvSpPr>
            <p:spPr>
              <a:xfrm>
                <a:off x="3274729" y="910931"/>
                <a:ext cx="60165" cy="26175"/>
              </a:xfrm>
              <a:custGeom>
                <a:avLst/>
                <a:gdLst/>
                <a:ahLst/>
                <a:cxnLst/>
                <a:rect l="l" t="t" r="r" b="b"/>
                <a:pathLst>
                  <a:path w="1432" h="623" extrusionOk="0">
                    <a:moveTo>
                      <a:pt x="936" y="1"/>
                    </a:moveTo>
                    <a:cubicBezTo>
                      <a:pt x="823" y="1"/>
                      <a:pt x="709" y="16"/>
                      <a:pt x="598" y="48"/>
                    </a:cubicBezTo>
                    <a:cubicBezTo>
                      <a:pt x="459" y="87"/>
                      <a:pt x="325" y="154"/>
                      <a:pt x="215" y="253"/>
                    </a:cubicBezTo>
                    <a:cubicBezTo>
                      <a:pt x="106" y="351"/>
                      <a:pt x="24" y="482"/>
                      <a:pt x="1" y="622"/>
                    </a:cubicBezTo>
                    <a:cubicBezTo>
                      <a:pt x="47" y="568"/>
                      <a:pt x="93" y="519"/>
                      <a:pt x="143" y="476"/>
                    </a:cubicBezTo>
                    <a:cubicBezTo>
                      <a:pt x="192" y="434"/>
                      <a:pt x="244" y="396"/>
                      <a:pt x="299" y="364"/>
                    </a:cubicBezTo>
                    <a:cubicBezTo>
                      <a:pt x="407" y="298"/>
                      <a:pt x="524" y="252"/>
                      <a:pt x="647" y="217"/>
                    </a:cubicBezTo>
                    <a:cubicBezTo>
                      <a:pt x="769" y="182"/>
                      <a:pt x="897" y="158"/>
                      <a:pt x="1028" y="142"/>
                    </a:cubicBezTo>
                    <a:cubicBezTo>
                      <a:pt x="1159" y="125"/>
                      <a:pt x="1291" y="117"/>
                      <a:pt x="1432" y="109"/>
                    </a:cubicBezTo>
                    <a:cubicBezTo>
                      <a:pt x="1369" y="76"/>
                      <a:pt x="1302" y="54"/>
                      <a:pt x="1234" y="36"/>
                    </a:cubicBezTo>
                    <a:cubicBezTo>
                      <a:pt x="1165" y="20"/>
                      <a:pt x="1095" y="9"/>
                      <a:pt x="1024" y="4"/>
                    </a:cubicBezTo>
                    <a:cubicBezTo>
                      <a:pt x="995" y="2"/>
                      <a:pt x="965" y="1"/>
                      <a:pt x="936" y="1"/>
                    </a:cubicBezTo>
                    <a:close/>
                  </a:path>
                </a:pathLst>
              </a:custGeom>
              <a:solidFill>
                <a:srgbClr val="DA4731"/>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77" name="Google Shape;577;p23"/>
              <p:cNvSpPr/>
              <p:nvPr/>
            </p:nvSpPr>
            <p:spPr>
              <a:xfrm>
                <a:off x="3164232" y="933492"/>
                <a:ext cx="63485" cy="20167"/>
              </a:xfrm>
              <a:custGeom>
                <a:avLst/>
                <a:gdLst/>
                <a:ahLst/>
                <a:cxnLst/>
                <a:rect l="l" t="t" r="r" b="b"/>
                <a:pathLst>
                  <a:path w="1511" h="480" extrusionOk="0">
                    <a:moveTo>
                      <a:pt x="885" y="0"/>
                    </a:moveTo>
                    <a:cubicBezTo>
                      <a:pt x="822" y="0"/>
                      <a:pt x="760" y="6"/>
                      <a:pt x="699" y="17"/>
                    </a:cubicBezTo>
                    <a:cubicBezTo>
                      <a:pt x="663" y="23"/>
                      <a:pt x="628" y="33"/>
                      <a:pt x="592" y="41"/>
                    </a:cubicBezTo>
                    <a:cubicBezTo>
                      <a:pt x="558" y="54"/>
                      <a:pt x="523" y="63"/>
                      <a:pt x="489" y="78"/>
                    </a:cubicBezTo>
                    <a:cubicBezTo>
                      <a:pt x="422" y="104"/>
                      <a:pt x="357" y="139"/>
                      <a:pt x="298" y="179"/>
                    </a:cubicBezTo>
                    <a:cubicBezTo>
                      <a:pt x="179" y="259"/>
                      <a:pt x="75" y="360"/>
                      <a:pt x="1" y="480"/>
                    </a:cubicBezTo>
                    <a:cubicBezTo>
                      <a:pt x="126" y="414"/>
                      <a:pt x="244" y="351"/>
                      <a:pt x="363" y="301"/>
                    </a:cubicBezTo>
                    <a:cubicBezTo>
                      <a:pt x="378" y="294"/>
                      <a:pt x="394" y="289"/>
                      <a:pt x="409" y="282"/>
                    </a:cubicBezTo>
                    <a:cubicBezTo>
                      <a:pt x="424" y="277"/>
                      <a:pt x="438" y="270"/>
                      <a:pt x="454" y="265"/>
                    </a:cubicBezTo>
                    <a:cubicBezTo>
                      <a:pt x="485" y="255"/>
                      <a:pt x="514" y="244"/>
                      <a:pt x="545" y="235"/>
                    </a:cubicBezTo>
                    <a:cubicBezTo>
                      <a:pt x="575" y="226"/>
                      <a:pt x="606" y="218"/>
                      <a:pt x="637" y="210"/>
                    </a:cubicBezTo>
                    <a:cubicBezTo>
                      <a:pt x="668" y="204"/>
                      <a:pt x="699" y="196"/>
                      <a:pt x="730" y="191"/>
                    </a:cubicBezTo>
                    <a:cubicBezTo>
                      <a:pt x="828" y="173"/>
                      <a:pt x="927" y="164"/>
                      <a:pt x="1028" y="164"/>
                    </a:cubicBezTo>
                    <a:cubicBezTo>
                      <a:pt x="1055" y="164"/>
                      <a:pt x="1083" y="165"/>
                      <a:pt x="1112" y="166"/>
                    </a:cubicBezTo>
                    <a:cubicBezTo>
                      <a:pt x="1176" y="169"/>
                      <a:pt x="1243" y="175"/>
                      <a:pt x="1308" y="184"/>
                    </a:cubicBezTo>
                    <a:cubicBezTo>
                      <a:pt x="1374" y="193"/>
                      <a:pt x="1442" y="204"/>
                      <a:pt x="1511" y="219"/>
                    </a:cubicBezTo>
                    <a:cubicBezTo>
                      <a:pt x="1484" y="194"/>
                      <a:pt x="1456" y="172"/>
                      <a:pt x="1427" y="153"/>
                    </a:cubicBezTo>
                    <a:cubicBezTo>
                      <a:pt x="1397" y="134"/>
                      <a:pt x="1366" y="117"/>
                      <a:pt x="1333" y="101"/>
                    </a:cubicBezTo>
                    <a:cubicBezTo>
                      <a:pt x="1270" y="70"/>
                      <a:pt x="1201" y="47"/>
                      <a:pt x="1132" y="29"/>
                    </a:cubicBezTo>
                    <a:cubicBezTo>
                      <a:pt x="1052" y="10"/>
                      <a:pt x="968" y="0"/>
                      <a:pt x="885" y="0"/>
                    </a:cubicBezTo>
                    <a:close/>
                  </a:path>
                </a:pathLst>
              </a:custGeom>
              <a:solidFill>
                <a:srgbClr val="DA4731"/>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78" name="Google Shape;578;p23"/>
              <p:cNvSpPr/>
              <p:nvPr/>
            </p:nvSpPr>
            <p:spPr>
              <a:xfrm>
                <a:off x="3234857" y="1032435"/>
                <a:ext cx="52099" cy="32730"/>
              </a:xfrm>
              <a:custGeom>
                <a:avLst/>
                <a:gdLst/>
                <a:ahLst/>
                <a:cxnLst/>
                <a:rect l="l" t="t" r="r" b="b"/>
                <a:pathLst>
                  <a:path w="1240" h="779" extrusionOk="0">
                    <a:moveTo>
                      <a:pt x="178" y="0"/>
                    </a:moveTo>
                    <a:lnTo>
                      <a:pt x="178" y="0"/>
                    </a:lnTo>
                    <a:cubicBezTo>
                      <a:pt x="178" y="0"/>
                      <a:pt x="1" y="659"/>
                      <a:pt x="517" y="763"/>
                    </a:cubicBezTo>
                    <a:cubicBezTo>
                      <a:pt x="567" y="774"/>
                      <a:pt x="615" y="778"/>
                      <a:pt x="661" y="778"/>
                    </a:cubicBezTo>
                    <a:cubicBezTo>
                      <a:pt x="1046" y="778"/>
                      <a:pt x="1240" y="431"/>
                      <a:pt x="1211" y="101"/>
                    </a:cubicBezTo>
                    <a:lnTo>
                      <a:pt x="178" y="0"/>
                    </a:ln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79" name="Google Shape;579;p23"/>
              <p:cNvSpPr/>
              <p:nvPr/>
            </p:nvSpPr>
            <p:spPr>
              <a:xfrm>
                <a:off x="3124613" y="1017982"/>
                <a:ext cx="33990" cy="36469"/>
              </a:xfrm>
              <a:custGeom>
                <a:avLst/>
                <a:gdLst/>
                <a:ahLst/>
                <a:cxnLst/>
                <a:rect l="l" t="t" r="r" b="b"/>
                <a:pathLst>
                  <a:path w="809" h="868" extrusionOk="0">
                    <a:moveTo>
                      <a:pt x="290" y="1"/>
                    </a:moveTo>
                    <a:cubicBezTo>
                      <a:pt x="280" y="1"/>
                      <a:pt x="270" y="2"/>
                      <a:pt x="261" y="2"/>
                    </a:cubicBezTo>
                    <a:cubicBezTo>
                      <a:pt x="214" y="5"/>
                      <a:pt x="167" y="14"/>
                      <a:pt x="123" y="30"/>
                    </a:cubicBezTo>
                    <a:cubicBezTo>
                      <a:pt x="80" y="46"/>
                      <a:pt x="38" y="67"/>
                      <a:pt x="1" y="93"/>
                    </a:cubicBezTo>
                    <a:cubicBezTo>
                      <a:pt x="43" y="75"/>
                      <a:pt x="86" y="61"/>
                      <a:pt x="129" y="54"/>
                    </a:cubicBezTo>
                    <a:cubicBezTo>
                      <a:pt x="163" y="47"/>
                      <a:pt x="196" y="44"/>
                      <a:pt x="229" y="44"/>
                    </a:cubicBezTo>
                    <a:cubicBezTo>
                      <a:pt x="240" y="44"/>
                      <a:pt x="250" y="44"/>
                      <a:pt x="261" y="45"/>
                    </a:cubicBezTo>
                    <a:cubicBezTo>
                      <a:pt x="305" y="47"/>
                      <a:pt x="347" y="56"/>
                      <a:pt x="387" y="70"/>
                    </a:cubicBezTo>
                    <a:cubicBezTo>
                      <a:pt x="427" y="85"/>
                      <a:pt x="466" y="102"/>
                      <a:pt x="500" y="128"/>
                    </a:cubicBezTo>
                    <a:cubicBezTo>
                      <a:pt x="509" y="133"/>
                      <a:pt x="517" y="141"/>
                      <a:pt x="525" y="147"/>
                    </a:cubicBezTo>
                    <a:lnTo>
                      <a:pt x="537" y="157"/>
                    </a:lnTo>
                    <a:cubicBezTo>
                      <a:pt x="541" y="160"/>
                      <a:pt x="545" y="164"/>
                      <a:pt x="548" y="167"/>
                    </a:cubicBezTo>
                    <a:cubicBezTo>
                      <a:pt x="556" y="175"/>
                      <a:pt x="564" y="182"/>
                      <a:pt x="571" y="190"/>
                    </a:cubicBezTo>
                    <a:lnTo>
                      <a:pt x="592" y="213"/>
                    </a:lnTo>
                    <a:cubicBezTo>
                      <a:pt x="618" y="245"/>
                      <a:pt x="640" y="281"/>
                      <a:pt x="658" y="320"/>
                    </a:cubicBezTo>
                    <a:cubicBezTo>
                      <a:pt x="677" y="358"/>
                      <a:pt x="692" y="398"/>
                      <a:pt x="702" y="439"/>
                    </a:cubicBezTo>
                    <a:cubicBezTo>
                      <a:pt x="713" y="480"/>
                      <a:pt x="720" y="522"/>
                      <a:pt x="720" y="563"/>
                    </a:cubicBezTo>
                    <a:cubicBezTo>
                      <a:pt x="720" y="604"/>
                      <a:pt x="715" y="644"/>
                      <a:pt x="700" y="677"/>
                    </a:cubicBezTo>
                    <a:cubicBezTo>
                      <a:pt x="686" y="712"/>
                      <a:pt x="661" y="739"/>
                      <a:pt x="630" y="759"/>
                    </a:cubicBezTo>
                    <a:cubicBezTo>
                      <a:pt x="626" y="762"/>
                      <a:pt x="622" y="763"/>
                      <a:pt x="617" y="766"/>
                    </a:cubicBezTo>
                    <a:cubicBezTo>
                      <a:pt x="614" y="769"/>
                      <a:pt x="610" y="770"/>
                      <a:pt x="604" y="772"/>
                    </a:cubicBezTo>
                    <a:lnTo>
                      <a:pt x="591" y="777"/>
                    </a:lnTo>
                    <a:lnTo>
                      <a:pt x="579" y="782"/>
                    </a:lnTo>
                    <a:cubicBezTo>
                      <a:pt x="561" y="787"/>
                      <a:pt x="542" y="789"/>
                      <a:pt x="523" y="789"/>
                    </a:cubicBezTo>
                    <a:cubicBezTo>
                      <a:pt x="485" y="788"/>
                      <a:pt x="444" y="777"/>
                      <a:pt x="408" y="759"/>
                    </a:cubicBezTo>
                    <a:cubicBezTo>
                      <a:pt x="372" y="741"/>
                      <a:pt x="339" y="715"/>
                      <a:pt x="317" y="683"/>
                    </a:cubicBezTo>
                    <a:cubicBezTo>
                      <a:pt x="294" y="652"/>
                      <a:pt x="284" y="613"/>
                      <a:pt x="294" y="575"/>
                    </a:cubicBezTo>
                    <a:cubicBezTo>
                      <a:pt x="295" y="570"/>
                      <a:pt x="297" y="566"/>
                      <a:pt x="299" y="561"/>
                    </a:cubicBezTo>
                    <a:cubicBezTo>
                      <a:pt x="300" y="556"/>
                      <a:pt x="302" y="552"/>
                      <a:pt x="305" y="547"/>
                    </a:cubicBezTo>
                    <a:cubicBezTo>
                      <a:pt x="310" y="538"/>
                      <a:pt x="314" y="528"/>
                      <a:pt x="321" y="520"/>
                    </a:cubicBezTo>
                    <a:lnTo>
                      <a:pt x="329" y="507"/>
                    </a:lnTo>
                    <a:lnTo>
                      <a:pt x="339" y="495"/>
                    </a:lnTo>
                    <a:cubicBezTo>
                      <a:pt x="342" y="491"/>
                      <a:pt x="347" y="488"/>
                      <a:pt x="350" y="485"/>
                    </a:cubicBezTo>
                    <a:cubicBezTo>
                      <a:pt x="355" y="481"/>
                      <a:pt x="358" y="478"/>
                      <a:pt x="362" y="476"/>
                    </a:cubicBezTo>
                    <a:cubicBezTo>
                      <a:pt x="375" y="468"/>
                      <a:pt x="389" y="465"/>
                      <a:pt x="404" y="465"/>
                    </a:cubicBezTo>
                    <a:cubicBezTo>
                      <a:pt x="431" y="465"/>
                      <a:pt x="459" y="476"/>
                      <a:pt x="482" y="494"/>
                    </a:cubicBezTo>
                    <a:cubicBezTo>
                      <a:pt x="467" y="476"/>
                      <a:pt x="448" y="462"/>
                      <a:pt x="425" y="454"/>
                    </a:cubicBezTo>
                    <a:cubicBezTo>
                      <a:pt x="414" y="450"/>
                      <a:pt x="402" y="447"/>
                      <a:pt x="389" y="447"/>
                    </a:cubicBezTo>
                    <a:cubicBezTo>
                      <a:pt x="377" y="447"/>
                      <a:pt x="364" y="450"/>
                      <a:pt x="353" y="454"/>
                    </a:cubicBezTo>
                    <a:cubicBezTo>
                      <a:pt x="346" y="456"/>
                      <a:pt x="341" y="459"/>
                      <a:pt x="335" y="462"/>
                    </a:cubicBezTo>
                    <a:cubicBezTo>
                      <a:pt x="330" y="466"/>
                      <a:pt x="324" y="468"/>
                      <a:pt x="320" y="473"/>
                    </a:cubicBezTo>
                    <a:lnTo>
                      <a:pt x="306" y="485"/>
                    </a:lnTo>
                    <a:lnTo>
                      <a:pt x="293" y="499"/>
                    </a:lnTo>
                    <a:cubicBezTo>
                      <a:pt x="284" y="508"/>
                      <a:pt x="279" y="518"/>
                      <a:pt x="272" y="528"/>
                    </a:cubicBezTo>
                    <a:cubicBezTo>
                      <a:pt x="267" y="533"/>
                      <a:pt x="265" y="538"/>
                      <a:pt x="261" y="544"/>
                    </a:cubicBezTo>
                    <a:cubicBezTo>
                      <a:pt x="259" y="549"/>
                      <a:pt x="256" y="556"/>
                      <a:pt x="253" y="562"/>
                    </a:cubicBezTo>
                    <a:cubicBezTo>
                      <a:pt x="244" y="585"/>
                      <a:pt x="239" y="612"/>
                      <a:pt x="243" y="639"/>
                    </a:cubicBezTo>
                    <a:cubicBezTo>
                      <a:pt x="245" y="666"/>
                      <a:pt x="255" y="691"/>
                      <a:pt x="267" y="714"/>
                    </a:cubicBezTo>
                    <a:cubicBezTo>
                      <a:pt x="293" y="759"/>
                      <a:pt x="332" y="794"/>
                      <a:pt x="375" y="819"/>
                    </a:cubicBezTo>
                    <a:cubicBezTo>
                      <a:pt x="418" y="845"/>
                      <a:pt x="467" y="862"/>
                      <a:pt x="519" y="866"/>
                    </a:cubicBezTo>
                    <a:cubicBezTo>
                      <a:pt x="525" y="867"/>
                      <a:pt x="531" y="867"/>
                      <a:pt x="538" y="867"/>
                    </a:cubicBezTo>
                    <a:cubicBezTo>
                      <a:pt x="558" y="867"/>
                      <a:pt x="578" y="865"/>
                      <a:pt x="598" y="860"/>
                    </a:cubicBezTo>
                    <a:lnTo>
                      <a:pt x="618" y="855"/>
                    </a:lnTo>
                    <a:lnTo>
                      <a:pt x="637" y="848"/>
                    </a:lnTo>
                    <a:cubicBezTo>
                      <a:pt x="643" y="845"/>
                      <a:pt x="649" y="843"/>
                      <a:pt x="655" y="840"/>
                    </a:cubicBezTo>
                    <a:cubicBezTo>
                      <a:pt x="660" y="837"/>
                      <a:pt x="666" y="834"/>
                      <a:pt x="672" y="831"/>
                    </a:cubicBezTo>
                    <a:cubicBezTo>
                      <a:pt x="696" y="818"/>
                      <a:pt x="717" y="801"/>
                      <a:pt x="735" y="781"/>
                    </a:cubicBezTo>
                    <a:cubicBezTo>
                      <a:pt x="754" y="761"/>
                      <a:pt x="768" y="737"/>
                      <a:pt x="780" y="713"/>
                    </a:cubicBezTo>
                    <a:cubicBezTo>
                      <a:pt x="791" y="688"/>
                      <a:pt x="798" y="663"/>
                      <a:pt x="802" y="638"/>
                    </a:cubicBezTo>
                    <a:cubicBezTo>
                      <a:pt x="807" y="612"/>
                      <a:pt x="809" y="587"/>
                      <a:pt x="809" y="562"/>
                    </a:cubicBezTo>
                    <a:cubicBezTo>
                      <a:pt x="806" y="461"/>
                      <a:pt x="777" y="368"/>
                      <a:pt x="733" y="282"/>
                    </a:cubicBezTo>
                    <a:cubicBezTo>
                      <a:pt x="710" y="240"/>
                      <a:pt x="684" y="198"/>
                      <a:pt x="651" y="163"/>
                    </a:cubicBezTo>
                    <a:cubicBezTo>
                      <a:pt x="617" y="126"/>
                      <a:pt x="579" y="95"/>
                      <a:pt x="538" y="69"/>
                    </a:cubicBezTo>
                    <a:lnTo>
                      <a:pt x="506" y="52"/>
                    </a:lnTo>
                    <a:lnTo>
                      <a:pt x="472" y="37"/>
                    </a:lnTo>
                    <a:cubicBezTo>
                      <a:pt x="461" y="32"/>
                      <a:pt x="450" y="29"/>
                      <a:pt x="438" y="25"/>
                    </a:cubicBezTo>
                    <a:lnTo>
                      <a:pt x="421" y="19"/>
                    </a:lnTo>
                    <a:lnTo>
                      <a:pt x="403" y="15"/>
                    </a:lnTo>
                    <a:cubicBezTo>
                      <a:pt x="380" y="9"/>
                      <a:pt x="356" y="5"/>
                      <a:pt x="333" y="3"/>
                    </a:cubicBezTo>
                    <a:lnTo>
                      <a:pt x="297" y="1"/>
                    </a:lnTo>
                    <a:cubicBezTo>
                      <a:pt x="294" y="1"/>
                      <a:pt x="292" y="1"/>
                      <a:pt x="290" y="1"/>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80" name="Google Shape;580;p23"/>
              <p:cNvSpPr/>
              <p:nvPr/>
            </p:nvSpPr>
            <p:spPr>
              <a:xfrm>
                <a:off x="3266536" y="1092137"/>
                <a:ext cx="19747" cy="7857"/>
              </a:xfrm>
              <a:custGeom>
                <a:avLst/>
                <a:gdLst/>
                <a:ahLst/>
                <a:cxnLst/>
                <a:rect l="l" t="t" r="r" b="b"/>
                <a:pathLst>
                  <a:path w="470" h="187" extrusionOk="0">
                    <a:moveTo>
                      <a:pt x="469" y="1"/>
                    </a:moveTo>
                    <a:cubicBezTo>
                      <a:pt x="431" y="27"/>
                      <a:pt x="394" y="49"/>
                      <a:pt x="357" y="66"/>
                    </a:cubicBezTo>
                    <a:cubicBezTo>
                      <a:pt x="321" y="84"/>
                      <a:pt x="284" y="96"/>
                      <a:pt x="246" y="102"/>
                    </a:cubicBezTo>
                    <a:cubicBezTo>
                      <a:pt x="228" y="106"/>
                      <a:pt x="209" y="108"/>
                      <a:pt x="190" y="108"/>
                    </a:cubicBezTo>
                    <a:cubicBezTo>
                      <a:pt x="186" y="108"/>
                      <a:pt x="183" y="109"/>
                      <a:pt x="179" y="109"/>
                    </a:cubicBezTo>
                    <a:cubicBezTo>
                      <a:pt x="173" y="109"/>
                      <a:pt x="166" y="108"/>
                      <a:pt x="160" y="108"/>
                    </a:cubicBezTo>
                    <a:cubicBezTo>
                      <a:pt x="150" y="107"/>
                      <a:pt x="140" y="108"/>
                      <a:pt x="129" y="106"/>
                    </a:cubicBezTo>
                    <a:cubicBezTo>
                      <a:pt x="89" y="104"/>
                      <a:pt x="46" y="96"/>
                      <a:pt x="0" y="89"/>
                    </a:cubicBezTo>
                    <a:lnTo>
                      <a:pt x="0" y="89"/>
                    </a:lnTo>
                    <a:cubicBezTo>
                      <a:pt x="30" y="126"/>
                      <a:pt x="70" y="152"/>
                      <a:pt x="115" y="169"/>
                    </a:cubicBezTo>
                    <a:cubicBezTo>
                      <a:pt x="138" y="178"/>
                      <a:pt x="162" y="183"/>
                      <a:pt x="186" y="185"/>
                    </a:cubicBezTo>
                    <a:cubicBezTo>
                      <a:pt x="198" y="187"/>
                      <a:pt x="212" y="187"/>
                      <a:pt x="224" y="187"/>
                    </a:cubicBezTo>
                    <a:cubicBezTo>
                      <a:pt x="236" y="186"/>
                      <a:pt x="248" y="185"/>
                      <a:pt x="261" y="182"/>
                    </a:cubicBezTo>
                    <a:cubicBezTo>
                      <a:pt x="310" y="174"/>
                      <a:pt x="356" y="151"/>
                      <a:pt x="393" y="119"/>
                    </a:cubicBezTo>
                    <a:cubicBezTo>
                      <a:pt x="429" y="87"/>
                      <a:pt x="458" y="47"/>
                      <a:pt x="469" y="1"/>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81" name="Google Shape;581;p23"/>
              <p:cNvSpPr/>
              <p:nvPr/>
            </p:nvSpPr>
            <p:spPr>
              <a:xfrm>
                <a:off x="3285988" y="932946"/>
                <a:ext cx="56720" cy="30839"/>
              </a:xfrm>
              <a:custGeom>
                <a:avLst/>
                <a:gdLst/>
                <a:ahLst/>
                <a:cxnLst/>
                <a:rect l="l" t="t" r="r" b="b"/>
                <a:pathLst>
                  <a:path w="1350" h="734" extrusionOk="0">
                    <a:moveTo>
                      <a:pt x="710" y="0"/>
                    </a:moveTo>
                    <a:cubicBezTo>
                      <a:pt x="177" y="0"/>
                      <a:pt x="1" y="638"/>
                      <a:pt x="1" y="638"/>
                    </a:cubicBezTo>
                    <a:cubicBezTo>
                      <a:pt x="175" y="705"/>
                      <a:pt x="333" y="733"/>
                      <a:pt x="475" y="733"/>
                    </a:cubicBezTo>
                    <a:cubicBezTo>
                      <a:pt x="907" y="733"/>
                      <a:pt x="1196" y="473"/>
                      <a:pt x="1350" y="246"/>
                    </a:cubicBezTo>
                    <a:cubicBezTo>
                      <a:pt x="1095" y="67"/>
                      <a:pt x="884" y="0"/>
                      <a:pt x="710"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82" name="Google Shape;582;p23"/>
              <p:cNvSpPr/>
              <p:nvPr/>
            </p:nvSpPr>
            <p:spPr>
              <a:xfrm>
                <a:off x="3296870" y="933408"/>
                <a:ext cx="31637" cy="29537"/>
              </a:xfrm>
              <a:custGeom>
                <a:avLst/>
                <a:gdLst/>
                <a:ahLst/>
                <a:cxnLst/>
                <a:rect l="l" t="t" r="r" b="b"/>
                <a:pathLst>
                  <a:path w="753" h="703" extrusionOk="0">
                    <a:moveTo>
                      <a:pt x="372" y="0"/>
                    </a:moveTo>
                    <a:cubicBezTo>
                      <a:pt x="345" y="0"/>
                      <a:pt x="318" y="3"/>
                      <a:pt x="291" y="10"/>
                    </a:cubicBezTo>
                    <a:cubicBezTo>
                      <a:pt x="109" y="56"/>
                      <a:pt x="0" y="246"/>
                      <a:pt x="47" y="435"/>
                    </a:cubicBezTo>
                    <a:cubicBezTo>
                      <a:pt x="87" y="595"/>
                      <a:pt x="227" y="702"/>
                      <a:pt x="379" y="702"/>
                    </a:cubicBezTo>
                    <a:cubicBezTo>
                      <a:pt x="406" y="702"/>
                      <a:pt x="433" y="699"/>
                      <a:pt x="460" y="692"/>
                    </a:cubicBezTo>
                    <a:cubicBezTo>
                      <a:pt x="642" y="646"/>
                      <a:pt x="752" y="456"/>
                      <a:pt x="705" y="268"/>
                    </a:cubicBezTo>
                    <a:cubicBezTo>
                      <a:pt x="665" y="107"/>
                      <a:pt x="525" y="0"/>
                      <a:pt x="372" y="0"/>
                    </a:cubicBezTo>
                    <a:close/>
                  </a:path>
                </a:pathLst>
              </a:custGeom>
              <a:solidFill>
                <a:srgbClr val="AD362A"/>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83" name="Google Shape;583;p23"/>
              <p:cNvSpPr/>
              <p:nvPr/>
            </p:nvSpPr>
            <p:spPr>
              <a:xfrm>
                <a:off x="3293257" y="926098"/>
                <a:ext cx="42477" cy="11764"/>
              </a:xfrm>
              <a:custGeom>
                <a:avLst/>
                <a:gdLst/>
                <a:ahLst/>
                <a:cxnLst/>
                <a:rect l="l" t="t" r="r" b="b"/>
                <a:pathLst>
                  <a:path w="1011" h="280" extrusionOk="0">
                    <a:moveTo>
                      <a:pt x="537" y="0"/>
                    </a:moveTo>
                    <a:cubicBezTo>
                      <a:pt x="518" y="0"/>
                      <a:pt x="499" y="1"/>
                      <a:pt x="480" y="3"/>
                    </a:cubicBezTo>
                    <a:cubicBezTo>
                      <a:pt x="383" y="11"/>
                      <a:pt x="289" y="40"/>
                      <a:pt x="206" y="87"/>
                    </a:cubicBezTo>
                    <a:cubicBezTo>
                      <a:pt x="164" y="111"/>
                      <a:pt x="126" y="139"/>
                      <a:pt x="91" y="171"/>
                    </a:cubicBezTo>
                    <a:cubicBezTo>
                      <a:pt x="57" y="203"/>
                      <a:pt x="24" y="238"/>
                      <a:pt x="1" y="279"/>
                    </a:cubicBezTo>
                    <a:cubicBezTo>
                      <a:pt x="74" y="223"/>
                      <a:pt x="153" y="178"/>
                      <a:pt x="234" y="144"/>
                    </a:cubicBezTo>
                    <a:cubicBezTo>
                      <a:pt x="315" y="112"/>
                      <a:pt x="400" y="91"/>
                      <a:pt x="486" y="84"/>
                    </a:cubicBezTo>
                    <a:cubicBezTo>
                      <a:pt x="510" y="82"/>
                      <a:pt x="534" y="81"/>
                      <a:pt x="558" y="81"/>
                    </a:cubicBezTo>
                    <a:cubicBezTo>
                      <a:pt x="621" y="81"/>
                      <a:pt x="685" y="88"/>
                      <a:pt x="748" y="100"/>
                    </a:cubicBezTo>
                    <a:cubicBezTo>
                      <a:pt x="835" y="115"/>
                      <a:pt x="922" y="142"/>
                      <a:pt x="1010" y="171"/>
                    </a:cubicBezTo>
                    <a:cubicBezTo>
                      <a:pt x="938" y="112"/>
                      <a:pt x="854" y="67"/>
                      <a:pt x="764" y="38"/>
                    </a:cubicBezTo>
                    <a:cubicBezTo>
                      <a:pt x="692" y="13"/>
                      <a:pt x="614" y="0"/>
                      <a:pt x="537" y="0"/>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84" name="Google Shape;584;p23"/>
              <p:cNvSpPr/>
              <p:nvPr/>
            </p:nvSpPr>
            <p:spPr>
              <a:xfrm>
                <a:off x="3311785" y="942399"/>
                <a:ext cx="11512" cy="10756"/>
              </a:xfrm>
              <a:custGeom>
                <a:avLst/>
                <a:gdLst/>
                <a:ahLst/>
                <a:cxnLst/>
                <a:rect l="l" t="t" r="r" b="b"/>
                <a:pathLst>
                  <a:path w="274" h="256" extrusionOk="0">
                    <a:moveTo>
                      <a:pt x="135" y="0"/>
                    </a:moveTo>
                    <a:cubicBezTo>
                      <a:pt x="126" y="0"/>
                      <a:pt x="116" y="2"/>
                      <a:pt x="106" y="4"/>
                    </a:cubicBezTo>
                    <a:cubicBezTo>
                      <a:pt x="40" y="21"/>
                      <a:pt x="1" y="90"/>
                      <a:pt x="17" y="159"/>
                    </a:cubicBezTo>
                    <a:cubicBezTo>
                      <a:pt x="32" y="217"/>
                      <a:pt x="83" y="256"/>
                      <a:pt x="138" y="256"/>
                    </a:cubicBezTo>
                    <a:cubicBezTo>
                      <a:pt x="148" y="256"/>
                      <a:pt x="158" y="255"/>
                      <a:pt x="167" y="252"/>
                    </a:cubicBezTo>
                    <a:cubicBezTo>
                      <a:pt x="233" y="235"/>
                      <a:pt x="273" y="166"/>
                      <a:pt x="256" y="98"/>
                    </a:cubicBezTo>
                    <a:cubicBezTo>
                      <a:pt x="241" y="39"/>
                      <a:pt x="191" y="0"/>
                      <a:pt x="135"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85" name="Google Shape;585;p23"/>
              <p:cNvSpPr/>
              <p:nvPr/>
            </p:nvSpPr>
            <p:spPr>
              <a:xfrm>
                <a:off x="3164064" y="961935"/>
                <a:ext cx="67686" cy="31469"/>
              </a:xfrm>
              <a:custGeom>
                <a:avLst/>
                <a:gdLst/>
                <a:ahLst/>
                <a:cxnLst/>
                <a:rect l="l" t="t" r="r" b="b"/>
                <a:pathLst>
                  <a:path w="1611" h="749" extrusionOk="0">
                    <a:moveTo>
                      <a:pt x="916" y="0"/>
                    </a:moveTo>
                    <a:cubicBezTo>
                      <a:pt x="633" y="0"/>
                      <a:pt x="302" y="143"/>
                      <a:pt x="1" y="634"/>
                    </a:cubicBezTo>
                    <a:cubicBezTo>
                      <a:pt x="149" y="697"/>
                      <a:pt x="342" y="748"/>
                      <a:pt x="558" y="748"/>
                    </a:cubicBezTo>
                    <a:cubicBezTo>
                      <a:pt x="881" y="748"/>
                      <a:pt x="1255" y="634"/>
                      <a:pt x="1611" y="276"/>
                    </a:cubicBezTo>
                    <a:cubicBezTo>
                      <a:pt x="1611" y="276"/>
                      <a:pt x="1309" y="0"/>
                      <a:pt x="916"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86" name="Google Shape;586;p23"/>
              <p:cNvSpPr/>
              <p:nvPr/>
            </p:nvSpPr>
            <p:spPr>
              <a:xfrm>
                <a:off x="3180575" y="960129"/>
                <a:ext cx="36259" cy="33864"/>
              </a:xfrm>
              <a:custGeom>
                <a:avLst/>
                <a:gdLst/>
                <a:ahLst/>
                <a:cxnLst/>
                <a:rect l="l" t="t" r="r" b="b"/>
                <a:pathLst>
                  <a:path w="863" h="806" extrusionOk="0">
                    <a:moveTo>
                      <a:pt x="426" y="0"/>
                    </a:moveTo>
                    <a:cubicBezTo>
                      <a:pt x="396" y="0"/>
                      <a:pt x="365" y="4"/>
                      <a:pt x="334" y="12"/>
                    </a:cubicBezTo>
                    <a:cubicBezTo>
                      <a:pt x="126" y="65"/>
                      <a:pt x="0" y="283"/>
                      <a:pt x="55" y="499"/>
                    </a:cubicBezTo>
                    <a:cubicBezTo>
                      <a:pt x="100" y="682"/>
                      <a:pt x="260" y="806"/>
                      <a:pt x="436" y="806"/>
                    </a:cubicBezTo>
                    <a:cubicBezTo>
                      <a:pt x="466" y="806"/>
                      <a:pt x="498" y="802"/>
                      <a:pt x="529" y="794"/>
                    </a:cubicBezTo>
                    <a:cubicBezTo>
                      <a:pt x="737" y="742"/>
                      <a:pt x="862" y="523"/>
                      <a:pt x="809" y="308"/>
                    </a:cubicBezTo>
                    <a:cubicBezTo>
                      <a:pt x="763" y="123"/>
                      <a:pt x="602" y="0"/>
                      <a:pt x="426" y="0"/>
                    </a:cubicBezTo>
                    <a:close/>
                  </a:path>
                </a:pathLst>
              </a:custGeom>
              <a:solidFill>
                <a:srgbClr val="AD362A"/>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87" name="Google Shape;587;p23"/>
              <p:cNvSpPr/>
              <p:nvPr/>
            </p:nvSpPr>
            <p:spPr>
              <a:xfrm>
                <a:off x="3166333" y="955549"/>
                <a:ext cx="46721" cy="20713"/>
              </a:xfrm>
              <a:custGeom>
                <a:avLst/>
                <a:gdLst/>
                <a:ahLst/>
                <a:cxnLst/>
                <a:rect l="l" t="t" r="r" b="b"/>
                <a:pathLst>
                  <a:path w="1112" h="493" extrusionOk="0">
                    <a:moveTo>
                      <a:pt x="809" y="0"/>
                    </a:moveTo>
                    <a:cubicBezTo>
                      <a:pt x="804" y="0"/>
                      <a:pt x="800" y="0"/>
                      <a:pt x="795" y="0"/>
                    </a:cubicBezTo>
                    <a:cubicBezTo>
                      <a:pt x="686" y="1"/>
                      <a:pt x="577" y="23"/>
                      <a:pt x="475" y="65"/>
                    </a:cubicBezTo>
                    <a:cubicBezTo>
                      <a:pt x="424" y="86"/>
                      <a:pt x="374" y="110"/>
                      <a:pt x="329" y="140"/>
                    </a:cubicBezTo>
                    <a:lnTo>
                      <a:pt x="312" y="151"/>
                    </a:lnTo>
                    <a:lnTo>
                      <a:pt x="295" y="163"/>
                    </a:lnTo>
                    <a:cubicBezTo>
                      <a:pt x="284" y="170"/>
                      <a:pt x="272" y="178"/>
                      <a:pt x="262" y="187"/>
                    </a:cubicBezTo>
                    <a:cubicBezTo>
                      <a:pt x="241" y="204"/>
                      <a:pt x="219" y="220"/>
                      <a:pt x="199" y="239"/>
                    </a:cubicBezTo>
                    <a:cubicBezTo>
                      <a:pt x="119" y="313"/>
                      <a:pt x="51" y="397"/>
                      <a:pt x="1" y="493"/>
                    </a:cubicBezTo>
                    <a:cubicBezTo>
                      <a:pt x="80" y="420"/>
                      <a:pt x="159" y="352"/>
                      <a:pt x="243" y="294"/>
                    </a:cubicBezTo>
                    <a:cubicBezTo>
                      <a:pt x="253" y="286"/>
                      <a:pt x="264" y="279"/>
                      <a:pt x="274" y="272"/>
                    </a:cubicBezTo>
                    <a:lnTo>
                      <a:pt x="306" y="251"/>
                    </a:lnTo>
                    <a:lnTo>
                      <a:pt x="339" y="231"/>
                    </a:lnTo>
                    <a:lnTo>
                      <a:pt x="355" y="221"/>
                    </a:lnTo>
                    <a:lnTo>
                      <a:pt x="372" y="212"/>
                    </a:lnTo>
                    <a:lnTo>
                      <a:pt x="405" y="194"/>
                    </a:lnTo>
                    <a:lnTo>
                      <a:pt x="439" y="177"/>
                    </a:lnTo>
                    <a:cubicBezTo>
                      <a:pt x="450" y="171"/>
                      <a:pt x="462" y="167"/>
                      <a:pt x="473" y="161"/>
                    </a:cubicBezTo>
                    <a:cubicBezTo>
                      <a:pt x="484" y="156"/>
                      <a:pt x="497" y="151"/>
                      <a:pt x="508" y="147"/>
                    </a:cubicBezTo>
                    <a:cubicBezTo>
                      <a:pt x="601" y="108"/>
                      <a:pt x="699" y="83"/>
                      <a:pt x="800" y="69"/>
                    </a:cubicBezTo>
                    <a:cubicBezTo>
                      <a:pt x="861" y="61"/>
                      <a:pt x="921" y="56"/>
                      <a:pt x="983" y="56"/>
                    </a:cubicBezTo>
                    <a:cubicBezTo>
                      <a:pt x="1025" y="56"/>
                      <a:pt x="1068" y="58"/>
                      <a:pt x="1111" y="63"/>
                    </a:cubicBezTo>
                    <a:cubicBezTo>
                      <a:pt x="1063" y="39"/>
                      <a:pt x="1011" y="25"/>
                      <a:pt x="958" y="14"/>
                    </a:cubicBezTo>
                    <a:cubicBezTo>
                      <a:pt x="909" y="5"/>
                      <a:pt x="859" y="0"/>
                      <a:pt x="809" y="0"/>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88" name="Google Shape;588;p23"/>
              <p:cNvSpPr/>
              <p:nvPr/>
            </p:nvSpPr>
            <p:spPr>
              <a:xfrm>
                <a:off x="3201078" y="970506"/>
                <a:ext cx="11470" cy="10714"/>
              </a:xfrm>
              <a:custGeom>
                <a:avLst/>
                <a:gdLst/>
                <a:ahLst/>
                <a:cxnLst/>
                <a:rect l="l" t="t" r="r" b="b"/>
                <a:pathLst>
                  <a:path w="273" h="255" extrusionOk="0">
                    <a:moveTo>
                      <a:pt x="135" y="0"/>
                    </a:moveTo>
                    <a:cubicBezTo>
                      <a:pt x="126" y="0"/>
                      <a:pt x="116" y="1"/>
                      <a:pt x="106" y="4"/>
                    </a:cubicBezTo>
                    <a:cubicBezTo>
                      <a:pt x="41" y="20"/>
                      <a:pt x="1" y="89"/>
                      <a:pt x="18" y="158"/>
                    </a:cubicBezTo>
                    <a:cubicBezTo>
                      <a:pt x="32" y="216"/>
                      <a:pt x="83" y="255"/>
                      <a:pt x="138" y="255"/>
                    </a:cubicBezTo>
                    <a:cubicBezTo>
                      <a:pt x="148" y="255"/>
                      <a:pt x="158" y="253"/>
                      <a:pt x="167" y="251"/>
                    </a:cubicBezTo>
                    <a:cubicBezTo>
                      <a:pt x="234" y="234"/>
                      <a:pt x="273" y="165"/>
                      <a:pt x="256" y="97"/>
                    </a:cubicBezTo>
                    <a:cubicBezTo>
                      <a:pt x="241" y="39"/>
                      <a:pt x="190" y="0"/>
                      <a:pt x="135"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89" name="Google Shape;589;p23"/>
              <p:cNvSpPr/>
              <p:nvPr/>
            </p:nvSpPr>
            <p:spPr>
              <a:xfrm>
                <a:off x="3004159" y="782872"/>
                <a:ext cx="353472" cy="225579"/>
              </a:xfrm>
              <a:custGeom>
                <a:avLst/>
                <a:gdLst/>
                <a:ahLst/>
                <a:cxnLst/>
                <a:rect l="l" t="t" r="r" b="b"/>
                <a:pathLst>
                  <a:path w="8413" h="5369" extrusionOk="0">
                    <a:moveTo>
                      <a:pt x="5831" y="1"/>
                    </a:moveTo>
                    <a:cubicBezTo>
                      <a:pt x="5607" y="1"/>
                      <a:pt x="5366" y="40"/>
                      <a:pt x="5111" y="125"/>
                    </a:cubicBezTo>
                    <a:cubicBezTo>
                      <a:pt x="4898" y="43"/>
                      <a:pt x="4673" y="4"/>
                      <a:pt x="4443" y="4"/>
                    </a:cubicBezTo>
                    <a:cubicBezTo>
                      <a:pt x="2403" y="4"/>
                      <a:pt x="1" y="3036"/>
                      <a:pt x="2752" y="5368"/>
                    </a:cubicBezTo>
                    <a:cubicBezTo>
                      <a:pt x="2897" y="5225"/>
                      <a:pt x="2998" y="5147"/>
                      <a:pt x="3269" y="5147"/>
                    </a:cubicBezTo>
                    <a:cubicBezTo>
                      <a:pt x="3347" y="5147"/>
                      <a:pt x="3439" y="5154"/>
                      <a:pt x="3550" y="5167"/>
                    </a:cubicBezTo>
                    <a:cubicBezTo>
                      <a:pt x="3550" y="5167"/>
                      <a:pt x="4932" y="3451"/>
                      <a:pt x="5566" y="1784"/>
                    </a:cubicBezTo>
                    <a:cubicBezTo>
                      <a:pt x="6187" y="2282"/>
                      <a:pt x="6813" y="3308"/>
                      <a:pt x="8166" y="3625"/>
                    </a:cubicBezTo>
                    <a:cubicBezTo>
                      <a:pt x="8413" y="2440"/>
                      <a:pt x="7607" y="1"/>
                      <a:pt x="5831" y="1"/>
                    </a:cubicBezTo>
                    <a:close/>
                  </a:path>
                </a:pathLst>
              </a:custGeom>
              <a:solidFill>
                <a:srgbClr val="E25142"/>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90" name="Google Shape;590;p23"/>
              <p:cNvSpPr/>
              <p:nvPr/>
            </p:nvSpPr>
            <p:spPr>
              <a:xfrm>
                <a:off x="3022435" y="790771"/>
                <a:ext cx="90626" cy="90584"/>
              </a:xfrm>
              <a:custGeom>
                <a:avLst/>
                <a:gdLst/>
                <a:ahLst/>
                <a:cxnLst/>
                <a:rect l="l" t="t" r="r" b="b"/>
                <a:pathLst>
                  <a:path w="2157" h="2156" extrusionOk="0">
                    <a:moveTo>
                      <a:pt x="1078" y="0"/>
                    </a:moveTo>
                    <a:cubicBezTo>
                      <a:pt x="482" y="0"/>
                      <a:pt x="0" y="483"/>
                      <a:pt x="0" y="1078"/>
                    </a:cubicBezTo>
                    <a:cubicBezTo>
                      <a:pt x="0" y="1674"/>
                      <a:pt x="482" y="2156"/>
                      <a:pt x="1078" y="2156"/>
                    </a:cubicBezTo>
                    <a:cubicBezTo>
                      <a:pt x="1673" y="2156"/>
                      <a:pt x="2156" y="1674"/>
                      <a:pt x="2156" y="1078"/>
                    </a:cubicBezTo>
                    <a:cubicBezTo>
                      <a:pt x="2156" y="483"/>
                      <a:pt x="1673" y="0"/>
                      <a:pt x="1078" y="0"/>
                    </a:cubicBezTo>
                    <a:close/>
                  </a:path>
                </a:pathLst>
              </a:custGeom>
              <a:solidFill>
                <a:srgbClr val="E25142"/>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91" name="Google Shape;591;p23"/>
              <p:cNvSpPr/>
              <p:nvPr/>
            </p:nvSpPr>
            <p:spPr>
              <a:xfrm>
                <a:off x="3247966" y="737581"/>
                <a:ext cx="90626" cy="90626"/>
              </a:xfrm>
              <a:custGeom>
                <a:avLst/>
                <a:gdLst/>
                <a:ahLst/>
                <a:cxnLst/>
                <a:rect l="l" t="t" r="r" b="b"/>
                <a:pathLst>
                  <a:path w="2157" h="2157" extrusionOk="0">
                    <a:moveTo>
                      <a:pt x="1079" y="1"/>
                    </a:moveTo>
                    <a:cubicBezTo>
                      <a:pt x="483" y="1"/>
                      <a:pt x="0" y="484"/>
                      <a:pt x="0" y="1079"/>
                    </a:cubicBezTo>
                    <a:cubicBezTo>
                      <a:pt x="0" y="1675"/>
                      <a:pt x="483" y="2157"/>
                      <a:pt x="1079" y="2157"/>
                    </a:cubicBezTo>
                    <a:cubicBezTo>
                      <a:pt x="1674" y="2157"/>
                      <a:pt x="2156" y="1675"/>
                      <a:pt x="2156" y="1079"/>
                    </a:cubicBezTo>
                    <a:cubicBezTo>
                      <a:pt x="2156" y="484"/>
                      <a:pt x="1674" y="1"/>
                      <a:pt x="1079" y="1"/>
                    </a:cubicBezTo>
                    <a:close/>
                  </a:path>
                </a:pathLst>
              </a:custGeom>
              <a:solidFill>
                <a:srgbClr val="E25142"/>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92" name="Google Shape;592;p23"/>
              <p:cNvSpPr/>
              <p:nvPr/>
            </p:nvSpPr>
            <p:spPr>
              <a:xfrm>
                <a:off x="3118815" y="1437953"/>
                <a:ext cx="107768" cy="32394"/>
              </a:xfrm>
              <a:custGeom>
                <a:avLst/>
                <a:gdLst/>
                <a:ahLst/>
                <a:cxnLst/>
                <a:rect l="l" t="t" r="r" b="b"/>
                <a:pathLst>
                  <a:path w="2565" h="771" extrusionOk="0">
                    <a:moveTo>
                      <a:pt x="0" y="1"/>
                    </a:moveTo>
                    <a:lnTo>
                      <a:pt x="0" y="1"/>
                    </a:lnTo>
                    <a:cubicBezTo>
                      <a:pt x="64" y="101"/>
                      <a:pt x="144" y="189"/>
                      <a:pt x="230" y="271"/>
                    </a:cubicBezTo>
                    <a:cubicBezTo>
                      <a:pt x="316" y="354"/>
                      <a:pt x="411" y="426"/>
                      <a:pt x="513" y="490"/>
                    </a:cubicBezTo>
                    <a:cubicBezTo>
                      <a:pt x="715" y="617"/>
                      <a:pt x="944" y="705"/>
                      <a:pt x="1181" y="744"/>
                    </a:cubicBezTo>
                    <a:cubicBezTo>
                      <a:pt x="1211" y="750"/>
                      <a:pt x="1241" y="753"/>
                      <a:pt x="1271" y="756"/>
                    </a:cubicBezTo>
                    <a:lnTo>
                      <a:pt x="1315" y="761"/>
                    </a:lnTo>
                    <a:cubicBezTo>
                      <a:pt x="1330" y="764"/>
                      <a:pt x="1346" y="764"/>
                      <a:pt x="1360" y="765"/>
                    </a:cubicBezTo>
                    <a:cubicBezTo>
                      <a:pt x="1390" y="767"/>
                      <a:pt x="1420" y="768"/>
                      <a:pt x="1450" y="770"/>
                    </a:cubicBezTo>
                    <a:cubicBezTo>
                      <a:pt x="1480" y="770"/>
                      <a:pt x="1510" y="770"/>
                      <a:pt x="1540" y="769"/>
                    </a:cubicBezTo>
                    <a:cubicBezTo>
                      <a:pt x="1660" y="766"/>
                      <a:pt x="1780" y="755"/>
                      <a:pt x="1896" y="730"/>
                    </a:cubicBezTo>
                    <a:cubicBezTo>
                      <a:pt x="2131" y="684"/>
                      <a:pt x="2356" y="602"/>
                      <a:pt x="2565" y="493"/>
                    </a:cubicBezTo>
                    <a:lnTo>
                      <a:pt x="2565" y="493"/>
                    </a:lnTo>
                    <a:cubicBezTo>
                      <a:pt x="2343" y="573"/>
                      <a:pt x="2116" y="636"/>
                      <a:pt x="1886" y="670"/>
                    </a:cubicBezTo>
                    <a:cubicBezTo>
                      <a:pt x="1828" y="680"/>
                      <a:pt x="1771" y="684"/>
                      <a:pt x="1712" y="690"/>
                    </a:cubicBezTo>
                    <a:cubicBezTo>
                      <a:pt x="1705" y="691"/>
                      <a:pt x="1698" y="691"/>
                      <a:pt x="1691" y="691"/>
                    </a:cubicBezTo>
                    <a:lnTo>
                      <a:pt x="1670" y="692"/>
                    </a:lnTo>
                    <a:lnTo>
                      <a:pt x="1626" y="694"/>
                    </a:lnTo>
                    <a:cubicBezTo>
                      <a:pt x="1604" y="695"/>
                      <a:pt x="1582" y="696"/>
                      <a:pt x="1560" y="696"/>
                    </a:cubicBezTo>
                    <a:cubicBezTo>
                      <a:pt x="1553" y="696"/>
                      <a:pt x="1546" y="696"/>
                      <a:pt x="1539" y="696"/>
                    </a:cubicBezTo>
                    <a:cubicBezTo>
                      <a:pt x="1511" y="695"/>
                      <a:pt x="1481" y="695"/>
                      <a:pt x="1452" y="695"/>
                    </a:cubicBezTo>
                    <a:cubicBezTo>
                      <a:pt x="1423" y="693"/>
                      <a:pt x="1395" y="691"/>
                      <a:pt x="1366" y="689"/>
                    </a:cubicBezTo>
                    <a:cubicBezTo>
                      <a:pt x="1352" y="688"/>
                      <a:pt x="1337" y="688"/>
                      <a:pt x="1323" y="685"/>
                    </a:cubicBezTo>
                    <a:lnTo>
                      <a:pt x="1280" y="680"/>
                    </a:lnTo>
                    <a:cubicBezTo>
                      <a:pt x="1251" y="676"/>
                      <a:pt x="1222" y="673"/>
                      <a:pt x="1195" y="668"/>
                    </a:cubicBezTo>
                    <a:cubicBezTo>
                      <a:pt x="1080" y="650"/>
                      <a:pt x="968" y="620"/>
                      <a:pt x="859" y="581"/>
                    </a:cubicBezTo>
                    <a:cubicBezTo>
                      <a:pt x="750" y="543"/>
                      <a:pt x="645" y="494"/>
                      <a:pt x="544" y="437"/>
                    </a:cubicBezTo>
                    <a:cubicBezTo>
                      <a:pt x="531" y="430"/>
                      <a:pt x="519" y="423"/>
                      <a:pt x="506" y="416"/>
                    </a:cubicBezTo>
                    <a:lnTo>
                      <a:pt x="469" y="394"/>
                    </a:lnTo>
                    <a:cubicBezTo>
                      <a:pt x="444" y="379"/>
                      <a:pt x="420" y="362"/>
                      <a:pt x="396" y="347"/>
                    </a:cubicBezTo>
                    <a:cubicBezTo>
                      <a:pt x="371" y="331"/>
                      <a:pt x="348" y="312"/>
                      <a:pt x="324" y="296"/>
                    </a:cubicBezTo>
                    <a:cubicBezTo>
                      <a:pt x="300" y="278"/>
                      <a:pt x="278" y="261"/>
                      <a:pt x="255" y="243"/>
                    </a:cubicBezTo>
                    <a:cubicBezTo>
                      <a:pt x="163" y="170"/>
                      <a:pt x="77" y="91"/>
                      <a:pt x="0" y="1"/>
                    </a:cubicBezTo>
                    <a:close/>
                  </a:path>
                </a:pathLst>
              </a:custGeom>
              <a:solidFill>
                <a:srgbClr val="DBD9D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93" name="Google Shape;593;p23"/>
              <p:cNvSpPr/>
              <p:nvPr/>
            </p:nvSpPr>
            <p:spPr>
              <a:xfrm>
                <a:off x="2922526" y="1120034"/>
                <a:ext cx="295281" cy="811814"/>
              </a:xfrm>
              <a:custGeom>
                <a:avLst/>
                <a:gdLst/>
                <a:ahLst/>
                <a:cxnLst/>
                <a:rect l="l" t="t" r="r" b="b"/>
                <a:pathLst>
                  <a:path w="7028" h="19322" extrusionOk="0">
                    <a:moveTo>
                      <a:pt x="6470" y="0"/>
                    </a:moveTo>
                    <a:cubicBezTo>
                      <a:pt x="6470" y="0"/>
                      <a:pt x="6574" y="578"/>
                      <a:pt x="5965" y="734"/>
                    </a:cubicBezTo>
                    <a:cubicBezTo>
                      <a:pt x="5109" y="935"/>
                      <a:pt x="2554" y="1245"/>
                      <a:pt x="1711" y="3165"/>
                    </a:cubicBezTo>
                    <a:cubicBezTo>
                      <a:pt x="869" y="5084"/>
                      <a:pt x="4" y="9295"/>
                      <a:pt x="3" y="10329"/>
                    </a:cubicBezTo>
                    <a:cubicBezTo>
                      <a:pt x="1" y="11353"/>
                      <a:pt x="492" y="16280"/>
                      <a:pt x="1299" y="19263"/>
                    </a:cubicBezTo>
                    <a:cubicBezTo>
                      <a:pt x="1471" y="19301"/>
                      <a:pt x="1670" y="19321"/>
                      <a:pt x="1878" y="19321"/>
                    </a:cubicBezTo>
                    <a:cubicBezTo>
                      <a:pt x="2370" y="19321"/>
                      <a:pt x="2915" y="19206"/>
                      <a:pt x="3271" y="18918"/>
                    </a:cubicBezTo>
                    <a:cubicBezTo>
                      <a:pt x="3151" y="15927"/>
                      <a:pt x="2843" y="13685"/>
                      <a:pt x="2934" y="11863"/>
                    </a:cubicBezTo>
                    <a:cubicBezTo>
                      <a:pt x="2974" y="11054"/>
                      <a:pt x="2897" y="10163"/>
                      <a:pt x="3213" y="9416"/>
                    </a:cubicBezTo>
                    <a:lnTo>
                      <a:pt x="5838" y="3227"/>
                    </a:lnTo>
                    <a:cubicBezTo>
                      <a:pt x="5838" y="3227"/>
                      <a:pt x="7011" y="1303"/>
                      <a:pt x="7019" y="1015"/>
                    </a:cubicBezTo>
                    <a:cubicBezTo>
                      <a:pt x="7028" y="727"/>
                      <a:pt x="6470" y="0"/>
                      <a:pt x="6470" y="0"/>
                    </a:cubicBezTo>
                    <a:close/>
                  </a:path>
                </a:pathLst>
              </a:custGeom>
              <a:solidFill>
                <a:srgbClr val="E4D3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94" name="Google Shape;594;p23"/>
              <p:cNvSpPr/>
              <p:nvPr/>
            </p:nvSpPr>
            <p:spPr>
              <a:xfrm>
                <a:off x="3041257" y="1320734"/>
                <a:ext cx="87895" cy="248729"/>
              </a:xfrm>
              <a:custGeom>
                <a:avLst/>
                <a:gdLst/>
                <a:ahLst/>
                <a:cxnLst/>
                <a:rect l="l" t="t" r="r" b="b"/>
                <a:pathLst>
                  <a:path w="2092" h="5920" extrusionOk="0">
                    <a:moveTo>
                      <a:pt x="2091" y="0"/>
                    </a:moveTo>
                    <a:cubicBezTo>
                      <a:pt x="1980" y="238"/>
                      <a:pt x="1875" y="477"/>
                      <a:pt x="1771" y="718"/>
                    </a:cubicBezTo>
                    <a:cubicBezTo>
                      <a:pt x="1667" y="958"/>
                      <a:pt x="1566" y="1200"/>
                      <a:pt x="1468" y="1443"/>
                    </a:cubicBezTo>
                    <a:lnTo>
                      <a:pt x="1394" y="1625"/>
                    </a:lnTo>
                    <a:lnTo>
                      <a:pt x="1321" y="1808"/>
                    </a:lnTo>
                    <a:lnTo>
                      <a:pt x="1250" y="1990"/>
                    </a:lnTo>
                    <a:lnTo>
                      <a:pt x="1179" y="2173"/>
                    </a:lnTo>
                    <a:cubicBezTo>
                      <a:pt x="1084" y="2418"/>
                      <a:pt x="994" y="2664"/>
                      <a:pt x="903" y="2910"/>
                    </a:cubicBezTo>
                    <a:lnTo>
                      <a:pt x="772" y="3280"/>
                    </a:lnTo>
                    <a:cubicBezTo>
                      <a:pt x="729" y="3404"/>
                      <a:pt x="686" y="3528"/>
                      <a:pt x="645" y="3652"/>
                    </a:cubicBezTo>
                    <a:cubicBezTo>
                      <a:pt x="560" y="3900"/>
                      <a:pt x="481" y="4149"/>
                      <a:pt x="403" y="4400"/>
                    </a:cubicBezTo>
                    <a:cubicBezTo>
                      <a:pt x="251" y="4901"/>
                      <a:pt x="111" y="5407"/>
                      <a:pt x="0" y="5919"/>
                    </a:cubicBezTo>
                    <a:cubicBezTo>
                      <a:pt x="143" y="5415"/>
                      <a:pt x="298" y="4915"/>
                      <a:pt x="461" y="4418"/>
                    </a:cubicBezTo>
                    <a:cubicBezTo>
                      <a:pt x="503" y="4294"/>
                      <a:pt x="545" y="4170"/>
                      <a:pt x="586" y="4046"/>
                    </a:cubicBezTo>
                    <a:lnTo>
                      <a:pt x="618" y="3953"/>
                    </a:lnTo>
                    <a:lnTo>
                      <a:pt x="650" y="3860"/>
                    </a:lnTo>
                    <a:lnTo>
                      <a:pt x="715" y="3675"/>
                    </a:lnTo>
                    <a:cubicBezTo>
                      <a:pt x="798" y="3428"/>
                      <a:pt x="888" y="3182"/>
                      <a:pt x="976" y="2936"/>
                    </a:cubicBezTo>
                    <a:lnTo>
                      <a:pt x="1111" y="2567"/>
                    </a:lnTo>
                    <a:cubicBezTo>
                      <a:pt x="1155" y="2444"/>
                      <a:pt x="1203" y="2322"/>
                      <a:pt x="1247" y="2200"/>
                    </a:cubicBezTo>
                    <a:lnTo>
                      <a:pt x="1315" y="2015"/>
                    </a:lnTo>
                    <a:lnTo>
                      <a:pt x="1385" y="1832"/>
                    </a:lnTo>
                    <a:lnTo>
                      <a:pt x="1524" y="1464"/>
                    </a:lnTo>
                    <a:cubicBezTo>
                      <a:pt x="1711" y="976"/>
                      <a:pt x="1900" y="488"/>
                      <a:pt x="2091" y="0"/>
                    </a:cubicBezTo>
                    <a:close/>
                  </a:path>
                </a:pathLst>
              </a:custGeom>
              <a:solidFill>
                <a:srgbClr val="DBD9D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95" name="Google Shape;595;p23"/>
              <p:cNvSpPr/>
              <p:nvPr/>
            </p:nvSpPr>
            <p:spPr>
              <a:xfrm>
                <a:off x="3118815" y="1866874"/>
                <a:ext cx="54031" cy="324734"/>
              </a:xfrm>
              <a:custGeom>
                <a:avLst/>
                <a:gdLst/>
                <a:ahLst/>
                <a:cxnLst/>
                <a:rect l="l" t="t" r="r" b="b"/>
                <a:pathLst>
                  <a:path w="1286" h="7729" extrusionOk="0">
                    <a:moveTo>
                      <a:pt x="1283" y="0"/>
                    </a:moveTo>
                    <a:lnTo>
                      <a:pt x="1178" y="978"/>
                    </a:lnTo>
                    <a:cubicBezTo>
                      <a:pt x="1144" y="1304"/>
                      <a:pt x="1107" y="1630"/>
                      <a:pt x="1070" y="1955"/>
                    </a:cubicBezTo>
                    <a:cubicBezTo>
                      <a:pt x="996" y="2605"/>
                      <a:pt x="916" y="3255"/>
                      <a:pt x="826" y="3902"/>
                    </a:cubicBezTo>
                    <a:cubicBezTo>
                      <a:pt x="803" y="4064"/>
                      <a:pt x="780" y="4226"/>
                      <a:pt x="754" y="4387"/>
                    </a:cubicBezTo>
                    <a:cubicBezTo>
                      <a:pt x="742" y="4467"/>
                      <a:pt x="731" y="4549"/>
                      <a:pt x="718" y="4629"/>
                    </a:cubicBezTo>
                    <a:lnTo>
                      <a:pt x="679" y="4872"/>
                    </a:lnTo>
                    <a:cubicBezTo>
                      <a:pt x="625" y="5194"/>
                      <a:pt x="568" y="5515"/>
                      <a:pt x="506" y="5836"/>
                    </a:cubicBezTo>
                    <a:lnTo>
                      <a:pt x="456" y="6076"/>
                    </a:lnTo>
                    <a:lnTo>
                      <a:pt x="444" y="6135"/>
                    </a:lnTo>
                    <a:lnTo>
                      <a:pt x="430" y="6195"/>
                    </a:lnTo>
                    <a:lnTo>
                      <a:pt x="403" y="6315"/>
                    </a:lnTo>
                    <a:lnTo>
                      <a:pt x="377" y="6435"/>
                    </a:lnTo>
                    <a:lnTo>
                      <a:pt x="348" y="6553"/>
                    </a:lnTo>
                    <a:cubicBezTo>
                      <a:pt x="329" y="6633"/>
                      <a:pt x="311" y="6712"/>
                      <a:pt x="289" y="6791"/>
                    </a:cubicBezTo>
                    <a:cubicBezTo>
                      <a:pt x="209" y="7108"/>
                      <a:pt x="115" y="7421"/>
                      <a:pt x="0" y="7729"/>
                    </a:cubicBezTo>
                    <a:cubicBezTo>
                      <a:pt x="151" y="7436"/>
                      <a:pt x="267" y="7127"/>
                      <a:pt x="371" y="6815"/>
                    </a:cubicBezTo>
                    <a:cubicBezTo>
                      <a:pt x="473" y="6502"/>
                      <a:pt x="562" y="6185"/>
                      <a:pt x="639" y="5865"/>
                    </a:cubicBezTo>
                    <a:cubicBezTo>
                      <a:pt x="716" y="5545"/>
                      <a:pt x="782" y="5223"/>
                      <a:pt x="842" y="4900"/>
                    </a:cubicBezTo>
                    <a:cubicBezTo>
                      <a:pt x="871" y="4738"/>
                      <a:pt x="899" y="4576"/>
                      <a:pt x="925" y="4413"/>
                    </a:cubicBezTo>
                    <a:cubicBezTo>
                      <a:pt x="938" y="4333"/>
                      <a:pt x="951" y="4252"/>
                      <a:pt x="962" y="4170"/>
                    </a:cubicBezTo>
                    <a:lnTo>
                      <a:pt x="999" y="3926"/>
                    </a:lnTo>
                    <a:cubicBezTo>
                      <a:pt x="1090" y="3276"/>
                      <a:pt x="1158" y="2623"/>
                      <a:pt x="1206" y="1968"/>
                    </a:cubicBezTo>
                    <a:cubicBezTo>
                      <a:pt x="1230" y="1640"/>
                      <a:pt x="1249" y="1313"/>
                      <a:pt x="1263" y="985"/>
                    </a:cubicBezTo>
                    <a:cubicBezTo>
                      <a:pt x="1275" y="656"/>
                      <a:pt x="1285" y="329"/>
                      <a:pt x="1283" y="0"/>
                    </a:cubicBezTo>
                    <a:close/>
                  </a:path>
                </a:pathLst>
              </a:custGeom>
              <a:solidFill>
                <a:srgbClr val="71341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96" name="Google Shape;596;p23"/>
              <p:cNvSpPr/>
              <p:nvPr/>
            </p:nvSpPr>
            <p:spPr>
              <a:xfrm>
                <a:off x="3689280" y="3335093"/>
                <a:ext cx="111004" cy="112222"/>
              </a:xfrm>
              <a:custGeom>
                <a:avLst/>
                <a:gdLst/>
                <a:ahLst/>
                <a:cxnLst/>
                <a:rect l="l" t="t" r="r" b="b"/>
                <a:pathLst>
                  <a:path w="2642" h="2671" extrusionOk="0">
                    <a:moveTo>
                      <a:pt x="0" y="0"/>
                    </a:moveTo>
                    <a:cubicBezTo>
                      <a:pt x="0" y="0"/>
                      <a:pt x="175" y="1457"/>
                      <a:pt x="131" y="1580"/>
                    </a:cubicBezTo>
                    <a:cubicBezTo>
                      <a:pt x="88" y="1703"/>
                      <a:pt x="524" y="2192"/>
                      <a:pt x="590" y="2241"/>
                    </a:cubicBezTo>
                    <a:cubicBezTo>
                      <a:pt x="655" y="2292"/>
                      <a:pt x="1790" y="2671"/>
                      <a:pt x="1790" y="2671"/>
                    </a:cubicBezTo>
                    <a:cubicBezTo>
                      <a:pt x="1790" y="2671"/>
                      <a:pt x="2641" y="2541"/>
                      <a:pt x="2641" y="2241"/>
                    </a:cubicBezTo>
                    <a:cubicBezTo>
                      <a:pt x="2641" y="1943"/>
                      <a:pt x="2347" y="1283"/>
                      <a:pt x="2347" y="1283"/>
                    </a:cubicBezTo>
                    <a:lnTo>
                      <a:pt x="2347" y="0"/>
                    </a:lnTo>
                    <a:close/>
                  </a:path>
                </a:pathLst>
              </a:custGeom>
              <a:solidFill>
                <a:srgbClr val="FFB77A"/>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97" name="Google Shape;597;p23"/>
              <p:cNvSpPr/>
              <p:nvPr/>
            </p:nvSpPr>
            <p:spPr>
              <a:xfrm>
                <a:off x="3669912" y="3386518"/>
                <a:ext cx="315575" cy="120835"/>
              </a:xfrm>
              <a:custGeom>
                <a:avLst/>
                <a:gdLst/>
                <a:ahLst/>
                <a:cxnLst/>
                <a:rect l="l" t="t" r="r" b="b"/>
                <a:pathLst>
                  <a:path w="7511" h="2876" extrusionOk="0">
                    <a:moveTo>
                      <a:pt x="394" y="0"/>
                    </a:moveTo>
                    <a:cubicBezTo>
                      <a:pt x="21" y="0"/>
                      <a:pt x="1" y="1851"/>
                      <a:pt x="169" y="2580"/>
                    </a:cubicBezTo>
                    <a:cubicBezTo>
                      <a:pt x="209" y="2762"/>
                      <a:pt x="277" y="2875"/>
                      <a:pt x="376" y="2875"/>
                    </a:cubicBezTo>
                    <a:lnTo>
                      <a:pt x="6881" y="2875"/>
                    </a:lnTo>
                    <a:cubicBezTo>
                      <a:pt x="7031" y="2875"/>
                      <a:pt x="7151" y="2760"/>
                      <a:pt x="7227" y="2580"/>
                    </a:cubicBezTo>
                    <a:cubicBezTo>
                      <a:pt x="7510" y="1924"/>
                      <a:pt x="7220" y="398"/>
                      <a:pt x="5631" y="398"/>
                    </a:cubicBezTo>
                    <a:cubicBezTo>
                      <a:pt x="5348" y="398"/>
                      <a:pt x="5023" y="447"/>
                      <a:pt x="4653" y="557"/>
                    </a:cubicBezTo>
                    <a:cubicBezTo>
                      <a:pt x="4631" y="561"/>
                      <a:pt x="4605" y="563"/>
                      <a:pt x="4576" y="563"/>
                    </a:cubicBezTo>
                    <a:cubicBezTo>
                      <a:pt x="4111" y="563"/>
                      <a:pt x="2808" y="59"/>
                      <a:pt x="2808" y="59"/>
                    </a:cubicBezTo>
                    <a:cubicBezTo>
                      <a:pt x="2808" y="59"/>
                      <a:pt x="2521" y="336"/>
                      <a:pt x="1856" y="336"/>
                    </a:cubicBezTo>
                    <a:cubicBezTo>
                      <a:pt x="1502" y="336"/>
                      <a:pt x="1042" y="258"/>
                      <a:pt x="461" y="18"/>
                    </a:cubicBezTo>
                    <a:cubicBezTo>
                      <a:pt x="438" y="6"/>
                      <a:pt x="415" y="0"/>
                      <a:pt x="394" y="0"/>
                    </a:cubicBezTo>
                    <a:close/>
                  </a:path>
                </a:pathLst>
              </a:custGeom>
              <a:solidFill>
                <a:srgbClr val="E4D3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98" name="Google Shape;598;p23"/>
              <p:cNvSpPr/>
              <p:nvPr/>
            </p:nvSpPr>
            <p:spPr>
              <a:xfrm>
                <a:off x="3844396" y="3409878"/>
                <a:ext cx="9075" cy="27310"/>
              </a:xfrm>
              <a:custGeom>
                <a:avLst/>
                <a:gdLst/>
                <a:ahLst/>
                <a:cxnLst/>
                <a:rect l="l" t="t" r="r" b="b"/>
                <a:pathLst>
                  <a:path w="216" h="650" fill="none" extrusionOk="0">
                    <a:moveTo>
                      <a:pt x="215" y="0"/>
                    </a:moveTo>
                    <a:lnTo>
                      <a:pt x="1" y="649"/>
                    </a:lnTo>
                  </a:path>
                </a:pathLst>
              </a:custGeom>
              <a:noFill/>
              <a:ln w="3800" cap="rnd" cmpd="sng">
                <a:solidFill>
                  <a:srgbClr val="231F20"/>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599" name="Google Shape;599;p23"/>
              <p:cNvSpPr/>
              <p:nvPr/>
            </p:nvSpPr>
            <p:spPr>
              <a:xfrm>
                <a:off x="3814482" y="3401433"/>
                <a:ext cx="9033" cy="27310"/>
              </a:xfrm>
              <a:custGeom>
                <a:avLst/>
                <a:gdLst/>
                <a:ahLst/>
                <a:cxnLst/>
                <a:rect l="l" t="t" r="r" b="b"/>
                <a:pathLst>
                  <a:path w="215" h="650" fill="none" extrusionOk="0">
                    <a:moveTo>
                      <a:pt x="214" y="1"/>
                    </a:moveTo>
                    <a:lnTo>
                      <a:pt x="0" y="649"/>
                    </a:lnTo>
                  </a:path>
                </a:pathLst>
              </a:custGeom>
              <a:noFill/>
              <a:ln w="3800" cap="rnd" cmpd="sng">
                <a:solidFill>
                  <a:srgbClr val="231F20"/>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00" name="Google Shape;600;p23"/>
              <p:cNvSpPr/>
              <p:nvPr/>
            </p:nvSpPr>
            <p:spPr>
              <a:xfrm>
                <a:off x="3331027" y="3307154"/>
                <a:ext cx="105626" cy="119617"/>
              </a:xfrm>
              <a:custGeom>
                <a:avLst/>
                <a:gdLst/>
                <a:ahLst/>
                <a:cxnLst/>
                <a:rect l="l" t="t" r="r" b="b"/>
                <a:pathLst>
                  <a:path w="2514" h="2847" extrusionOk="0">
                    <a:moveTo>
                      <a:pt x="95" y="1"/>
                    </a:moveTo>
                    <a:lnTo>
                      <a:pt x="95" y="1"/>
                    </a:lnTo>
                    <a:cubicBezTo>
                      <a:pt x="95" y="1"/>
                      <a:pt x="114" y="1467"/>
                      <a:pt x="57" y="1585"/>
                    </a:cubicBezTo>
                    <a:cubicBezTo>
                      <a:pt x="0" y="1702"/>
                      <a:pt x="382" y="2235"/>
                      <a:pt x="442" y="2292"/>
                    </a:cubicBezTo>
                    <a:cubicBezTo>
                      <a:pt x="501" y="2348"/>
                      <a:pt x="1589" y="2847"/>
                      <a:pt x="1589" y="2847"/>
                    </a:cubicBezTo>
                    <a:cubicBezTo>
                      <a:pt x="1589" y="2847"/>
                      <a:pt x="2449" y="2809"/>
                      <a:pt x="2482" y="2512"/>
                    </a:cubicBezTo>
                    <a:cubicBezTo>
                      <a:pt x="2513" y="2214"/>
                      <a:pt x="2292" y="1526"/>
                      <a:pt x="2292" y="1526"/>
                    </a:cubicBezTo>
                    <a:lnTo>
                      <a:pt x="2429" y="251"/>
                    </a:lnTo>
                    <a:lnTo>
                      <a:pt x="95" y="1"/>
                    </a:lnTo>
                    <a:close/>
                  </a:path>
                </a:pathLst>
              </a:custGeom>
              <a:solidFill>
                <a:srgbClr val="FFB77A"/>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01" name="Google Shape;601;p23"/>
              <p:cNvSpPr/>
              <p:nvPr/>
            </p:nvSpPr>
            <p:spPr>
              <a:xfrm>
                <a:off x="3301996" y="3360511"/>
                <a:ext cx="314230" cy="146842"/>
              </a:xfrm>
              <a:custGeom>
                <a:avLst/>
                <a:gdLst/>
                <a:ahLst/>
                <a:cxnLst/>
                <a:rect l="l" t="t" r="r" b="b"/>
                <a:pathLst>
                  <a:path w="7479" h="3495" extrusionOk="0">
                    <a:moveTo>
                      <a:pt x="603" y="0"/>
                    </a:moveTo>
                    <a:cubicBezTo>
                      <a:pt x="237" y="0"/>
                      <a:pt x="1" y="1746"/>
                      <a:pt x="89" y="2481"/>
                    </a:cubicBezTo>
                    <a:cubicBezTo>
                      <a:pt x="109" y="2667"/>
                      <a:pt x="165" y="2786"/>
                      <a:pt x="264" y="2798"/>
                    </a:cubicBezTo>
                    <a:lnTo>
                      <a:pt x="6732" y="3493"/>
                    </a:lnTo>
                    <a:cubicBezTo>
                      <a:pt x="6742" y="3494"/>
                      <a:pt x="6752" y="3494"/>
                      <a:pt x="6763" y="3494"/>
                    </a:cubicBezTo>
                    <a:cubicBezTo>
                      <a:pt x="6898" y="3494"/>
                      <a:pt x="7018" y="3395"/>
                      <a:pt x="7106" y="3236"/>
                    </a:cubicBezTo>
                    <a:cubicBezTo>
                      <a:pt x="7479" y="2577"/>
                      <a:pt x="7317" y="881"/>
                      <a:pt x="5460" y="881"/>
                    </a:cubicBezTo>
                    <a:cubicBezTo>
                      <a:pt x="5250" y="881"/>
                      <a:pt x="5018" y="903"/>
                      <a:pt x="4763" y="950"/>
                    </a:cubicBezTo>
                    <a:cubicBezTo>
                      <a:pt x="4756" y="951"/>
                      <a:pt x="4747" y="951"/>
                      <a:pt x="4739" y="951"/>
                    </a:cubicBezTo>
                    <a:cubicBezTo>
                      <a:pt x="4327" y="951"/>
                      <a:pt x="2983" y="256"/>
                      <a:pt x="2983" y="256"/>
                    </a:cubicBezTo>
                    <a:cubicBezTo>
                      <a:pt x="2983" y="256"/>
                      <a:pt x="2731" y="482"/>
                      <a:pt x="2192" y="482"/>
                    </a:cubicBezTo>
                    <a:cubicBezTo>
                      <a:pt x="1825" y="482"/>
                      <a:pt x="1326" y="378"/>
                      <a:pt x="682" y="27"/>
                    </a:cubicBezTo>
                    <a:cubicBezTo>
                      <a:pt x="655" y="9"/>
                      <a:pt x="628" y="0"/>
                      <a:pt x="603" y="0"/>
                    </a:cubicBezTo>
                    <a:close/>
                  </a:path>
                </a:pathLst>
              </a:custGeom>
              <a:solidFill>
                <a:srgbClr val="E4D3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02" name="Google Shape;602;p23"/>
              <p:cNvSpPr/>
              <p:nvPr/>
            </p:nvSpPr>
            <p:spPr>
              <a:xfrm>
                <a:off x="3478328" y="3399080"/>
                <a:ext cx="11932" cy="26175"/>
              </a:xfrm>
              <a:custGeom>
                <a:avLst/>
                <a:gdLst/>
                <a:ahLst/>
                <a:cxnLst/>
                <a:rect l="l" t="t" r="r" b="b"/>
                <a:pathLst>
                  <a:path w="284" h="623" fill="none" extrusionOk="0">
                    <a:moveTo>
                      <a:pt x="284" y="1"/>
                    </a:moveTo>
                    <a:lnTo>
                      <a:pt x="1" y="622"/>
                    </a:lnTo>
                  </a:path>
                </a:pathLst>
              </a:custGeom>
              <a:noFill/>
              <a:ln w="3800" cap="rnd" cmpd="sng">
                <a:solidFill>
                  <a:srgbClr val="231F20"/>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03" name="Google Shape;603;p23"/>
              <p:cNvSpPr/>
              <p:nvPr/>
            </p:nvSpPr>
            <p:spPr>
              <a:xfrm>
                <a:off x="3449465" y="3387484"/>
                <a:ext cx="11890" cy="26175"/>
              </a:xfrm>
              <a:custGeom>
                <a:avLst/>
                <a:gdLst/>
                <a:ahLst/>
                <a:cxnLst/>
                <a:rect l="l" t="t" r="r" b="b"/>
                <a:pathLst>
                  <a:path w="283" h="623" fill="none" extrusionOk="0">
                    <a:moveTo>
                      <a:pt x="283" y="1"/>
                    </a:moveTo>
                    <a:lnTo>
                      <a:pt x="1" y="622"/>
                    </a:lnTo>
                  </a:path>
                </a:pathLst>
              </a:custGeom>
              <a:noFill/>
              <a:ln w="3800" cap="rnd" cmpd="sng">
                <a:solidFill>
                  <a:srgbClr val="231F20"/>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04" name="Google Shape;604;p23"/>
              <p:cNvSpPr/>
              <p:nvPr/>
            </p:nvSpPr>
            <p:spPr>
              <a:xfrm>
                <a:off x="3277291" y="1773015"/>
                <a:ext cx="328431" cy="1585142"/>
              </a:xfrm>
              <a:custGeom>
                <a:avLst/>
                <a:gdLst/>
                <a:ahLst/>
                <a:cxnLst/>
                <a:rect l="l" t="t" r="r" b="b"/>
                <a:pathLst>
                  <a:path w="7817" h="37728" extrusionOk="0">
                    <a:moveTo>
                      <a:pt x="2098" y="0"/>
                    </a:moveTo>
                    <a:cubicBezTo>
                      <a:pt x="1039" y="0"/>
                      <a:pt x="235" y="495"/>
                      <a:pt x="163" y="1953"/>
                    </a:cubicBezTo>
                    <a:cubicBezTo>
                      <a:pt x="0" y="5281"/>
                      <a:pt x="442" y="10287"/>
                      <a:pt x="904" y="13770"/>
                    </a:cubicBezTo>
                    <a:cubicBezTo>
                      <a:pt x="1143" y="15576"/>
                      <a:pt x="1199" y="17399"/>
                      <a:pt x="1053" y="19214"/>
                    </a:cubicBezTo>
                    <a:cubicBezTo>
                      <a:pt x="577" y="25165"/>
                      <a:pt x="1132" y="37392"/>
                      <a:pt x="1132" y="37392"/>
                    </a:cubicBezTo>
                    <a:cubicBezTo>
                      <a:pt x="1132" y="37392"/>
                      <a:pt x="1921" y="37728"/>
                      <a:pt x="3431" y="37728"/>
                    </a:cubicBezTo>
                    <a:cubicBezTo>
                      <a:pt x="3576" y="37728"/>
                      <a:pt x="3729" y="37725"/>
                      <a:pt x="3887" y="37718"/>
                    </a:cubicBezTo>
                    <a:cubicBezTo>
                      <a:pt x="5083" y="32844"/>
                      <a:pt x="6489" y="24857"/>
                      <a:pt x="7124" y="17658"/>
                    </a:cubicBezTo>
                    <a:cubicBezTo>
                      <a:pt x="7816" y="9795"/>
                      <a:pt x="7731" y="2221"/>
                      <a:pt x="7731" y="2221"/>
                    </a:cubicBezTo>
                    <a:cubicBezTo>
                      <a:pt x="7731" y="2221"/>
                      <a:pt x="4342" y="0"/>
                      <a:pt x="2098" y="0"/>
                    </a:cubicBezTo>
                    <a:close/>
                  </a:path>
                </a:pathLst>
              </a:custGeom>
              <a:solidFill>
                <a:srgbClr val="C99A5D"/>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05" name="Google Shape;605;p23"/>
              <p:cNvSpPr/>
              <p:nvPr/>
            </p:nvSpPr>
            <p:spPr>
              <a:xfrm>
                <a:off x="3511351" y="1783938"/>
                <a:ext cx="356539" cy="1568756"/>
              </a:xfrm>
              <a:custGeom>
                <a:avLst/>
                <a:gdLst/>
                <a:ahLst/>
                <a:cxnLst/>
                <a:rect l="l" t="t" r="r" b="b"/>
                <a:pathLst>
                  <a:path w="8486" h="37338" extrusionOk="0">
                    <a:moveTo>
                      <a:pt x="1805" y="0"/>
                    </a:moveTo>
                    <a:cubicBezTo>
                      <a:pt x="754" y="0"/>
                      <a:pt x="1" y="495"/>
                      <a:pt x="56" y="1948"/>
                    </a:cubicBezTo>
                    <a:cubicBezTo>
                      <a:pt x="230" y="6496"/>
                      <a:pt x="2112" y="14316"/>
                      <a:pt x="2112" y="18040"/>
                    </a:cubicBezTo>
                    <a:cubicBezTo>
                      <a:pt x="2703" y="21649"/>
                      <a:pt x="4110" y="37167"/>
                      <a:pt x="4110" y="37167"/>
                    </a:cubicBezTo>
                    <a:cubicBezTo>
                      <a:pt x="4110" y="37167"/>
                      <a:pt x="4634" y="37338"/>
                      <a:pt x="5617" y="37338"/>
                    </a:cubicBezTo>
                    <a:cubicBezTo>
                      <a:pt x="5978" y="37338"/>
                      <a:pt x="6401" y="37315"/>
                      <a:pt x="6883" y="37252"/>
                    </a:cubicBezTo>
                    <a:cubicBezTo>
                      <a:pt x="8486" y="26876"/>
                      <a:pt x="7630" y="2241"/>
                      <a:pt x="7630" y="2241"/>
                    </a:cubicBezTo>
                    <a:cubicBezTo>
                      <a:pt x="7630" y="2241"/>
                      <a:pt x="4043" y="0"/>
                      <a:pt x="1805" y="0"/>
                    </a:cubicBezTo>
                    <a:close/>
                  </a:path>
                </a:pathLst>
              </a:custGeom>
              <a:solidFill>
                <a:srgbClr val="C99A5D"/>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06" name="Google Shape;606;p23"/>
              <p:cNvSpPr/>
              <p:nvPr/>
            </p:nvSpPr>
            <p:spPr>
              <a:xfrm>
                <a:off x="3584455" y="2024468"/>
                <a:ext cx="17646" cy="390235"/>
              </a:xfrm>
              <a:custGeom>
                <a:avLst/>
                <a:gdLst/>
                <a:ahLst/>
                <a:cxnLst/>
                <a:rect l="l" t="t" r="r" b="b"/>
                <a:pathLst>
                  <a:path w="420" h="9288" extrusionOk="0">
                    <a:moveTo>
                      <a:pt x="396" y="0"/>
                    </a:moveTo>
                    <a:cubicBezTo>
                      <a:pt x="346" y="774"/>
                      <a:pt x="309" y="1549"/>
                      <a:pt x="273" y="2322"/>
                    </a:cubicBezTo>
                    <a:cubicBezTo>
                      <a:pt x="236" y="3096"/>
                      <a:pt x="203" y="3869"/>
                      <a:pt x="170" y="4643"/>
                    </a:cubicBezTo>
                    <a:cubicBezTo>
                      <a:pt x="138" y="5417"/>
                      <a:pt x="106" y="6190"/>
                      <a:pt x="77" y="6964"/>
                    </a:cubicBezTo>
                    <a:cubicBezTo>
                      <a:pt x="47" y="7738"/>
                      <a:pt x="18" y="8512"/>
                      <a:pt x="1" y="9287"/>
                    </a:cubicBezTo>
                    <a:cubicBezTo>
                      <a:pt x="91" y="8517"/>
                      <a:pt x="159" y="7745"/>
                      <a:pt x="215" y="6972"/>
                    </a:cubicBezTo>
                    <a:cubicBezTo>
                      <a:pt x="271" y="6199"/>
                      <a:pt x="314" y="5424"/>
                      <a:pt x="346" y="4650"/>
                    </a:cubicBezTo>
                    <a:cubicBezTo>
                      <a:pt x="379" y="3875"/>
                      <a:pt x="401" y="3101"/>
                      <a:pt x="410" y="2326"/>
                    </a:cubicBezTo>
                    <a:cubicBezTo>
                      <a:pt x="420" y="1551"/>
                      <a:pt x="419" y="776"/>
                      <a:pt x="396" y="0"/>
                    </a:cubicBezTo>
                    <a:close/>
                  </a:path>
                </a:pathLst>
              </a:custGeom>
              <a:solidFill>
                <a:srgbClr val="9D46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07" name="Google Shape;607;p23"/>
              <p:cNvSpPr/>
              <p:nvPr/>
            </p:nvSpPr>
            <p:spPr>
              <a:xfrm>
                <a:off x="3268721" y="1485639"/>
                <a:ext cx="602915" cy="405445"/>
              </a:xfrm>
              <a:custGeom>
                <a:avLst/>
                <a:gdLst/>
                <a:ahLst/>
                <a:cxnLst/>
                <a:rect l="l" t="t" r="r" b="b"/>
                <a:pathLst>
                  <a:path w="14350" h="9650" extrusionOk="0">
                    <a:moveTo>
                      <a:pt x="481" y="1"/>
                    </a:moveTo>
                    <a:cubicBezTo>
                      <a:pt x="481" y="1"/>
                      <a:pt x="26" y="7126"/>
                      <a:pt x="1" y="8743"/>
                    </a:cubicBezTo>
                    <a:cubicBezTo>
                      <a:pt x="1502" y="9149"/>
                      <a:pt x="4759" y="9650"/>
                      <a:pt x="7657" y="9650"/>
                    </a:cubicBezTo>
                    <a:cubicBezTo>
                      <a:pt x="9652" y="9650"/>
                      <a:pt x="11477" y="9412"/>
                      <a:pt x="12444" y="8743"/>
                    </a:cubicBezTo>
                    <a:cubicBezTo>
                      <a:pt x="14350" y="5703"/>
                      <a:pt x="12117" y="3010"/>
                      <a:pt x="12117" y="3010"/>
                    </a:cubicBezTo>
                    <a:lnTo>
                      <a:pt x="9944" y="762"/>
                    </a:lnTo>
                    <a:lnTo>
                      <a:pt x="481" y="1"/>
                    </a:lnTo>
                    <a:close/>
                  </a:path>
                </a:pathLst>
              </a:custGeom>
              <a:solidFill>
                <a:srgbClr val="1E1D1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08" name="Google Shape;608;p23"/>
              <p:cNvSpPr/>
              <p:nvPr/>
            </p:nvSpPr>
            <p:spPr>
              <a:xfrm>
                <a:off x="3527232" y="938576"/>
                <a:ext cx="149153" cy="207134"/>
              </a:xfrm>
              <a:custGeom>
                <a:avLst/>
                <a:gdLst/>
                <a:ahLst/>
                <a:cxnLst/>
                <a:rect l="l" t="t" r="r" b="b"/>
                <a:pathLst>
                  <a:path w="3550" h="4930" extrusionOk="0">
                    <a:moveTo>
                      <a:pt x="269" y="1"/>
                    </a:moveTo>
                    <a:cubicBezTo>
                      <a:pt x="270" y="1"/>
                      <a:pt x="626" y="1400"/>
                      <a:pt x="1" y="2169"/>
                    </a:cubicBezTo>
                    <a:cubicBezTo>
                      <a:pt x="219" y="3115"/>
                      <a:pt x="1340" y="4917"/>
                      <a:pt x="1609" y="4930"/>
                    </a:cubicBezTo>
                    <a:cubicBezTo>
                      <a:pt x="1610" y="4930"/>
                      <a:pt x="1611" y="4930"/>
                      <a:pt x="1612" y="4930"/>
                    </a:cubicBezTo>
                    <a:cubicBezTo>
                      <a:pt x="1888" y="4930"/>
                      <a:pt x="3191" y="3084"/>
                      <a:pt x="3363" y="2722"/>
                    </a:cubicBezTo>
                    <a:cubicBezTo>
                      <a:pt x="3365" y="2668"/>
                      <a:pt x="3365" y="2611"/>
                      <a:pt x="3363" y="2548"/>
                    </a:cubicBezTo>
                    <a:lnTo>
                      <a:pt x="3363" y="2546"/>
                    </a:lnTo>
                    <a:cubicBezTo>
                      <a:pt x="3354" y="2258"/>
                      <a:pt x="3326" y="1905"/>
                      <a:pt x="3391" y="1640"/>
                    </a:cubicBezTo>
                    <a:cubicBezTo>
                      <a:pt x="3422" y="1519"/>
                      <a:pt x="3471" y="1418"/>
                      <a:pt x="3550" y="1346"/>
                    </a:cubicBezTo>
                    <a:cubicBezTo>
                      <a:pt x="2692" y="1027"/>
                      <a:pt x="270" y="1"/>
                      <a:pt x="269" y="1"/>
                    </a:cubicBezTo>
                    <a:close/>
                  </a:path>
                </a:pathLst>
              </a:custGeom>
              <a:solidFill>
                <a:srgbClr val="FFB77A"/>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09" name="Google Shape;609;p23"/>
              <p:cNvSpPr/>
              <p:nvPr/>
            </p:nvSpPr>
            <p:spPr>
              <a:xfrm>
                <a:off x="3487319" y="731951"/>
                <a:ext cx="263224" cy="279274"/>
              </a:xfrm>
              <a:custGeom>
                <a:avLst/>
                <a:gdLst/>
                <a:ahLst/>
                <a:cxnLst/>
                <a:rect l="l" t="t" r="r" b="b"/>
                <a:pathLst>
                  <a:path w="6265" h="6647" extrusionOk="0">
                    <a:moveTo>
                      <a:pt x="4366" y="0"/>
                    </a:moveTo>
                    <a:cubicBezTo>
                      <a:pt x="3211" y="13"/>
                      <a:pt x="1073" y="787"/>
                      <a:pt x="660" y="1630"/>
                    </a:cubicBezTo>
                    <a:cubicBezTo>
                      <a:pt x="392" y="2175"/>
                      <a:pt x="1120" y="3110"/>
                      <a:pt x="1139" y="3330"/>
                    </a:cubicBezTo>
                    <a:cubicBezTo>
                      <a:pt x="979" y="3026"/>
                      <a:pt x="814" y="2915"/>
                      <a:pt x="664" y="2915"/>
                    </a:cubicBezTo>
                    <a:cubicBezTo>
                      <a:pt x="377" y="2915"/>
                      <a:pt x="144" y="3325"/>
                      <a:pt x="104" y="3567"/>
                    </a:cubicBezTo>
                    <a:cubicBezTo>
                      <a:pt x="1" y="4283"/>
                      <a:pt x="596" y="4927"/>
                      <a:pt x="1125" y="4927"/>
                    </a:cubicBezTo>
                    <a:cubicBezTo>
                      <a:pt x="1157" y="4927"/>
                      <a:pt x="1189" y="4925"/>
                      <a:pt x="1220" y="4920"/>
                    </a:cubicBezTo>
                    <a:cubicBezTo>
                      <a:pt x="1366" y="5435"/>
                      <a:pt x="2243" y="6538"/>
                      <a:pt x="3699" y="6647"/>
                    </a:cubicBezTo>
                    <a:cubicBezTo>
                      <a:pt x="5247" y="6579"/>
                      <a:pt x="5872" y="5616"/>
                      <a:pt x="6111" y="4673"/>
                    </a:cubicBezTo>
                    <a:cubicBezTo>
                      <a:pt x="6213" y="4264"/>
                      <a:pt x="6244" y="3861"/>
                      <a:pt x="6245" y="3536"/>
                    </a:cubicBezTo>
                    <a:cubicBezTo>
                      <a:pt x="6249" y="3112"/>
                      <a:pt x="6245" y="2809"/>
                      <a:pt x="6245" y="2809"/>
                    </a:cubicBezTo>
                    <a:cubicBezTo>
                      <a:pt x="6250" y="1948"/>
                      <a:pt x="6264" y="1595"/>
                      <a:pt x="6247" y="1267"/>
                    </a:cubicBezTo>
                    <a:cubicBezTo>
                      <a:pt x="6199" y="358"/>
                      <a:pt x="4807" y="133"/>
                      <a:pt x="4366" y="0"/>
                    </a:cubicBezTo>
                    <a:close/>
                  </a:path>
                </a:pathLst>
              </a:custGeom>
              <a:solidFill>
                <a:srgbClr val="FFB77A"/>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10" name="Google Shape;610;p23"/>
              <p:cNvSpPr/>
              <p:nvPr/>
            </p:nvSpPr>
            <p:spPr>
              <a:xfrm>
                <a:off x="3653526" y="860976"/>
                <a:ext cx="20419" cy="62014"/>
              </a:xfrm>
              <a:custGeom>
                <a:avLst/>
                <a:gdLst/>
                <a:ahLst/>
                <a:cxnLst/>
                <a:rect l="l" t="t" r="r" b="b"/>
                <a:pathLst>
                  <a:path w="486" h="1476" extrusionOk="0">
                    <a:moveTo>
                      <a:pt x="132" y="0"/>
                    </a:moveTo>
                    <a:cubicBezTo>
                      <a:pt x="112" y="78"/>
                      <a:pt x="101" y="157"/>
                      <a:pt x="92" y="237"/>
                    </a:cubicBezTo>
                    <a:cubicBezTo>
                      <a:pt x="85" y="316"/>
                      <a:pt x="80" y="396"/>
                      <a:pt x="78" y="476"/>
                    </a:cubicBezTo>
                    <a:cubicBezTo>
                      <a:pt x="77" y="556"/>
                      <a:pt x="80" y="638"/>
                      <a:pt x="92" y="719"/>
                    </a:cubicBezTo>
                    <a:cubicBezTo>
                      <a:pt x="103" y="800"/>
                      <a:pt x="122" y="882"/>
                      <a:pt x="162" y="960"/>
                    </a:cubicBezTo>
                    <a:cubicBezTo>
                      <a:pt x="182" y="998"/>
                      <a:pt x="208" y="1036"/>
                      <a:pt x="242" y="1067"/>
                    </a:cubicBezTo>
                    <a:cubicBezTo>
                      <a:pt x="257" y="1083"/>
                      <a:pt x="277" y="1096"/>
                      <a:pt x="297" y="1108"/>
                    </a:cubicBezTo>
                    <a:lnTo>
                      <a:pt x="319" y="1123"/>
                    </a:lnTo>
                    <a:cubicBezTo>
                      <a:pt x="326" y="1127"/>
                      <a:pt x="333" y="1133"/>
                      <a:pt x="340" y="1138"/>
                    </a:cubicBezTo>
                    <a:cubicBezTo>
                      <a:pt x="367" y="1159"/>
                      <a:pt x="388" y="1183"/>
                      <a:pt x="398" y="1211"/>
                    </a:cubicBezTo>
                    <a:cubicBezTo>
                      <a:pt x="409" y="1239"/>
                      <a:pt x="407" y="1269"/>
                      <a:pt x="395" y="1298"/>
                    </a:cubicBezTo>
                    <a:cubicBezTo>
                      <a:pt x="388" y="1313"/>
                      <a:pt x="378" y="1326"/>
                      <a:pt x="367" y="1339"/>
                    </a:cubicBezTo>
                    <a:cubicBezTo>
                      <a:pt x="356" y="1352"/>
                      <a:pt x="343" y="1363"/>
                      <a:pt x="329" y="1375"/>
                    </a:cubicBezTo>
                    <a:cubicBezTo>
                      <a:pt x="300" y="1395"/>
                      <a:pt x="266" y="1412"/>
                      <a:pt x="231" y="1424"/>
                    </a:cubicBezTo>
                    <a:cubicBezTo>
                      <a:pt x="164" y="1448"/>
                      <a:pt x="90" y="1455"/>
                      <a:pt x="15" y="1455"/>
                    </a:cubicBezTo>
                    <a:cubicBezTo>
                      <a:pt x="10" y="1455"/>
                      <a:pt x="5" y="1455"/>
                      <a:pt x="1" y="1455"/>
                    </a:cubicBezTo>
                    <a:lnTo>
                      <a:pt x="1" y="1455"/>
                    </a:lnTo>
                    <a:cubicBezTo>
                      <a:pt x="50" y="1468"/>
                      <a:pt x="101" y="1476"/>
                      <a:pt x="153" y="1476"/>
                    </a:cubicBezTo>
                    <a:cubicBezTo>
                      <a:pt x="183" y="1476"/>
                      <a:pt x="213" y="1473"/>
                      <a:pt x="243" y="1468"/>
                    </a:cubicBezTo>
                    <a:cubicBezTo>
                      <a:pt x="284" y="1460"/>
                      <a:pt x="324" y="1447"/>
                      <a:pt x="362" y="1425"/>
                    </a:cubicBezTo>
                    <a:cubicBezTo>
                      <a:pt x="400" y="1403"/>
                      <a:pt x="435" y="1373"/>
                      <a:pt x="458" y="1331"/>
                    </a:cubicBezTo>
                    <a:cubicBezTo>
                      <a:pt x="471" y="1310"/>
                      <a:pt x="478" y="1286"/>
                      <a:pt x="482" y="1262"/>
                    </a:cubicBezTo>
                    <a:cubicBezTo>
                      <a:pt x="485" y="1237"/>
                      <a:pt x="483" y="1210"/>
                      <a:pt x="476" y="1187"/>
                    </a:cubicBezTo>
                    <a:cubicBezTo>
                      <a:pt x="469" y="1162"/>
                      <a:pt x="457" y="1141"/>
                      <a:pt x="443" y="1121"/>
                    </a:cubicBezTo>
                    <a:cubicBezTo>
                      <a:pt x="429" y="1102"/>
                      <a:pt x="413" y="1086"/>
                      <a:pt x="396" y="1071"/>
                    </a:cubicBezTo>
                    <a:cubicBezTo>
                      <a:pt x="388" y="1063"/>
                      <a:pt x="379" y="1057"/>
                      <a:pt x="370" y="1050"/>
                    </a:cubicBezTo>
                    <a:lnTo>
                      <a:pt x="343" y="1032"/>
                    </a:lnTo>
                    <a:cubicBezTo>
                      <a:pt x="329" y="1023"/>
                      <a:pt x="316" y="1013"/>
                      <a:pt x="304" y="1001"/>
                    </a:cubicBezTo>
                    <a:cubicBezTo>
                      <a:pt x="280" y="978"/>
                      <a:pt x="260" y="949"/>
                      <a:pt x="243" y="917"/>
                    </a:cubicBezTo>
                    <a:cubicBezTo>
                      <a:pt x="227" y="886"/>
                      <a:pt x="214" y="852"/>
                      <a:pt x="203" y="816"/>
                    </a:cubicBezTo>
                    <a:cubicBezTo>
                      <a:pt x="193" y="780"/>
                      <a:pt x="184" y="742"/>
                      <a:pt x="177" y="705"/>
                    </a:cubicBezTo>
                    <a:cubicBezTo>
                      <a:pt x="163" y="630"/>
                      <a:pt x="156" y="552"/>
                      <a:pt x="150" y="474"/>
                    </a:cubicBezTo>
                    <a:cubicBezTo>
                      <a:pt x="145" y="397"/>
                      <a:pt x="141" y="317"/>
                      <a:pt x="137" y="239"/>
                    </a:cubicBezTo>
                    <a:cubicBezTo>
                      <a:pt x="133" y="159"/>
                      <a:pt x="132" y="81"/>
                      <a:pt x="132" y="0"/>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11" name="Google Shape;611;p23"/>
              <p:cNvSpPr/>
              <p:nvPr/>
            </p:nvSpPr>
            <p:spPr>
              <a:xfrm>
                <a:off x="3672096" y="806274"/>
                <a:ext cx="67224" cy="25167"/>
              </a:xfrm>
              <a:custGeom>
                <a:avLst/>
                <a:gdLst/>
                <a:ahLst/>
                <a:cxnLst/>
                <a:rect l="l" t="t" r="r" b="b"/>
                <a:pathLst>
                  <a:path w="1600" h="599" extrusionOk="0">
                    <a:moveTo>
                      <a:pt x="881" y="0"/>
                    </a:moveTo>
                    <a:cubicBezTo>
                      <a:pt x="832" y="0"/>
                      <a:pt x="784" y="4"/>
                      <a:pt x="736" y="11"/>
                    </a:cubicBezTo>
                    <a:cubicBezTo>
                      <a:pt x="570" y="34"/>
                      <a:pt x="409" y="100"/>
                      <a:pt x="276" y="202"/>
                    </a:cubicBezTo>
                    <a:cubicBezTo>
                      <a:pt x="146" y="304"/>
                      <a:pt x="42" y="443"/>
                      <a:pt x="1" y="598"/>
                    </a:cubicBezTo>
                    <a:cubicBezTo>
                      <a:pt x="110" y="482"/>
                      <a:pt x="227" y="391"/>
                      <a:pt x="356" y="323"/>
                    </a:cubicBezTo>
                    <a:cubicBezTo>
                      <a:pt x="484" y="256"/>
                      <a:pt x="621" y="213"/>
                      <a:pt x="763" y="192"/>
                    </a:cubicBezTo>
                    <a:cubicBezTo>
                      <a:pt x="824" y="184"/>
                      <a:pt x="885" y="179"/>
                      <a:pt x="947" y="179"/>
                    </a:cubicBezTo>
                    <a:cubicBezTo>
                      <a:pt x="1028" y="179"/>
                      <a:pt x="1108" y="187"/>
                      <a:pt x="1188" y="204"/>
                    </a:cubicBezTo>
                    <a:cubicBezTo>
                      <a:pt x="1330" y="233"/>
                      <a:pt x="1467" y="289"/>
                      <a:pt x="1599" y="379"/>
                    </a:cubicBezTo>
                    <a:cubicBezTo>
                      <a:pt x="1563" y="308"/>
                      <a:pt x="1508" y="245"/>
                      <a:pt x="1445" y="192"/>
                    </a:cubicBezTo>
                    <a:cubicBezTo>
                      <a:pt x="1382" y="139"/>
                      <a:pt x="1309" y="97"/>
                      <a:pt x="1231" y="66"/>
                    </a:cubicBezTo>
                    <a:cubicBezTo>
                      <a:pt x="1120" y="22"/>
                      <a:pt x="1001" y="0"/>
                      <a:pt x="881" y="0"/>
                    </a:cubicBezTo>
                    <a:close/>
                  </a:path>
                </a:pathLst>
              </a:custGeom>
              <a:solidFill>
                <a:srgbClr val="4F3E3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12" name="Google Shape;612;p23"/>
              <p:cNvSpPr/>
              <p:nvPr/>
            </p:nvSpPr>
            <p:spPr>
              <a:xfrm>
                <a:off x="3569330" y="806946"/>
                <a:ext cx="68442" cy="20881"/>
              </a:xfrm>
              <a:custGeom>
                <a:avLst/>
                <a:gdLst/>
                <a:ahLst/>
                <a:cxnLst/>
                <a:rect l="l" t="t" r="r" b="b"/>
                <a:pathLst>
                  <a:path w="1629" h="497" extrusionOk="0">
                    <a:moveTo>
                      <a:pt x="761" y="1"/>
                    </a:moveTo>
                    <a:cubicBezTo>
                      <a:pt x="615" y="1"/>
                      <a:pt x="467" y="34"/>
                      <a:pt x="339" y="103"/>
                    </a:cubicBezTo>
                    <a:cubicBezTo>
                      <a:pt x="191" y="182"/>
                      <a:pt x="72" y="303"/>
                      <a:pt x="1" y="446"/>
                    </a:cubicBezTo>
                    <a:cubicBezTo>
                      <a:pt x="66" y="400"/>
                      <a:pt x="130" y="357"/>
                      <a:pt x="196" y="322"/>
                    </a:cubicBezTo>
                    <a:cubicBezTo>
                      <a:pt x="261" y="286"/>
                      <a:pt x="328" y="258"/>
                      <a:pt x="396" y="236"/>
                    </a:cubicBezTo>
                    <a:cubicBezTo>
                      <a:pt x="507" y="200"/>
                      <a:pt x="622" y="184"/>
                      <a:pt x="738" y="184"/>
                    </a:cubicBezTo>
                    <a:cubicBezTo>
                      <a:pt x="763" y="184"/>
                      <a:pt x="789" y="184"/>
                      <a:pt x="815" y="186"/>
                    </a:cubicBezTo>
                    <a:cubicBezTo>
                      <a:pt x="955" y="196"/>
                      <a:pt x="1097" y="228"/>
                      <a:pt x="1233" y="280"/>
                    </a:cubicBezTo>
                    <a:cubicBezTo>
                      <a:pt x="1369" y="331"/>
                      <a:pt x="1500" y="402"/>
                      <a:pt x="1628" y="496"/>
                    </a:cubicBezTo>
                    <a:cubicBezTo>
                      <a:pt x="1594" y="424"/>
                      <a:pt x="1545" y="358"/>
                      <a:pt x="1489" y="300"/>
                    </a:cubicBezTo>
                    <a:cubicBezTo>
                      <a:pt x="1432" y="243"/>
                      <a:pt x="1367" y="192"/>
                      <a:pt x="1296" y="150"/>
                    </a:cubicBezTo>
                    <a:cubicBezTo>
                      <a:pt x="1155" y="66"/>
                      <a:pt x="994" y="13"/>
                      <a:pt x="826" y="3"/>
                    </a:cubicBezTo>
                    <a:cubicBezTo>
                      <a:pt x="804" y="1"/>
                      <a:pt x="783" y="1"/>
                      <a:pt x="761" y="1"/>
                    </a:cubicBezTo>
                    <a:close/>
                  </a:path>
                </a:pathLst>
              </a:custGeom>
              <a:solidFill>
                <a:srgbClr val="4F3E3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13" name="Google Shape;613;p23"/>
              <p:cNvSpPr/>
              <p:nvPr/>
            </p:nvSpPr>
            <p:spPr>
              <a:xfrm>
                <a:off x="3500806" y="876941"/>
                <a:ext cx="31973" cy="39494"/>
              </a:xfrm>
              <a:custGeom>
                <a:avLst/>
                <a:gdLst/>
                <a:ahLst/>
                <a:cxnLst/>
                <a:rect l="l" t="t" r="r" b="b"/>
                <a:pathLst>
                  <a:path w="761" h="940" extrusionOk="0">
                    <a:moveTo>
                      <a:pt x="213" y="1"/>
                    </a:moveTo>
                    <a:cubicBezTo>
                      <a:pt x="188" y="1"/>
                      <a:pt x="164" y="2"/>
                      <a:pt x="140" y="5"/>
                    </a:cubicBezTo>
                    <a:cubicBezTo>
                      <a:pt x="92" y="12"/>
                      <a:pt x="45" y="25"/>
                      <a:pt x="1" y="44"/>
                    </a:cubicBezTo>
                    <a:cubicBezTo>
                      <a:pt x="48" y="35"/>
                      <a:pt x="95" y="31"/>
                      <a:pt x="141" y="31"/>
                    </a:cubicBezTo>
                    <a:cubicBezTo>
                      <a:pt x="188" y="31"/>
                      <a:pt x="234" y="38"/>
                      <a:pt x="278" y="49"/>
                    </a:cubicBezTo>
                    <a:cubicBezTo>
                      <a:pt x="322" y="59"/>
                      <a:pt x="364" y="77"/>
                      <a:pt x="403" y="99"/>
                    </a:cubicBezTo>
                    <a:cubicBezTo>
                      <a:pt x="424" y="109"/>
                      <a:pt x="441" y="122"/>
                      <a:pt x="459" y="135"/>
                    </a:cubicBezTo>
                    <a:lnTo>
                      <a:pt x="485" y="155"/>
                    </a:lnTo>
                    <a:cubicBezTo>
                      <a:pt x="494" y="162"/>
                      <a:pt x="501" y="171"/>
                      <a:pt x="509" y="178"/>
                    </a:cubicBezTo>
                    <a:lnTo>
                      <a:pt x="521" y="190"/>
                    </a:lnTo>
                    <a:lnTo>
                      <a:pt x="532" y="203"/>
                    </a:lnTo>
                    <a:cubicBezTo>
                      <a:pt x="539" y="211"/>
                      <a:pt x="547" y="218"/>
                      <a:pt x="553" y="228"/>
                    </a:cubicBezTo>
                    <a:cubicBezTo>
                      <a:pt x="559" y="237"/>
                      <a:pt x="565" y="245"/>
                      <a:pt x="572" y="254"/>
                    </a:cubicBezTo>
                    <a:cubicBezTo>
                      <a:pt x="577" y="264"/>
                      <a:pt x="583" y="273"/>
                      <a:pt x="589" y="283"/>
                    </a:cubicBezTo>
                    <a:cubicBezTo>
                      <a:pt x="600" y="301"/>
                      <a:pt x="609" y="320"/>
                      <a:pt x="616" y="341"/>
                    </a:cubicBezTo>
                    <a:cubicBezTo>
                      <a:pt x="624" y="362"/>
                      <a:pt x="631" y="382"/>
                      <a:pt x="637" y="404"/>
                    </a:cubicBezTo>
                    <a:cubicBezTo>
                      <a:pt x="648" y="447"/>
                      <a:pt x="656" y="492"/>
                      <a:pt x="658" y="535"/>
                    </a:cubicBezTo>
                    <a:cubicBezTo>
                      <a:pt x="661" y="579"/>
                      <a:pt x="659" y="623"/>
                      <a:pt x="651" y="664"/>
                    </a:cubicBezTo>
                    <a:cubicBezTo>
                      <a:pt x="647" y="685"/>
                      <a:pt x="641" y="706"/>
                      <a:pt x="633" y="725"/>
                    </a:cubicBezTo>
                    <a:cubicBezTo>
                      <a:pt x="626" y="743"/>
                      <a:pt x="616" y="761"/>
                      <a:pt x="605" y="776"/>
                    </a:cubicBezTo>
                    <a:cubicBezTo>
                      <a:pt x="593" y="792"/>
                      <a:pt x="580" y="806"/>
                      <a:pt x="565" y="816"/>
                    </a:cubicBezTo>
                    <a:cubicBezTo>
                      <a:pt x="549" y="828"/>
                      <a:pt x="532" y="837"/>
                      <a:pt x="513" y="843"/>
                    </a:cubicBezTo>
                    <a:cubicBezTo>
                      <a:pt x="504" y="845"/>
                      <a:pt x="495" y="850"/>
                      <a:pt x="485" y="850"/>
                    </a:cubicBezTo>
                    <a:lnTo>
                      <a:pt x="470" y="854"/>
                    </a:lnTo>
                    <a:cubicBezTo>
                      <a:pt x="465" y="854"/>
                      <a:pt x="460" y="855"/>
                      <a:pt x="456" y="855"/>
                    </a:cubicBezTo>
                    <a:cubicBezTo>
                      <a:pt x="451" y="855"/>
                      <a:pt x="446" y="856"/>
                      <a:pt x="441" y="856"/>
                    </a:cubicBezTo>
                    <a:cubicBezTo>
                      <a:pt x="426" y="856"/>
                      <a:pt x="411" y="854"/>
                      <a:pt x="396" y="850"/>
                    </a:cubicBezTo>
                    <a:cubicBezTo>
                      <a:pt x="357" y="841"/>
                      <a:pt x="318" y="823"/>
                      <a:pt x="284" y="797"/>
                    </a:cubicBezTo>
                    <a:cubicBezTo>
                      <a:pt x="250" y="772"/>
                      <a:pt x="221" y="740"/>
                      <a:pt x="203" y="703"/>
                    </a:cubicBezTo>
                    <a:cubicBezTo>
                      <a:pt x="196" y="684"/>
                      <a:pt x="190" y="664"/>
                      <a:pt x="190" y="645"/>
                    </a:cubicBezTo>
                    <a:cubicBezTo>
                      <a:pt x="190" y="626"/>
                      <a:pt x="195" y="607"/>
                      <a:pt x="204" y="589"/>
                    </a:cubicBezTo>
                    <a:cubicBezTo>
                      <a:pt x="206" y="584"/>
                      <a:pt x="209" y="580"/>
                      <a:pt x="212" y="575"/>
                    </a:cubicBezTo>
                    <a:cubicBezTo>
                      <a:pt x="215" y="571"/>
                      <a:pt x="217" y="567"/>
                      <a:pt x="222" y="562"/>
                    </a:cubicBezTo>
                    <a:cubicBezTo>
                      <a:pt x="229" y="554"/>
                      <a:pt x="235" y="545"/>
                      <a:pt x="244" y="538"/>
                    </a:cubicBezTo>
                    <a:cubicBezTo>
                      <a:pt x="258" y="522"/>
                      <a:pt x="278" y="511"/>
                      <a:pt x="297" y="504"/>
                    </a:cubicBezTo>
                    <a:cubicBezTo>
                      <a:pt x="305" y="501"/>
                      <a:pt x="314" y="500"/>
                      <a:pt x="323" y="500"/>
                    </a:cubicBezTo>
                    <a:cubicBezTo>
                      <a:pt x="356" y="500"/>
                      <a:pt x="392" y="519"/>
                      <a:pt x="417" y="547"/>
                    </a:cubicBezTo>
                    <a:cubicBezTo>
                      <a:pt x="405" y="526"/>
                      <a:pt x="388" y="507"/>
                      <a:pt x="367" y="494"/>
                    </a:cubicBezTo>
                    <a:cubicBezTo>
                      <a:pt x="349" y="484"/>
                      <a:pt x="328" y="478"/>
                      <a:pt x="306" y="478"/>
                    </a:cubicBezTo>
                    <a:cubicBezTo>
                      <a:pt x="301" y="478"/>
                      <a:pt x="297" y="478"/>
                      <a:pt x="292" y="479"/>
                    </a:cubicBezTo>
                    <a:cubicBezTo>
                      <a:pt x="265" y="483"/>
                      <a:pt x="241" y="494"/>
                      <a:pt x="221" y="510"/>
                    </a:cubicBezTo>
                    <a:cubicBezTo>
                      <a:pt x="210" y="518"/>
                      <a:pt x="201" y="527"/>
                      <a:pt x="191" y="535"/>
                    </a:cubicBezTo>
                    <a:cubicBezTo>
                      <a:pt x="187" y="540"/>
                      <a:pt x="183" y="544"/>
                      <a:pt x="178" y="549"/>
                    </a:cubicBezTo>
                    <a:cubicBezTo>
                      <a:pt x="174" y="554"/>
                      <a:pt x="169" y="559"/>
                      <a:pt x="166" y="565"/>
                    </a:cubicBezTo>
                    <a:cubicBezTo>
                      <a:pt x="150" y="588"/>
                      <a:pt x="140" y="615"/>
                      <a:pt x="137" y="643"/>
                    </a:cubicBezTo>
                    <a:cubicBezTo>
                      <a:pt x="134" y="671"/>
                      <a:pt x="139" y="699"/>
                      <a:pt x="148" y="724"/>
                    </a:cubicBezTo>
                    <a:cubicBezTo>
                      <a:pt x="165" y="776"/>
                      <a:pt x="199" y="819"/>
                      <a:pt x="238" y="853"/>
                    </a:cubicBezTo>
                    <a:cubicBezTo>
                      <a:pt x="278" y="888"/>
                      <a:pt x="324" y="914"/>
                      <a:pt x="376" y="928"/>
                    </a:cubicBezTo>
                    <a:cubicBezTo>
                      <a:pt x="403" y="936"/>
                      <a:pt x="430" y="940"/>
                      <a:pt x="458" y="940"/>
                    </a:cubicBezTo>
                    <a:cubicBezTo>
                      <a:pt x="465" y="939"/>
                      <a:pt x="472" y="939"/>
                      <a:pt x="480" y="938"/>
                    </a:cubicBezTo>
                    <a:cubicBezTo>
                      <a:pt x="486" y="937"/>
                      <a:pt x="493" y="936"/>
                      <a:pt x="500" y="935"/>
                    </a:cubicBezTo>
                    <a:cubicBezTo>
                      <a:pt x="513" y="933"/>
                      <a:pt x="527" y="929"/>
                      <a:pt x="541" y="926"/>
                    </a:cubicBezTo>
                    <a:cubicBezTo>
                      <a:pt x="567" y="918"/>
                      <a:pt x="593" y="905"/>
                      <a:pt x="616" y="890"/>
                    </a:cubicBezTo>
                    <a:cubicBezTo>
                      <a:pt x="640" y="873"/>
                      <a:pt x="660" y="853"/>
                      <a:pt x="678" y="831"/>
                    </a:cubicBezTo>
                    <a:cubicBezTo>
                      <a:pt x="695" y="809"/>
                      <a:pt x="708" y="784"/>
                      <a:pt x="718" y="760"/>
                    </a:cubicBezTo>
                    <a:cubicBezTo>
                      <a:pt x="728" y="734"/>
                      <a:pt x="736" y="708"/>
                      <a:pt x="741" y="683"/>
                    </a:cubicBezTo>
                    <a:cubicBezTo>
                      <a:pt x="761" y="579"/>
                      <a:pt x="749" y="477"/>
                      <a:pt x="720" y="381"/>
                    </a:cubicBezTo>
                    <a:cubicBezTo>
                      <a:pt x="713" y="356"/>
                      <a:pt x="704" y="333"/>
                      <a:pt x="694" y="309"/>
                    </a:cubicBezTo>
                    <a:cubicBezTo>
                      <a:pt x="684" y="286"/>
                      <a:pt x="671" y="262"/>
                      <a:pt x="658" y="241"/>
                    </a:cubicBezTo>
                    <a:cubicBezTo>
                      <a:pt x="631" y="197"/>
                      <a:pt x="596" y="159"/>
                      <a:pt x="558" y="126"/>
                    </a:cubicBezTo>
                    <a:cubicBezTo>
                      <a:pt x="520" y="93"/>
                      <a:pt x="476" y="65"/>
                      <a:pt x="430" y="45"/>
                    </a:cubicBezTo>
                    <a:cubicBezTo>
                      <a:pt x="384" y="25"/>
                      <a:pt x="335" y="11"/>
                      <a:pt x="286" y="5"/>
                    </a:cubicBezTo>
                    <a:cubicBezTo>
                      <a:pt x="262" y="2"/>
                      <a:pt x="237" y="1"/>
                      <a:pt x="213" y="1"/>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14" name="Google Shape;614;p23"/>
              <p:cNvSpPr/>
              <p:nvPr/>
            </p:nvSpPr>
            <p:spPr>
              <a:xfrm>
                <a:off x="3569624" y="840641"/>
                <a:ext cx="67854" cy="33402"/>
              </a:xfrm>
              <a:custGeom>
                <a:avLst/>
                <a:gdLst/>
                <a:ahLst/>
                <a:cxnLst/>
                <a:rect l="l" t="t" r="r" b="b"/>
                <a:pathLst>
                  <a:path w="1615" h="795" extrusionOk="0">
                    <a:moveTo>
                      <a:pt x="806" y="0"/>
                    </a:moveTo>
                    <a:cubicBezTo>
                      <a:pt x="581" y="0"/>
                      <a:pt x="312" y="105"/>
                      <a:pt x="0" y="405"/>
                    </a:cubicBezTo>
                    <a:cubicBezTo>
                      <a:pt x="190" y="595"/>
                      <a:pt x="498" y="794"/>
                      <a:pt x="892" y="794"/>
                    </a:cubicBezTo>
                    <a:cubicBezTo>
                      <a:pt x="1108" y="794"/>
                      <a:pt x="1351" y="735"/>
                      <a:pt x="1614" y="581"/>
                    </a:cubicBezTo>
                    <a:cubicBezTo>
                      <a:pt x="1614" y="581"/>
                      <a:pt x="1334" y="0"/>
                      <a:pt x="806"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15" name="Google Shape;615;p23"/>
              <p:cNvSpPr/>
              <p:nvPr/>
            </p:nvSpPr>
            <p:spPr>
              <a:xfrm>
                <a:off x="3588699" y="838372"/>
                <a:ext cx="33696" cy="38066"/>
              </a:xfrm>
              <a:custGeom>
                <a:avLst/>
                <a:gdLst/>
                <a:ahLst/>
                <a:cxnLst/>
                <a:rect l="l" t="t" r="r" b="b"/>
                <a:pathLst>
                  <a:path w="802" h="906" extrusionOk="0">
                    <a:moveTo>
                      <a:pt x="409" y="0"/>
                    </a:moveTo>
                    <a:cubicBezTo>
                      <a:pt x="209" y="0"/>
                      <a:pt x="37" y="184"/>
                      <a:pt x="19" y="424"/>
                    </a:cubicBezTo>
                    <a:cubicBezTo>
                      <a:pt x="0" y="673"/>
                      <a:pt x="155" y="888"/>
                      <a:pt x="367" y="904"/>
                    </a:cubicBezTo>
                    <a:cubicBezTo>
                      <a:pt x="375" y="905"/>
                      <a:pt x="384" y="905"/>
                      <a:pt x="393" y="905"/>
                    </a:cubicBezTo>
                    <a:cubicBezTo>
                      <a:pt x="593" y="905"/>
                      <a:pt x="765" y="721"/>
                      <a:pt x="783" y="481"/>
                    </a:cubicBezTo>
                    <a:cubicBezTo>
                      <a:pt x="802" y="232"/>
                      <a:pt x="646" y="17"/>
                      <a:pt x="435" y="1"/>
                    </a:cubicBezTo>
                    <a:cubicBezTo>
                      <a:pt x="426" y="1"/>
                      <a:pt x="418" y="0"/>
                      <a:pt x="409" y="0"/>
                    </a:cubicBezTo>
                    <a:close/>
                  </a:path>
                </a:pathLst>
              </a:custGeom>
              <a:solidFill>
                <a:srgbClr val="4F3E3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16" name="Google Shape;616;p23"/>
              <p:cNvSpPr/>
              <p:nvPr/>
            </p:nvSpPr>
            <p:spPr>
              <a:xfrm>
                <a:off x="3575674" y="831608"/>
                <a:ext cx="49242" cy="13655"/>
              </a:xfrm>
              <a:custGeom>
                <a:avLst/>
                <a:gdLst/>
                <a:ahLst/>
                <a:cxnLst/>
                <a:rect l="l" t="t" r="r" b="b"/>
                <a:pathLst>
                  <a:path w="1172" h="325" extrusionOk="0">
                    <a:moveTo>
                      <a:pt x="588" y="0"/>
                    </a:moveTo>
                    <a:cubicBezTo>
                      <a:pt x="581" y="0"/>
                      <a:pt x="574" y="0"/>
                      <a:pt x="567" y="1"/>
                    </a:cubicBezTo>
                    <a:cubicBezTo>
                      <a:pt x="509" y="2"/>
                      <a:pt x="452" y="11"/>
                      <a:pt x="397" y="27"/>
                    </a:cubicBezTo>
                    <a:cubicBezTo>
                      <a:pt x="341" y="43"/>
                      <a:pt x="289" y="67"/>
                      <a:pt x="239" y="95"/>
                    </a:cubicBezTo>
                    <a:cubicBezTo>
                      <a:pt x="142" y="154"/>
                      <a:pt x="60" y="233"/>
                      <a:pt x="0" y="325"/>
                    </a:cubicBezTo>
                    <a:cubicBezTo>
                      <a:pt x="88" y="259"/>
                      <a:pt x="177" y="201"/>
                      <a:pt x="273" y="160"/>
                    </a:cubicBezTo>
                    <a:cubicBezTo>
                      <a:pt x="321" y="140"/>
                      <a:pt x="369" y="123"/>
                      <a:pt x="418" y="112"/>
                    </a:cubicBezTo>
                    <a:cubicBezTo>
                      <a:pt x="468" y="101"/>
                      <a:pt x="519" y="94"/>
                      <a:pt x="569" y="92"/>
                    </a:cubicBezTo>
                    <a:cubicBezTo>
                      <a:pt x="578" y="92"/>
                      <a:pt x="587" y="92"/>
                      <a:pt x="596" y="92"/>
                    </a:cubicBezTo>
                    <a:cubicBezTo>
                      <a:pt x="689" y="92"/>
                      <a:pt x="783" y="108"/>
                      <a:pt x="874" y="133"/>
                    </a:cubicBezTo>
                    <a:cubicBezTo>
                      <a:pt x="975" y="162"/>
                      <a:pt x="1074" y="202"/>
                      <a:pt x="1172" y="252"/>
                    </a:cubicBezTo>
                    <a:cubicBezTo>
                      <a:pt x="1097" y="171"/>
                      <a:pt x="1002" y="110"/>
                      <a:pt x="899" y="65"/>
                    </a:cubicBezTo>
                    <a:cubicBezTo>
                      <a:pt x="802" y="24"/>
                      <a:pt x="696" y="0"/>
                      <a:pt x="588" y="0"/>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17" name="Google Shape;617;p23"/>
              <p:cNvSpPr/>
              <p:nvPr/>
            </p:nvSpPr>
            <p:spPr>
              <a:xfrm>
                <a:off x="3608151" y="852867"/>
                <a:ext cx="10672" cy="12058"/>
              </a:xfrm>
              <a:custGeom>
                <a:avLst/>
                <a:gdLst/>
                <a:ahLst/>
                <a:cxnLst/>
                <a:rect l="l" t="t" r="r" b="b"/>
                <a:pathLst>
                  <a:path w="254" h="287" extrusionOk="0">
                    <a:moveTo>
                      <a:pt x="131" y="1"/>
                    </a:moveTo>
                    <a:cubicBezTo>
                      <a:pt x="67" y="1"/>
                      <a:pt x="13" y="59"/>
                      <a:pt x="7" y="135"/>
                    </a:cubicBezTo>
                    <a:cubicBezTo>
                      <a:pt x="1" y="214"/>
                      <a:pt x="50" y="282"/>
                      <a:pt x="117" y="287"/>
                    </a:cubicBezTo>
                    <a:cubicBezTo>
                      <a:pt x="120" y="287"/>
                      <a:pt x="122" y="287"/>
                      <a:pt x="125" y="287"/>
                    </a:cubicBezTo>
                    <a:cubicBezTo>
                      <a:pt x="188" y="287"/>
                      <a:pt x="243" y="229"/>
                      <a:pt x="249" y="153"/>
                    </a:cubicBezTo>
                    <a:cubicBezTo>
                      <a:pt x="254" y="74"/>
                      <a:pt x="205" y="6"/>
                      <a:pt x="139" y="1"/>
                    </a:cubicBezTo>
                    <a:cubicBezTo>
                      <a:pt x="136" y="1"/>
                      <a:pt x="133" y="1"/>
                      <a:pt x="131"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18" name="Google Shape;618;p23"/>
              <p:cNvSpPr/>
              <p:nvPr/>
            </p:nvSpPr>
            <p:spPr>
              <a:xfrm>
                <a:off x="3675163" y="840809"/>
                <a:ext cx="62602" cy="33276"/>
              </a:xfrm>
              <a:custGeom>
                <a:avLst/>
                <a:gdLst/>
                <a:ahLst/>
                <a:cxnLst/>
                <a:rect l="l" t="t" r="r" b="b"/>
                <a:pathLst>
                  <a:path w="1490" h="792" extrusionOk="0">
                    <a:moveTo>
                      <a:pt x="763" y="1"/>
                    </a:moveTo>
                    <a:cubicBezTo>
                      <a:pt x="542" y="1"/>
                      <a:pt x="282" y="124"/>
                      <a:pt x="0" y="495"/>
                    </a:cubicBezTo>
                    <a:cubicBezTo>
                      <a:pt x="172" y="645"/>
                      <a:pt x="430" y="792"/>
                      <a:pt x="738" y="792"/>
                    </a:cubicBezTo>
                    <a:cubicBezTo>
                      <a:pt x="965" y="792"/>
                      <a:pt x="1221" y="712"/>
                      <a:pt x="1490" y="494"/>
                    </a:cubicBezTo>
                    <a:cubicBezTo>
                      <a:pt x="1490" y="494"/>
                      <a:pt x="1204" y="1"/>
                      <a:pt x="763"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19" name="Google Shape;619;p23"/>
              <p:cNvSpPr/>
              <p:nvPr/>
            </p:nvSpPr>
            <p:spPr>
              <a:xfrm>
                <a:off x="3692683" y="838414"/>
                <a:ext cx="30335" cy="38066"/>
              </a:xfrm>
              <a:custGeom>
                <a:avLst/>
                <a:gdLst/>
                <a:ahLst/>
                <a:cxnLst/>
                <a:rect l="l" t="t" r="r" b="b"/>
                <a:pathLst>
                  <a:path w="722" h="906" extrusionOk="0">
                    <a:moveTo>
                      <a:pt x="356" y="0"/>
                    </a:moveTo>
                    <a:cubicBezTo>
                      <a:pt x="352" y="0"/>
                      <a:pt x="348" y="0"/>
                      <a:pt x="344" y="0"/>
                    </a:cubicBezTo>
                    <a:cubicBezTo>
                      <a:pt x="151" y="7"/>
                      <a:pt x="0" y="215"/>
                      <a:pt x="10" y="466"/>
                    </a:cubicBezTo>
                    <a:cubicBezTo>
                      <a:pt x="19" y="711"/>
                      <a:pt x="177" y="905"/>
                      <a:pt x="366" y="905"/>
                    </a:cubicBezTo>
                    <a:cubicBezTo>
                      <a:pt x="370" y="905"/>
                      <a:pt x="374" y="905"/>
                      <a:pt x="378" y="905"/>
                    </a:cubicBezTo>
                    <a:cubicBezTo>
                      <a:pt x="572" y="898"/>
                      <a:pt x="722" y="689"/>
                      <a:pt x="713" y="439"/>
                    </a:cubicBezTo>
                    <a:cubicBezTo>
                      <a:pt x="703" y="195"/>
                      <a:pt x="545" y="0"/>
                      <a:pt x="356" y="0"/>
                    </a:cubicBezTo>
                    <a:close/>
                  </a:path>
                </a:pathLst>
              </a:custGeom>
              <a:solidFill>
                <a:srgbClr val="4F3E3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20" name="Google Shape;620;p23"/>
              <p:cNvSpPr/>
              <p:nvPr/>
            </p:nvSpPr>
            <p:spPr>
              <a:xfrm>
                <a:off x="3679323" y="832238"/>
                <a:ext cx="44578" cy="16386"/>
              </a:xfrm>
              <a:custGeom>
                <a:avLst/>
                <a:gdLst/>
                <a:ahLst/>
                <a:cxnLst/>
                <a:rect l="l" t="t" r="r" b="b"/>
                <a:pathLst>
                  <a:path w="1061" h="390" extrusionOk="0">
                    <a:moveTo>
                      <a:pt x="576" y="1"/>
                    </a:moveTo>
                    <a:cubicBezTo>
                      <a:pt x="543" y="1"/>
                      <a:pt x="510" y="3"/>
                      <a:pt x="476" y="8"/>
                    </a:cubicBezTo>
                    <a:cubicBezTo>
                      <a:pt x="423" y="18"/>
                      <a:pt x="371" y="34"/>
                      <a:pt x="322" y="56"/>
                    </a:cubicBezTo>
                    <a:lnTo>
                      <a:pt x="286" y="74"/>
                    </a:lnTo>
                    <a:lnTo>
                      <a:pt x="251" y="95"/>
                    </a:lnTo>
                    <a:cubicBezTo>
                      <a:pt x="240" y="102"/>
                      <a:pt x="229" y="110"/>
                      <a:pt x="218" y="118"/>
                    </a:cubicBezTo>
                    <a:cubicBezTo>
                      <a:pt x="208" y="125"/>
                      <a:pt x="196" y="132"/>
                      <a:pt x="187" y="142"/>
                    </a:cubicBezTo>
                    <a:cubicBezTo>
                      <a:pt x="105" y="211"/>
                      <a:pt x="42" y="297"/>
                      <a:pt x="1" y="390"/>
                    </a:cubicBezTo>
                    <a:cubicBezTo>
                      <a:pt x="73" y="317"/>
                      <a:pt x="146" y="250"/>
                      <a:pt x="228" y="198"/>
                    </a:cubicBezTo>
                    <a:cubicBezTo>
                      <a:pt x="269" y="173"/>
                      <a:pt x="311" y="149"/>
                      <a:pt x="355" y="133"/>
                    </a:cubicBezTo>
                    <a:cubicBezTo>
                      <a:pt x="399" y="116"/>
                      <a:pt x="444" y="104"/>
                      <a:pt x="490" y="96"/>
                    </a:cubicBezTo>
                    <a:cubicBezTo>
                      <a:pt x="529" y="90"/>
                      <a:pt x="568" y="87"/>
                      <a:pt x="607" y="87"/>
                    </a:cubicBezTo>
                    <a:cubicBezTo>
                      <a:pt x="663" y="87"/>
                      <a:pt x="720" y="92"/>
                      <a:pt x="776" y="103"/>
                    </a:cubicBezTo>
                    <a:cubicBezTo>
                      <a:pt x="871" y="121"/>
                      <a:pt x="966" y="151"/>
                      <a:pt x="1061" y="190"/>
                    </a:cubicBezTo>
                    <a:cubicBezTo>
                      <a:pt x="985" y="119"/>
                      <a:pt x="892" y="69"/>
                      <a:pt x="793" y="35"/>
                    </a:cubicBezTo>
                    <a:cubicBezTo>
                      <a:pt x="724" y="13"/>
                      <a:pt x="650" y="1"/>
                      <a:pt x="576" y="1"/>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21" name="Google Shape;621;p23"/>
              <p:cNvSpPr/>
              <p:nvPr/>
            </p:nvSpPr>
            <p:spPr>
              <a:xfrm>
                <a:off x="3710455" y="852027"/>
                <a:ext cx="9621" cy="12100"/>
              </a:xfrm>
              <a:custGeom>
                <a:avLst/>
                <a:gdLst/>
                <a:ahLst/>
                <a:cxnLst/>
                <a:rect l="l" t="t" r="r" b="b"/>
                <a:pathLst>
                  <a:path w="229" h="288" extrusionOk="0">
                    <a:moveTo>
                      <a:pt x="113" y="1"/>
                    </a:moveTo>
                    <a:cubicBezTo>
                      <a:pt x="112" y="1"/>
                      <a:pt x="110" y="1"/>
                      <a:pt x="109" y="1"/>
                    </a:cubicBezTo>
                    <a:cubicBezTo>
                      <a:pt x="48" y="4"/>
                      <a:pt x="1" y="69"/>
                      <a:pt x="3" y="148"/>
                    </a:cubicBezTo>
                    <a:cubicBezTo>
                      <a:pt x="7" y="226"/>
                      <a:pt x="57" y="287"/>
                      <a:pt x="117" y="287"/>
                    </a:cubicBezTo>
                    <a:cubicBezTo>
                      <a:pt x="118" y="287"/>
                      <a:pt x="119" y="287"/>
                      <a:pt x="120" y="287"/>
                    </a:cubicBezTo>
                    <a:cubicBezTo>
                      <a:pt x="182" y="285"/>
                      <a:pt x="229" y="219"/>
                      <a:pt x="226" y="140"/>
                    </a:cubicBezTo>
                    <a:cubicBezTo>
                      <a:pt x="223" y="63"/>
                      <a:pt x="173" y="1"/>
                      <a:pt x="113"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22" name="Google Shape;622;p23"/>
              <p:cNvSpPr/>
              <p:nvPr/>
            </p:nvSpPr>
            <p:spPr>
              <a:xfrm>
                <a:off x="3461943" y="667418"/>
                <a:ext cx="292466" cy="216797"/>
              </a:xfrm>
              <a:custGeom>
                <a:avLst/>
                <a:gdLst/>
                <a:ahLst/>
                <a:cxnLst/>
                <a:rect l="l" t="t" r="r" b="b"/>
                <a:pathLst>
                  <a:path w="6961" h="5160" extrusionOk="0">
                    <a:moveTo>
                      <a:pt x="3744" y="1"/>
                    </a:moveTo>
                    <a:cubicBezTo>
                      <a:pt x="1245" y="1"/>
                      <a:pt x="0" y="1989"/>
                      <a:pt x="920" y="4662"/>
                    </a:cubicBezTo>
                    <a:cubicBezTo>
                      <a:pt x="995" y="4618"/>
                      <a:pt x="1084" y="4596"/>
                      <a:pt x="1175" y="4596"/>
                    </a:cubicBezTo>
                    <a:cubicBezTo>
                      <a:pt x="1381" y="4596"/>
                      <a:pt x="1596" y="4711"/>
                      <a:pt x="1673" y="4949"/>
                    </a:cubicBezTo>
                    <a:lnTo>
                      <a:pt x="1728" y="5160"/>
                    </a:lnTo>
                    <a:lnTo>
                      <a:pt x="2092" y="2833"/>
                    </a:lnTo>
                    <a:cubicBezTo>
                      <a:pt x="2092" y="2833"/>
                      <a:pt x="3348" y="3212"/>
                      <a:pt x="4860" y="3212"/>
                    </a:cubicBezTo>
                    <a:cubicBezTo>
                      <a:pt x="5506" y="3212"/>
                      <a:pt x="6198" y="3143"/>
                      <a:pt x="6860" y="2946"/>
                    </a:cubicBezTo>
                    <a:cubicBezTo>
                      <a:pt x="6961" y="1262"/>
                      <a:pt x="6524" y="523"/>
                      <a:pt x="5114" y="178"/>
                    </a:cubicBezTo>
                    <a:cubicBezTo>
                      <a:pt x="4625" y="58"/>
                      <a:pt x="4166" y="1"/>
                      <a:pt x="3744" y="1"/>
                    </a:cubicBezTo>
                    <a:close/>
                  </a:path>
                </a:pathLst>
              </a:custGeom>
              <a:solidFill>
                <a:srgbClr val="33302E"/>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23" name="Google Shape;623;p23"/>
              <p:cNvSpPr/>
              <p:nvPr/>
            </p:nvSpPr>
            <p:spPr>
              <a:xfrm>
                <a:off x="3554667" y="965969"/>
                <a:ext cx="115037" cy="79660"/>
              </a:xfrm>
              <a:custGeom>
                <a:avLst/>
                <a:gdLst/>
                <a:ahLst/>
                <a:cxnLst/>
                <a:rect l="l" t="t" r="r" b="b"/>
                <a:pathLst>
                  <a:path w="2738" h="1896" extrusionOk="0">
                    <a:moveTo>
                      <a:pt x="1" y="0"/>
                    </a:moveTo>
                    <a:lnTo>
                      <a:pt x="1" y="0"/>
                    </a:lnTo>
                    <a:cubicBezTo>
                      <a:pt x="511" y="1211"/>
                      <a:pt x="994" y="1604"/>
                      <a:pt x="2710" y="1896"/>
                    </a:cubicBezTo>
                    <a:lnTo>
                      <a:pt x="2710" y="1894"/>
                    </a:lnTo>
                    <a:cubicBezTo>
                      <a:pt x="2701" y="1606"/>
                      <a:pt x="2673" y="1253"/>
                      <a:pt x="2738" y="988"/>
                    </a:cubicBezTo>
                    <a:lnTo>
                      <a:pt x="2738" y="988"/>
                    </a:lnTo>
                    <a:cubicBezTo>
                      <a:pt x="2705" y="997"/>
                      <a:pt x="2424" y="1070"/>
                      <a:pt x="2038" y="1070"/>
                    </a:cubicBezTo>
                    <a:cubicBezTo>
                      <a:pt x="1433" y="1070"/>
                      <a:pt x="571" y="890"/>
                      <a:pt x="1" y="0"/>
                    </a:cubicBezTo>
                    <a:close/>
                  </a:path>
                </a:pathLst>
              </a:custGeom>
              <a:solidFill>
                <a:srgbClr val="FFB77A"/>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24" name="Google Shape;624;p23"/>
              <p:cNvSpPr/>
              <p:nvPr/>
            </p:nvSpPr>
            <p:spPr>
              <a:xfrm>
                <a:off x="3258637" y="1027729"/>
                <a:ext cx="662324" cy="688206"/>
              </a:xfrm>
              <a:custGeom>
                <a:avLst/>
                <a:gdLst/>
                <a:ahLst/>
                <a:cxnLst/>
                <a:rect l="l" t="t" r="r" b="b"/>
                <a:pathLst>
                  <a:path w="15764" h="16380" extrusionOk="0">
                    <a:moveTo>
                      <a:pt x="585" y="13074"/>
                    </a:moveTo>
                    <a:lnTo>
                      <a:pt x="690" y="15280"/>
                    </a:lnTo>
                    <a:lnTo>
                      <a:pt x="705" y="13089"/>
                    </a:lnTo>
                    <a:lnTo>
                      <a:pt x="705" y="13089"/>
                    </a:lnTo>
                    <a:lnTo>
                      <a:pt x="585" y="13074"/>
                    </a:lnTo>
                    <a:close/>
                    <a:moveTo>
                      <a:pt x="6430" y="1"/>
                    </a:moveTo>
                    <a:cubicBezTo>
                      <a:pt x="6363" y="47"/>
                      <a:pt x="6228" y="96"/>
                      <a:pt x="6226" y="96"/>
                    </a:cubicBezTo>
                    <a:cubicBezTo>
                      <a:pt x="6072" y="181"/>
                      <a:pt x="6015" y="186"/>
                      <a:pt x="4784" y="497"/>
                    </a:cubicBezTo>
                    <a:cubicBezTo>
                      <a:pt x="4642" y="533"/>
                      <a:pt x="4487" y="573"/>
                      <a:pt x="4316" y="614"/>
                    </a:cubicBezTo>
                    <a:cubicBezTo>
                      <a:pt x="4222" y="637"/>
                      <a:pt x="4125" y="662"/>
                      <a:pt x="4023" y="687"/>
                    </a:cubicBezTo>
                    <a:cubicBezTo>
                      <a:pt x="3933" y="709"/>
                      <a:pt x="3838" y="732"/>
                      <a:pt x="3741" y="757"/>
                    </a:cubicBezTo>
                    <a:cubicBezTo>
                      <a:pt x="3741" y="757"/>
                      <a:pt x="3737" y="757"/>
                      <a:pt x="3728" y="760"/>
                    </a:cubicBezTo>
                    <a:lnTo>
                      <a:pt x="3726" y="760"/>
                    </a:lnTo>
                    <a:cubicBezTo>
                      <a:pt x="3619" y="789"/>
                      <a:pt x="3517" y="838"/>
                      <a:pt x="3415" y="904"/>
                    </a:cubicBezTo>
                    <a:cubicBezTo>
                      <a:pt x="3353" y="946"/>
                      <a:pt x="3293" y="993"/>
                      <a:pt x="3235" y="1050"/>
                    </a:cubicBezTo>
                    <a:cubicBezTo>
                      <a:pt x="3161" y="1116"/>
                      <a:pt x="3089" y="1196"/>
                      <a:pt x="3021" y="1283"/>
                    </a:cubicBezTo>
                    <a:cubicBezTo>
                      <a:pt x="2944" y="1378"/>
                      <a:pt x="2870" y="1482"/>
                      <a:pt x="2801" y="1596"/>
                    </a:cubicBezTo>
                    <a:cubicBezTo>
                      <a:pt x="1747" y="3295"/>
                      <a:pt x="1073" y="6800"/>
                      <a:pt x="841" y="8815"/>
                    </a:cubicBezTo>
                    <a:cubicBezTo>
                      <a:pt x="748" y="9618"/>
                      <a:pt x="720" y="11001"/>
                      <a:pt x="720" y="11001"/>
                    </a:cubicBezTo>
                    <a:lnTo>
                      <a:pt x="705" y="13089"/>
                    </a:lnTo>
                    <a:lnTo>
                      <a:pt x="705" y="13089"/>
                    </a:lnTo>
                    <a:lnTo>
                      <a:pt x="2019" y="13254"/>
                    </a:lnTo>
                    <a:cubicBezTo>
                      <a:pt x="2019" y="13254"/>
                      <a:pt x="0" y="15115"/>
                      <a:pt x="1006" y="15792"/>
                    </a:cubicBezTo>
                    <a:cubicBezTo>
                      <a:pt x="1120" y="15867"/>
                      <a:pt x="1249" y="15933"/>
                      <a:pt x="1398" y="15993"/>
                    </a:cubicBezTo>
                    <a:cubicBezTo>
                      <a:pt x="1600" y="16074"/>
                      <a:pt x="1836" y="16140"/>
                      <a:pt x="2094" y="16194"/>
                    </a:cubicBezTo>
                    <a:cubicBezTo>
                      <a:pt x="2767" y="16332"/>
                      <a:pt x="3596" y="16380"/>
                      <a:pt x="4444" y="16380"/>
                    </a:cubicBezTo>
                    <a:cubicBezTo>
                      <a:pt x="5113" y="16380"/>
                      <a:pt x="5795" y="16350"/>
                      <a:pt x="6422" y="16312"/>
                    </a:cubicBezTo>
                    <a:cubicBezTo>
                      <a:pt x="6472" y="16309"/>
                      <a:pt x="6524" y="16307"/>
                      <a:pt x="6574" y="16305"/>
                    </a:cubicBezTo>
                    <a:cubicBezTo>
                      <a:pt x="7061" y="16277"/>
                      <a:pt x="7582" y="16265"/>
                      <a:pt x="8121" y="16257"/>
                    </a:cubicBezTo>
                    <a:cubicBezTo>
                      <a:pt x="8577" y="16252"/>
                      <a:pt x="9045" y="16252"/>
                      <a:pt x="9511" y="16252"/>
                    </a:cubicBezTo>
                    <a:cubicBezTo>
                      <a:pt x="9611" y="16252"/>
                      <a:pt x="9711" y="16252"/>
                      <a:pt x="9811" y="16252"/>
                    </a:cubicBezTo>
                    <a:cubicBezTo>
                      <a:pt x="10597" y="16252"/>
                      <a:pt x="11373" y="16251"/>
                      <a:pt x="12079" y="16228"/>
                    </a:cubicBezTo>
                    <a:cubicBezTo>
                      <a:pt x="12328" y="16218"/>
                      <a:pt x="12567" y="16209"/>
                      <a:pt x="12796" y="16194"/>
                    </a:cubicBezTo>
                    <a:cubicBezTo>
                      <a:pt x="12803" y="16194"/>
                      <a:pt x="12810" y="16194"/>
                      <a:pt x="12818" y="16191"/>
                    </a:cubicBezTo>
                    <a:cubicBezTo>
                      <a:pt x="13803" y="16119"/>
                      <a:pt x="13485" y="15328"/>
                      <a:pt x="13368" y="14867"/>
                    </a:cubicBezTo>
                    <a:cubicBezTo>
                      <a:pt x="13311" y="14644"/>
                      <a:pt x="13164" y="12951"/>
                      <a:pt x="13164" y="11363"/>
                    </a:cubicBezTo>
                    <a:lnTo>
                      <a:pt x="13164" y="11363"/>
                    </a:lnTo>
                    <a:cubicBezTo>
                      <a:pt x="13606" y="11479"/>
                      <a:pt x="14003" y="11521"/>
                      <a:pt x="14345" y="11521"/>
                    </a:cubicBezTo>
                    <a:cubicBezTo>
                      <a:pt x="14452" y="11521"/>
                      <a:pt x="14554" y="11517"/>
                      <a:pt x="14650" y="11509"/>
                    </a:cubicBezTo>
                    <a:cubicBezTo>
                      <a:pt x="14692" y="11508"/>
                      <a:pt x="14732" y="11503"/>
                      <a:pt x="14770" y="11498"/>
                    </a:cubicBezTo>
                    <a:cubicBezTo>
                      <a:pt x="15403" y="11433"/>
                      <a:pt x="15763" y="11239"/>
                      <a:pt x="15763" y="11239"/>
                    </a:cubicBezTo>
                    <a:cubicBezTo>
                      <a:pt x="15763" y="11239"/>
                      <a:pt x="15758" y="10871"/>
                      <a:pt x="15745" y="10314"/>
                    </a:cubicBezTo>
                    <a:cubicBezTo>
                      <a:pt x="15715" y="9212"/>
                      <a:pt x="15646" y="7367"/>
                      <a:pt x="15494" y="6155"/>
                    </a:cubicBezTo>
                    <a:cubicBezTo>
                      <a:pt x="15471" y="5947"/>
                      <a:pt x="15445" y="5746"/>
                      <a:pt x="15419" y="5555"/>
                    </a:cubicBezTo>
                    <a:cubicBezTo>
                      <a:pt x="15342" y="4990"/>
                      <a:pt x="15258" y="4502"/>
                      <a:pt x="15169" y="4077"/>
                    </a:cubicBezTo>
                    <a:cubicBezTo>
                      <a:pt x="14630" y="1507"/>
                      <a:pt x="13876" y="1312"/>
                      <a:pt x="13072" y="1136"/>
                    </a:cubicBezTo>
                    <a:cubicBezTo>
                      <a:pt x="12088" y="923"/>
                      <a:pt x="9746" y="112"/>
                      <a:pt x="9746" y="112"/>
                    </a:cubicBezTo>
                    <a:cubicBezTo>
                      <a:pt x="9718" y="552"/>
                      <a:pt x="9688" y="2098"/>
                      <a:pt x="8582" y="2098"/>
                    </a:cubicBezTo>
                    <a:cubicBezTo>
                      <a:pt x="8558" y="2098"/>
                      <a:pt x="8533" y="2098"/>
                      <a:pt x="8508" y="2096"/>
                    </a:cubicBezTo>
                    <a:cubicBezTo>
                      <a:pt x="7534" y="2038"/>
                      <a:pt x="6715" y="806"/>
                      <a:pt x="6430" y="1"/>
                    </a:cubicBezTo>
                    <a:close/>
                  </a:path>
                </a:pathLst>
              </a:custGeom>
              <a:solidFill>
                <a:srgbClr val="1E1D1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25" name="Google Shape;625;p23"/>
              <p:cNvSpPr/>
              <p:nvPr/>
            </p:nvSpPr>
            <p:spPr>
              <a:xfrm>
                <a:off x="3485260" y="1027729"/>
                <a:ext cx="238729" cy="130331"/>
              </a:xfrm>
              <a:custGeom>
                <a:avLst/>
                <a:gdLst/>
                <a:ahLst/>
                <a:cxnLst/>
                <a:rect l="l" t="t" r="r" b="b"/>
                <a:pathLst>
                  <a:path w="5682" h="3102" extrusionOk="0">
                    <a:moveTo>
                      <a:pt x="1036" y="1"/>
                    </a:moveTo>
                    <a:cubicBezTo>
                      <a:pt x="1036" y="1"/>
                      <a:pt x="573" y="196"/>
                      <a:pt x="204" y="292"/>
                    </a:cubicBezTo>
                    <a:cubicBezTo>
                      <a:pt x="1" y="1443"/>
                      <a:pt x="1712" y="2926"/>
                      <a:pt x="2775" y="3101"/>
                    </a:cubicBezTo>
                    <a:cubicBezTo>
                      <a:pt x="3022" y="2464"/>
                      <a:pt x="3358" y="2098"/>
                      <a:pt x="3358" y="2098"/>
                    </a:cubicBezTo>
                    <a:cubicBezTo>
                      <a:pt x="3358" y="2098"/>
                      <a:pt x="4074" y="2491"/>
                      <a:pt x="4390" y="2869"/>
                    </a:cubicBezTo>
                    <a:cubicBezTo>
                      <a:pt x="5681" y="2417"/>
                      <a:pt x="5433" y="448"/>
                      <a:pt x="5433" y="448"/>
                    </a:cubicBezTo>
                    <a:cubicBezTo>
                      <a:pt x="5433" y="448"/>
                      <a:pt x="5225" y="407"/>
                      <a:pt x="4352" y="112"/>
                    </a:cubicBezTo>
                    <a:cubicBezTo>
                      <a:pt x="4335" y="585"/>
                      <a:pt x="4016" y="1414"/>
                      <a:pt x="3324" y="2006"/>
                    </a:cubicBezTo>
                    <a:cubicBezTo>
                      <a:pt x="1963" y="1638"/>
                      <a:pt x="1036" y="1"/>
                      <a:pt x="1036"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26" name="Google Shape;626;p23"/>
              <p:cNvSpPr/>
              <p:nvPr/>
            </p:nvSpPr>
            <p:spPr>
              <a:xfrm>
                <a:off x="3698607" y="681744"/>
                <a:ext cx="88652" cy="109449"/>
              </a:xfrm>
              <a:custGeom>
                <a:avLst/>
                <a:gdLst/>
                <a:ahLst/>
                <a:cxnLst/>
                <a:rect l="l" t="t" r="r" b="b"/>
                <a:pathLst>
                  <a:path w="2110" h="2605" extrusionOk="0">
                    <a:moveTo>
                      <a:pt x="1" y="0"/>
                    </a:moveTo>
                    <a:lnTo>
                      <a:pt x="1227" y="2605"/>
                    </a:lnTo>
                    <a:cubicBezTo>
                      <a:pt x="1848" y="2323"/>
                      <a:pt x="2109" y="1232"/>
                      <a:pt x="2000" y="382"/>
                    </a:cubicBezTo>
                    <a:lnTo>
                      <a:pt x="2000" y="382"/>
                    </a:lnTo>
                    <a:cubicBezTo>
                      <a:pt x="1960" y="422"/>
                      <a:pt x="1886" y="439"/>
                      <a:pt x="1787" y="439"/>
                    </a:cubicBezTo>
                    <a:cubicBezTo>
                      <a:pt x="1405" y="439"/>
                      <a:pt x="652" y="182"/>
                      <a:pt x="1" y="0"/>
                    </a:cubicBezTo>
                    <a:close/>
                  </a:path>
                </a:pathLst>
              </a:custGeom>
              <a:solidFill>
                <a:srgbClr val="34312E"/>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27" name="Google Shape;627;p23"/>
              <p:cNvSpPr/>
              <p:nvPr/>
            </p:nvSpPr>
            <p:spPr>
              <a:xfrm>
                <a:off x="3612521" y="931853"/>
                <a:ext cx="34746" cy="24243"/>
              </a:xfrm>
              <a:custGeom>
                <a:avLst/>
                <a:gdLst/>
                <a:ahLst/>
                <a:cxnLst/>
                <a:rect l="l" t="t" r="r" b="b"/>
                <a:pathLst>
                  <a:path w="827" h="577" extrusionOk="0">
                    <a:moveTo>
                      <a:pt x="23" y="1"/>
                    </a:moveTo>
                    <a:cubicBezTo>
                      <a:pt x="1" y="96"/>
                      <a:pt x="8" y="201"/>
                      <a:pt x="49" y="295"/>
                    </a:cubicBezTo>
                    <a:cubicBezTo>
                      <a:pt x="89" y="390"/>
                      <a:pt x="162" y="472"/>
                      <a:pt x="256" y="522"/>
                    </a:cubicBezTo>
                    <a:cubicBezTo>
                      <a:pt x="324" y="559"/>
                      <a:pt x="402" y="576"/>
                      <a:pt x="479" y="576"/>
                    </a:cubicBezTo>
                    <a:cubicBezTo>
                      <a:pt x="505" y="576"/>
                      <a:pt x="532" y="574"/>
                      <a:pt x="558" y="570"/>
                    </a:cubicBezTo>
                    <a:cubicBezTo>
                      <a:pt x="658" y="555"/>
                      <a:pt x="751" y="511"/>
                      <a:pt x="827" y="452"/>
                    </a:cubicBezTo>
                    <a:lnTo>
                      <a:pt x="827" y="452"/>
                    </a:lnTo>
                    <a:cubicBezTo>
                      <a:pt x="780" y="465"/>
                      <a:pt x="734" y="478"/>
                      <a:pt x="688" y="486"/>
                    </a:cubicBezTo>
                    <a:cubicBezTo>
                      <a:pt x="642" y="496"/>
                      <a:pt x="596" y="501"/>
                      <a:pt x="552" y="502"/>
                    </a:cubicBezTo>
                    <a:cubicBezTo>
                      <a:pt x="548" y="502"/>
                      <a:pt x="544" y="502"/>
                      <a:pt x="540" y="502"/>
                    </a:cubicBezTo>
                    <a:cubicBezTo>
                      <a:pt x="453" y="502"/>
                      <a:pt x="369" y="484"/>
                      <a:pt x="297" y="445"/>
                    </a:cubicBezTo>
                    <a:cubicBezTo>
                      <a:pt x="220" y="404"/>
                      <a:pt x="156" y="342"/>
                      <a:pt x="110" y="265"/>
                    </a:cubicBezTo>
                    <a:cubicBezTo>
                      <a:pt x="63" y="188"/>
                      <a:pt x="36" y="98"/>
                      <a:pt x="23" y="1"/>
                    </a:cubicBezTo>
                    <a:close/>
                  </a:path>
                </a:pathLst>
              </a:custGeom>
              <a:solidFill>
                <a:srgbClr val="DA4731"/>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28" name="Google Shape;628;p23"/>
              <p:cNvSpPr/>
              <p:nvPr/>
            </p:nvSpPr>
            <p:spPr>
              <a:xfrm>
                <a:off x="4213278" y="1158015"/>
                <a:ext cx="124070" cy="341372"/>
              </a:xfrm>
              <a:custGeom>
                <a:avLst/>
                <a:gdLst/>
                <a:ahLst/>
                <a:cxnLst/>
                <a:rect l="l" t="t" r="r" b="b"/>
                <a:pathLst>
                  <a:path w="2953" h="8125" extrusionOk="0">
                    <a:moveTo>
                      <a:pt x="1455" y="0"/>
                    </a:moveTo>
                    <a:cubicBezTo>
                      <a:pt x="684" y="597"/>
                      <a:pt x="451" y="2168"/>
                      <a:pt x="451" y="2168"/>
                    </a:cubicBezTo>
                    <a:cubicBezTo>
                      <a:pt x="451" y="2168"/>
                      <a:pt x="29" y="3606"/>
                      <a:pt x="15" y="3724"/>
                    </a:cubicBezTo>
                    <a:cubicBezTo>
                      <a:pt x="0" y="3841"/>
                      <a:pt x="422" y="7566"/>
                      <a:pt x="422" y="7566"/>
                    </a:cubicBezTo>
                    <a:lnTo>
                      <a:pt x="554" y="8125"/>
                    </a:lnTo>
                    <a:lnTo>
                      <a:pt x="2953" y="6722"/>
                    </a:lnTo>
                    <a:cubicBezTo>
                      <a:pt x="2953" y="6722"/>
                      <a:pt x="2655" y="3784"/>
                      <a:pt x="2546" y="3114"/>
                    </a:cubicBezTo>
                    <a:cubicBezTo>
                      <a:pt x="2436" y="2444"/>
                      <a:pt x="2284" y="364"/>
                      <a:pt x="1455" y="0"/>
                    </a:cubicBezTo>
                    <a:close/>
                  </a:path>
                </a:pathLst>
              </a:custGeom>
              <a:solidFill>
                <a:srgbClr val="5E5E69"/>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29" name="Google Shape;629;p23"/>
              <p:cNvSpPr/>
              <p:nvPr/>
            </p:nvSpPr>
            <p:spPr>
              <a:xfrm>
                <a:off x="4977007" y="761907"/>
                <a:ext cx="306836" cy="334860"/>
              </a:xfrm>
              <a:custGeom>
                <a:avLst/>
                <a:gdLst/>
                <a:ahLst/>
                <a:cxnLst/>
                <a:rect l="l" t="t" r="r" b="b"/>
                <a:pathLst>
                  <a:path w="7303" h="7970" extrusionOk="0">
                    <a:moveTo>
                      <a:pt x="2479" y="0"/>
                    </a:moveTo>
                    <a:cubicBezTo>
                      <a:pt x="1904" y="0"/>
                      <a:pt x="1467" y="147"/>
                      <a:pt x="1467" y="147"/>
                    </a:cubicBezTo>
                    <a:lnTo>
                      <a:pt x="1607" y="352"/>
                    </a:lnTo>
                    <a:lnTo>
                      <a:pt x="1227" y="3781"/>
                    </a:lnTo>
                    <a:cubicBezTo>
                      <a:pt x="1227" y="3781"/>
                      <a:pt x="0" y="7688"/>
                      <a:pt x="1378" y="7688"/>
                    </a:cubicBezTo>
                    <a:cubicBezTo>
                      <a:pt x="1418" y="7688"/>
                      <a:pt x="1460" y="7685"/>
                      <a:pt x="1505" y="7678"/>
                    </a:cubicBezTo>
                    <a:cubicBezTo>
                      <a:pt x="1646" y="7509"/>
                      <a:pt x="2036" y="7441"/>
                      <a:pt x="2530" y="7441"/>
                    </a:cubicBezTo>
                    <a:cubicBezTo>
                      <a:pt x="3521" y="7441"/>
                      <a:pt x="4933" y="7712"/>
                      <a:pt x="5611" y="7970"/>
                    </a:cubicBezTo>
                    <a:cubicBezTo>
                      <a:pt x="7303" y="6695"/>
                      <a:pt x="5330" y="5655"/>
                      <a:pt x="5343" y="4801"/>
                    </a:cubicBezTo>
                    <a:cubicBezTo>
                      <a:pt x="5356" y="3947"/>
                      <a:pt x="5624" y="2512"/>
                      <a:pt x="4539" y="995"/>
                    </a:cubicBezTo>
                    <a:cubicBezTo>
                      <a:pt x="3962" y="189"/>
                      <a:pt x="3132" y="0"/>
                      <a:pt x="2479" y="0"/>
                    </a:cubicBezTo>
                    <a:close/>
                  </a:path>
                </a:pathLst>
              </a:custGeom>
              <a:solidFill>
                <a:srgbClr val="FFDDA6"/>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30" name="Google Shape;630;p23"/>
              <p:cNvSpPr/>
              <p:nvPr/>
            </p:nvSpPr>
            <p:spPr>
              <a:xfrm>
                <a:off x="4828404" y="754639"/>
                <a:ext cx="242553" cy="338179"/>
              </a:xfrm>
              <a:custGeom>
                <a:avLst/>
                <a:gdLst/>
                <a:ahLst/>
                <a:cxnLst/>
                <a:rect l="l" t="t" r="r" b="b"/>
                <a:pathLst>
                  <a:path w="5773" h="8049" extrusionOk="0">
                    <a:moveTo>
                      <a:pt x="3863" y="1"/>
                    </a:moveTo>
                    <a:cubicBezTo>
                      <a:pt x="3293" y="1"/>
                      <a:pt x="2588" y="238"/>
                      <a:pt x="1941" y="1122"/>
                    </a:cubicBezTo>
                    <a:cubicBezTo>
                      <a:pt x="1551" y="1755"/>
                      <a:pt x="557" y="3664"/>
                      <a:pt x="1267" y="6053"/>
                    </a:cubicBezTo>
                    <a:cubicBezTo>
                      <a:pt x="1494" y="7000"/>
                      <a:pt x="1" y="6384"/>
                      <a:pt x="208" y="8049"/>
                    </a:cubicBezTo>
                    <a:cubicBezTo>
                      <a:pt x="1150" y="7665"/>
                      <a:pt x="2736" y="7383"/>
                      <a:pt x="3739" y="7383"/>
                    </a:cubicBezTo>
                    <a:cubicBezTo>
                      <a:pt x="4004" y="7383"/>
                      <a:pt x="4228" y="7403"/>
                      <a:pt x="4389" y="7445"/>
                    </a:cubicBezTo>
                    <a:cubicBezTo>
                      <a:pt x="4429" y="7456"/>
                      <a:pt x="4468" y="7461"/>
                      <a:pt x="4507" y="7461"/>
                    </a:cubicBezTo>
                    <a:cubicBezTo>
                      <a:pt x="5218" y="7461"/>
                      <a:pt x="5773" y="5774"/>
                      <a:pt x="5773" y="5774"/>
                    </a:cubicBezTo>
                    <a:lnTo>
                      <a:pt x="5709" y="4989"/>
                    </a:lnTo>
                    <a:lnTo>
                      <a:pt x="5576" y="1320"/>
                    </a:lnTo>
                    <a:lnTo>
                      <a:pt x="5004" y="320"/>
                    </a:lnTo>
                    <a:cubicBezTo>
                      <a:pt x="5004" y="320"/>
                      <a:pt x="4524" y="1"/>
                      <a:pt x="3863" y="1"/>
                    </a:cubicBezTo>
                    <a:close/>
                  </a:path>
                </a:pathLst>
              </a:custGeom>
              <a:solidFill>
                <a:srgbClr val="FFDDA6"/>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31" name="Google Shape;631;p23"/>
              <p:cNvSpPr/>
              <p:nvPr/>
            </p:nvSpPr>
            <p:spPr>
              <a:xfrm>
                <a:off x="4835462" y="2188364"/>
                <a:ext cx="265493" cy="1234317"/>
              </a:xfrm>
              <a:custGeom>
                <a:avLst/>
                <a:gdLst/>
                <a:ahLst/>
                <a:cxnLst/>
                <a:rect l="l" t="t" r="r" b="b"/>
                <a:pathLst>
                  <a:path w="6319" h="29378" extrusionOk="0">
                    <a:moveTo>
                      <a:pt x="115" y="1"/>
                    </a:moveTo>
                    <a:cubicBezTo>
                      <a:pt x="115" y="1"/>
                      <a:pt x="0" y="10175"/>
                      <a:pt x="115" y="11791"/>
                    </a:cubicBezTo>
                    <a:cubicBezTo>
                      <a:pt x="232" y="13407"/>
                      <a:pt x="809" y="29148"/>
                      <a:pt x="809" y="29148"/>
                    </a:cubicBezTo>
                    <a:cubicBezTo>
                      <a:pt x="809" y="29148"/>
                      <a:pt x="1052" y="29377"/>
                      <a:pt x="1439" y="29377"/>
                    </a:cubicBezTo>
                    <a:cubicBezTo>
                      <a:pt x="1685" y="29377"/>
                      <a:pt x="1989" y="29285"/>
                      <a:pt x="2325" y="28983"/>
                    </a:cubicBezTo>
                    <a:cubicBezTo>
                      <a:pt x="2845" y="26919"/>
                      <a:pt x="5430" y="16220"/>
                      <a:pt x="3813" y="12270"/>
                    </a:cubicBezTo>
                    <a:cubicBezTo>
                      <a:pt x="4390" y="8559"/>
                      <a:pt x="6318" y="300"/>
                      <a:pt x="6318" y="300"/>
                    </a:cubicBezTo>
                    <a:lnTo>
                      <a:pt x="115" y="1"/>
                    </a:ln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32" name="Google Shape;632;p23"/>
              <p:cNvSpPr/>
              <p:nvPr/>
            </p:nvSpPr>
            <p:spPr>
              <a:xfrm>
                <a:off x="4860671" y="3294843"/>
                <a:ext cx="102559" cy="126591"/>
              </a:xfrm>
              <a:custGeom>
                <a:avLst/>
                <a:gdLst/>
                <a:ahLst/>
                <a:cxnLst/>
                <a:rect l="l" t="t" r="r" b="b"/>
                <a:pathLst>
                  <a:path w="2441" h="3013" extrusionOk="0">
                    <a:moveTo>
                      <a:pt x="761" y="0"/>
                    </a:moveTo>
                    <a:cubicBezTo>
                      <a:pt x="721" y="0"/>
                      <a:pt x="681" y="11"/>
                      <a:pt x="642" y="36"/>
                    </a:cubicBezTo>
                    <a:cubicBezTo>
                      <a:pt x="536" y="104"/>
                      <a:pt x="536" y="158"/>
                      <a:pt x="461" y="158"/>
                    </a:cubicBezTo>
                    <a:cubicBezTo>
                      <a:pt x="429" y="158"/>
                      <a:pt x="383" y="148"/>
                      <a:pt x="310" y="126"/>
                    </a:cubicBezTo>
                    <a:cubicBezTo>
                      <a:pt x="168" y="83"/>
                      <a:pt x="84" y="2"/>
                      <a:pt x="42" y="2"/>
                    </a:cubicBezTo>
                    <a:cubicBezTo>
                      <a:pt x="10" y="2"/>
                      <a:pt x="1" y="45"/>
                      <a:pt x="7" y="178"/>
                    </a:cubicBezTo>
                    <a:cubicBezTo>
                      <a:pt x="21" y="493"/>
                      <a:pt x="203" y="2663"/>
                      <a:pt x="203" y="2663"/>
                    </a:cubicBezTo>
                    <a:cubicBezTo>
                      <a:pt x="331" y="2926"/>
                      <a:pt x="555" y="3012"/>
                      <a:pt x="794" y="3012"/>
                    </a:cubicBezTo>
                    <a:cubicBezTo>
                      <a:pt x="1250" y="3012"/>
                      <a:pt x="1761" y="2699"/>
                      <a:pt x="1761" y="2699"/>
                    </a:cubicBezTo>
                    <a:cubicBezTo>
                      <a:pt x="1761" y="2699"/>
                      <a:pt x="2324" y="395"/>
                      <a:pt x="2404" y="163"/>
                    </a:cubicBezTo>
                    <a:cubicBezTo>
                      <a:pt x="2440" y="57"/>
                      <a:pt x="2404" y="15"/>
                      <a:pt x="2350" y="15"/>
                    </a:cubicBezTo>
                    <a:cubicBezTo>
                      <a:pt x="2286" y="15"/>
                      <a:pt x="2198" y="75"/>
                      <a:pt x="2176" y="156"/>
                    </a:cubicBezTo>
                    <a:cubicBezTo>
                      <a:pt x="2154" y="235"/>
                      <a:pt x="2064" y="277"/>
                      <a:pt x="1975" y="277"/>
                    </a:cubicBezTo>
                    <a:cubicBezTo>
                      <a:pt x="1896" y="277"/>
                      <a:pt x="1817" y="245"/>
                      <a:pt x="1783" y="178"/>
                    </a:cubicBezTo>
                    <a:cubicBezTo>
                      <a:pt x="1735" y="84"/>
                      <a:pt x="1703" y="39"/>
                      <a:pt x="1645" y="39"/>
                    </a:cubicBezTo>
                    <a:cubicBezTo>
                      <a:pt x="1616" y="39"/>
                      <a:pt x="1579" y="51"/>
                      <a:pt x="1531" y="74"/>
                    </a:cubicBezTo>
                    <a:cubicBezTo>
                      <a:pt x="1425" y="122"/>
                      <a:pt x="1305" y="203"/>
                      <a:pt x="1197" y="203"/>
                    </a:cubicBezTo>
                    <a:cubicBezTo>
                      <a:pt x="1157" y="203"/>
                      <a:pt x="1118" y="192"/>
                      <a:pt x="1083" y="163"/>
                    </a:cubicBezTo>
                    <a:cubicBezTo>
                      <a:pt x="986" y="86"/>
                      <a:pt x="874" y="0"/>
                      <a:pt x="761" y="0"/>
                    </a:cubicBezTo>
                    <a:close/>
                  </a:path>
                </a:pathLst>
              </a:custGeom>
              <a:solidFill>
                <a:srgbClr val="9D46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33" name="Google Shape;633;p23"/>
              <p:cNvSpPr/>
              <p:nvPr/>
            </p:nvSpPr>
            <p:spPr>
              <a:xfrm>
                <a:off x="4724504" y="3405424"/>
                <a:ext cx="231167" cy="91173"/>
              </a:xfrm>
              <a:custGeom>
                <a:avLst/>
                <a:gdLst/>
                <a:ahLst/>
                <a:cxnLst/>
                <a:rect l="l" t="t" r="r" b="b"/>
                <a:pathLst>
                  <a:path w="5502" h="2170" extrusionOk="0">
                    <a:moveTo>
                      <a:pt x="5017" y="1"/>
                    </a:moveTo>
                    <a:cubicBezTo>
                      <a:pt x="5001" y="1"/>
                      <a:pt x="4984" y="5"/>
                      <a:pt x="4966" y="15"/>
                    </a:cubicBezTo>
                    <a:cubicBezTo>
                      <a:pt x="4549" y="193"/>
                      <a:pt x="4239" y="252"/>
                      <a:pt x="4012" y="252"/>
                    </a:cubicBezTo>
                    <a:cubicBezTo>
                      <a:pt x="3573" y="252"/>
                      <a:pt x="3444" y="31"/>
                      <a:pt x="3444" y="31"/>
                    </a:cubicBezTo>
                    <a:cubicBezTo>
                      <a:pt x="3444" y="31"/>
                      <a:pt x="2488" y="415"/>
                      <a:pt x="2148" y="415"/>
                    </a:cubicBezTo>
                    <a:cubicBezTo>
                      <a:pt x="2127" y="415"/>
                      <a:pt x="2109" y="413"/>
                      <a:pt x="2093" y="410"/>
                    </a:cubicBezTo>
                    <a:cubicBezTo>
                      <a:pt x="1822" y="326"/>
                      <a:pt x="1584" y="289"/>
                      <a:pt x="1376" y="289"/>
                    </a:cubicBezTo>
                    <a:cubicBezTo>
                      <a:pt x="212" y="289"/>
                      <a:pt x="0" y="1447"/>
                      <a:pt x="208" y="1945"/>
                    </a:cubicBezTo>
                    <a:cubicBezTo>
                      <a:pt x="263" y="2081"/>
                      <a:pt x="351" y="2170"/>
                      <a:pt x="460" y="2170"/>
                    </a:cubicBezTo>
                    <a:lnTo>
                      <a:pt x="5227" y="2170"/>
                    </a:lnTo>
                    <a:cubicBezTo>
                      <a:pt x="5299" y="2170"/>
                      <a:pt x="5350" y="2083"/>
                      <a:pt x="5378" y="1945"/>
                    </a:cubicBezTo>
                    <a:cubicBezTo>
                      <a:pt x="5502" y="1392"/>
                      <a:pt x="5310" y="1"/>
                      <a:pt x="5017" y="1"/>
                    </a:cubicBezTo>
                    <a:close/>
                  </a:path>
                </a:pathLst>
              </a:custGeom>
              <a:solidFill>
                <a:srgbClr val="34312E"/>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34" name="Google Shape;634;p23"/>
              <p:cNvSpPr/>
              <p:nvPr/>
            </p:nvSpPr>
            <p:spPr>
              <a:xfrm>
                <a:off x="4821178" y="3422608"/>
                <a:ext cx="6638" cy="20713"/>
              </a:xfrm>
              <a:custGeom>
                <a:avLst/>
                <a:gdLst/>
                <a:ahLst/>
                <a:cxnLst/>
                <a:rect l="l" t="t" r="r" b="b"/>
                <a:pathLst>
                  <a:path w="158" h="493" fill="none" extrusionOk="0">
                    <a:moveTo>
                      <a:pt x="1" y="0"/>
                    </a:moveTo>
                    <a:lnTo>
                      <a:pt x="158" y="493"/>
                    </a:lnTo>
                  </a:path>
                </a:pathLst>
              </a:custGeom>
              <a:noFill/>
              <a:ln w="3825" cap="rnd" cmpd="sng">
                <a:solidFill>
                  <a:srgbClr val="FFFFFF"/>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35" name="Google Shape;635;p23"/>
              <p:cNvSpPr/>
              <p:nvPr/>
            </p:nvSpPr>
            <p:spPr>
              <a:xfrm>
                <a:off x="4843151" y="3416180"/>
                <a:ext cx="6596" cy="20713"/>
              </a:xfrm>
              <a:custGeom>
                <a:avLst/>
                <a:gdLst/>
                <a:ahLst/>
                <a:cxnLst/>
                <a:rect l="l" t="t" r="r" b="b"/>
                <a:pathLst>
                  <a:path w="157" h="493" fill="none" extrusionOk="0">
                    <a:moveTo>
                      <a:pt x="1" y="1"/>
                    </a:moveTo>
                    <a:lnTo>
                      <a:pt x="157" y="493"/>
                    </a:lnTo>
                  </a:path>
                </a:pathLst>
              </a:custGeom>
              <a:noFill/>
              <a:ln w="3825" cap="rnd" cmpd="sng">
                <a:solidFill>
                  <a:srgbClr val="FFFFFF"/>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36" name="Google Shape;636;p23"/>
              <p:cNvSpPr/>
              <p:nvPr/>
            </p:nvSpPr>
            <p:spPr>
              <a:xfrm>
                <a:off x="5109729" y="2157316"/>
                <a:ext cx="329566" cy="1240703"/>
              </a:xfrm>
              <a:custGeom>
                <a:avLst/>
                <a:gdLst/>
                <a:ahLst/>
                <a:cxnLst/>
                <a:rect l="l" t="t" r="r" b="b"/>
                <a:pathLst>
                  <a:path w="7844" h="29530" extrusionOk="0">
                    <a:moveTo>
                      <a:pt x="6165" y="1"/>
                    </a:moveTo>
                    <a:lnTo>
                      <a:pt x="1" y="775"/>
                    </a:lnTo>
                    <a:cubicBezTo>
                      <a:pt x="1" y="775"/>
                      <a:pt x="1519" y="10827"/>
                      <a:pt x="1892" y="12401"/>
                    </a:cubicBezTo>
                    <a:cubicBezTo>
                      <a:pt x="2266" y="13975"/>
                      <a:pt x="5360" y="29397"/>
                      <a:pt x="5360" y="29397"/>
                    </a:cubicBezTo>
                    <a:cubicBezTo>
                      <a:pt x="5360" y="29397"/>
                      <a:pt x="5558" y="29529"/>
                      <a:pt x="5851" y="29529"/>
                    </a:cubicBezTo>
                    <a:cubicBezTo>
                      <a:pt x="6123" y="29529"/>
                      <a:pt x="6477" y="29415"/>
                      <a:pt x="6829" y="28973"/>
                    </a:cubicBezTo>
                    <a:cubicBezTo>
                      <a:pt x="7010" y="26847"/>
                      <a:pt x="7843" y="15853"/>
                      <a:pt x="5615" y="12236"/>
                    </a:cubicBezTo>
                    <a:cubicBezTo>
                      <a:pt x="5589" y="8477"/>
                      <a:pt x="6165" y="1"/>
                      <a:pt x="6165" y="1"/>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37" name="Google Shape;637;p23"/>
              <p:cNvSpPr/>
              <p:nvPr/>
            </p:nvSpPr>
            <p:spPr>
              <a:xfrm>
                <a:off x="5307531" y="3260938"/>
                <a:ext cx="101214" cy="136129"/>
              </a:xfrm>
              <a:custGeom>
                <a:avLst/>
                <a:gdLst/>
                <a:ahLst/>
                <a:cxnLst/>
                <a:rect l="l" t="t" r="r" b="b"/>
                <a:pathLst>
                  <a:path w="2409" h="3240" extrusionOk="0">
                    <a:moveTo>
                      <a:pt x="2331" y="1"/>
                    </a:moveTo>
                    <a:cubicBezTo>
                      <a:pt x="2266" y="1"/>
                      <a:pt x="2175" y="80"/>
                      <a:pt x="2165" y="171"/>
                    </a:cubicBezTo>
                    <a:cubicBezTo>
                      <a:pt x="2155" y="268"/>
                      <a:pt x="2043" y="329"/>
                      <a:pt x="1938" y="329"/>
                    </a:cubicBezTo>
                    <a:cubicBezTo>
                      <a:pt x="1876" y="329"/>
                      <a:pt x="1817" y="308"/>
                      <a:pt x="1782" y="261"/>
                    </a:cubicBezTo>
                    <a:cubicBezTo>
                      <a:pt x="1726" y="185"/>
                      <a:pt x="1689" y="146"/>
                      <a:pt x="1640" y="146"/>
                    </a:cubicBezTo>
                    <a:cubicBezTo>
                      <a:pt x="1607" y="146"/>
                      <a:pt x="1569" y="164"/>
                      <a:pt x="1515" y="201"/>
                    </a:cubicBezTo>
                    <a:cubicBezTo>
                      <a:pt x="1410" y="274"/>
                      <a:pt x="1292" y="389"/>
                      <a:pt x="1174" y="389"/>
                    </a:cubicBezTo>
                    <a:cubicBezTo>
                      <a:pt x="1146" y="389"/>
                      <a:pt x="1117" y="382"/>
                      <a:pt x="1088" y="366"/>
                    </a:cubicBezTo>
                    <a:cubicBezTo>
                      <a:pt x="995" y="314"/>
                      <a:pt x="888" y="258"/>
                      <a:pt x="788" y="258"/>
                    </a:cubicBezTo>
                    <a:cubicBezTo>
                      <a:pt x="733" y="258"/>
                      <a:pt x="681" y="274"/>
                      <a:pt x="634" y="317"/>
                    </a:cubicBezTo>
                    <a:cubicBezTo>
                      <a:pt x="525" y="416"/>
                      <a:pt x="554" y="471"/>
                      <a:pt x="433" y="471"/>
                    </a:cubicBezTo>
                    <a:cubicBezTo>
                      <a:pt x="405" y="471"/>
                      <a:pt x="369" y="468"/>
                      <a:pt x="321" y="462"/>
                    </a:cubicBezTo>
                    <a:cubicBezTo>
                      <a:pt x="182" y="445"/>
                      <a:pt x="89" y="386"/>
                      <a:pt x="44" y="386"/>
                    </a:cubicBezTo>
                    <a:cubicBezTo>
                      <a:pt x="6" y="386"/>
                      <a:pt x="1" y="427"/>
                      <a:pt x="30" y="566"/>
                    </a:cubicBezTo>
                    <a:cubicBezTo>
                      <a:pt x="95" y="874"/>
                      <a:pt x="623" y="2983"/>
                      <a:pt x="623" y="2983"/>
                    </a:cubicBezTo>
                    <a:cubicBezTo>
                      <a:pt x="756" y="3171"/>
                      <a:pt x="931" y="3239"/>
                      <a:pt x="1115" y="3239"/>
                    </a:cubicBezTo>
                    <a:cubicBezTo>
                      <a:pt x="1607" y="3239"/>
                      <a:pt x="2165" y="2751"/>
                      <a:pt x="2165" y="2751"/>
                    </a:cubicBezTo>
                    <a:cubicBezTo>
                      <a:pt x="2165" y="2751"/>
                      <a:pt x="2351" y="381"/>
                      <a:pt x="2392" y="139"/>
                    </a:cubicBezTo>
                    <a:cubicBezTo>
                      <a:pt x="2409" y="39"/>
                      <a:pt x="2376" y="1"/>
                      <a:pt x="2331" y="1"/>
                    </a:cubicBezTo>
                    <a:close/>
                  </a:path>
                </a:pathLst>
              </a:custGeom>
              <a:solidFill>
                <a:srgbClr val="9D46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38" name="Google Shape;638;p23"/>
              <p:cNvSpPr/>
              <p:nvPr/>
            </p:nvSpPr>
            <p:spPr>
              <a:xfrm>
                <a:off x="5199387" y="3373578"/>
                <a:ext cx="228688" cy="123020"/>
              </a:xfrm>
              <a:custGeom>
                <a:avLst/>
                <a:gdLst/>
                <a:ahLst/>
                <a:cxnLst/>
                <a:rect l="l" t="t" r="r" b="b"/>
                <a:pathLst>
                  <a:path w="5443" h="2928" extrusionOk="0">
                    <a:moveTo>
                      <a:pt x="4759" y="0"/>
                    </a:moveTo>
                    <a:cubicBezTo>
                      <a:pt x="4737" y="0"/>
                      <a:pt x="4715" y="8"/>
                      <a:pt x="4695" y="24"/>
                    </a:cubicBezTo>
                    <a:cubicBezTo>
                      <a:pt x="4191" y="350"/>
                      <a:pt x="3839" y="440"/>
                      <a:pt x="3603" y="440"/>
                    </a:cubicBezTo>
                    <a:cubicBezTo>
                      <a:pt x="3311" y="440"/>
                      <a:pt x="3197" y="302"/>
                      <a:pt x="3197" y="302"/>
                    </a:cubicBezTo>
                    <a:cubicBezTo>
                      <a:pt x="3197" y="302"/>
                      <a:pt x="2213" y="908"/>
                      <a:pt x="1929" y="908"/>
                    </a:cubicBezTo>
                    <a:cubicBezTo>
                      <a:pt x="1928" y="908"/>
                      <a:pt x="1926" y="908"/>
                      <a:pt x="1925" y="908"/>
                    </a:cubicBezTo>
                    <a:cubicBezTo>
                      <a:pt x="1793" y="891"/>
                      <a:pt x="1670" y="883"/>
                      <a:pt x="1556" y="883"/>
                    </a:cubicBezTo>
                    <a:cubicBezTo>
                      <a:pt x="58" y="883"/>
                      <a:pt x="1" y="2248"/>
                      <a:pt x="312" y="2747"/>
                    </a:cubicBezTo>
                    <a:cubicBezTo>
                      <a:pt x="380" y="2859"/>
                      <a:pt x="469" y="2928"/>
                      <a:pt x="564" y="2928"/>
                    </a:cubicBezTo>
                    <a:cubicBezTo>
                      <a:pt x="575" y="2928"/>
                      <a:pt x="587" y="2927"/>
                      <a:pt x="598" y="2925"/>
                    </a:cubicBezTo>
                    <a:lnTo>
                      <a:pt x="5297" y="2104"/>
                    </a:lnTo>
                    <a:cubicBezTo>
                      <a:pt x="5369" y="2091"/>
                      <a:pt x="5404" y="1998"/>
                      <a:pt x="5411" y="1856"/>
                    </a:cubicBezTo>
                    <a:cubicBezTo>
                      <a:pt x="5443" y="1299"/>
                      <a:pt x="5046" y="0"/>
                      <a:pt x="4759" y="0"/>
                    </a:cubicBezTo>
                    <a:close/>
                  </a:path>
                </a:pathLst>
              </a:custGeom>
              <a:solidFill>
                <a:srgbClr val="34312E"/>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39" name="Google Shape;639;p23"/>
              <p:cNvSpPr/>
              <p:nvPr/>
            </p:nvSpPr>
            <p:spPr>
              <a:xfrm>
                <a:off x="5309506" y="3400088"/>
                <a:ext cx="9874" cy="19285"/>
              </a:xfrm>
              <a:custGeom>
                <a:avLst/>
                <a:gdLst/>
                <a:ahLst/>
                <a:cxnLst/>
                <a:rect l="l" t="t" r="r" b="b"/>
                <a:pathLst>
                  <a:path w="235" h="459" fill="none" extrusionOk="0">
                    <a:moveTo>
                      <a:pt x="1" y="0"/>
                    </a:moveTo>
                    <a:lnTo>
                      <a:pt x="235" y="459"/>
                    </a:lnTo>
                  </a:path>
                </a:pathLst>
              </a:custGeom>
              <a:noFill/>
              <a:ln w="3825" cap="rnd" cmpd="sng">
                <a:solidFill>
                  <a:srgbClr val="FFFFFF"/>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40" name="Google Shape;640;p23"/>
              <p:cNvSpPr/>
              <p:nvPr/>
            </p:nvSpPr>
            <p:spPr>
              <a:xfrm>
                <a:off x="5288919" y="3410172"/>
                <a:ext cx="9832" cy="19285"/>
              </a:xfrm>
              <a:custGeom>
                <a:avLst/>
                <a:gdLst/>
                <a:ahLst/>
                <a:cxnLst/>
                <a:rect l="l" t="t" r="r" b="b"/>
                <a:pathLst>
                  <a:path w="234" h="459" fill="none" extrusionOk="0">
                    <a:moveTo>
                      <a:pt x="0" y="0"/>
                    </a:moveTo>
                    <a:lnTo>
                      <a:pt x="234" y="459"/>
                    </a:lnTo>
                  </a:path>
                </a:pathLst>
              </a:custGeom>
              <a:noFill/>
              <a:ln w="3825" cap="rnd" cmpd="sng">
                <a:solidFill>
                  <a:srgbClr val="FFFFFF"/>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41" name="Google Shape;641;p23"/>
              <p:cNvSpPr/>
              <p:nvPr/>
            </p:nvSpPr>
            <p:spPr>
              <a:xfrm>
                <a:off x="5033558" y="983867"/>
                <a:ext cx="6428" cy="6386"/>
              </a:xfrm>
              <a:custGeom>
                <a:avLst/>
                <a:gdLst/>
                <a:ahLst/>
                <a:cxnLst/>
                <a:rect l="l" t="t" r="r" b="b"/>
                <a:pathLst>
                  <a:path w="153" h="152" extrusionOk="0">
                    <a:moveTo>
                      <a:pt x="77" y="0"/>
                    </a:moveTo>
                    <a:cubicBezTo>
                      <a:pt x="39" y="0"/>
                      <a:pt x="7" y="31"/>
                      <a:pt x="4" y="70"/>
                    </a:cubicBezTo>
                    <a:cubicBezTo>
                      <a:pt x="1" y="112"/>
                      <a:pt x="32" y="148"/>
                      <a:pt x="72" y="151"/>
                    </a:cubicBezTo>
                    <a:cubicBezTo>
                      <a:pt x="73" y="151"/>
                      <a:pt x="75" y="151"/>
                      <a:pt x="76" y="151"/>
                    </a:cubicBezTo>
                    <a:cubicBezTo>
                      <a:pt x="115" y="151"/>
                      <a:pt x="147" y="121"/>
                      <a:pt x="149" y="81"/>
                    </a:cubicBezTo>
                    <a:cubicBezTo>
                      <a:pt x="152" y="40"/>
                      <a:pt x="121" y="3"/>
                      <a:pt x="81" y="0"/>
                    </a:cubicBezTo>
                    <a:cubicBezTo>
                      <a:pt x="80" y="0"/>
                      <a:pt x="78" y="0"/>
                      <a:pt x="77" y="0"/>
                    </a:cubicBezTo>
                    <a:close/>
                  </a:path>
                </a:pathLst>
              </a:custGeom>
              <a:solidFill>
                <a:srgbClr val="DD756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42" name="Google Shape;642;p23"/>
              <p:cNvSpPr/>
              <p:nvPr/>
            </p:nvSpPr>
            <p:spPr>
              <a:xfrm>
                <a:off x="5049776" y="1004412"/>
                <a:ext cx="6344" cy="6386"/>
              </a:xfrm>
              <a:custGeom>
                <a:avLst/>
                <a:gdLst/>
                <a:ahLst/>
                <a:cxnLst/>
                <a:rect l="l" t="t" r="r" b="b"/>
                <a:pathLst>
                  <a:path w="151" h="152" extrusionOk="0">
                    <a:moveTo>
                      <a:pt x="76" y="0"/>
                    </a:moveTo>
                    <a:cubicBezTo>
                      <a:pt x="38" y="0"/>
                      <a:pt x="5" y="31"/>
                      <a:pt x="3" y="71"/>
                    </a:cubicBezTo>
                    <a:cubicBezTo>
                      <a:pt x="0" y="112"/>
                      <a:pt x="30" y="148"/>
                      <a:pt x="70" y="151"/>
                    </a:cubicBezTo>
                    <a:cubicBezTo>
                      <a:pt x="71" y="151"/>
                      <a:pt x="73" y="151"/>
                      <a:pt x="75" y="151"/>
                    </a:cubicBezTo>
                    <a:cubicBezTo>
                      <a:pt x="113" y="151"/>
                      <a:pt x="145" y="121"/>
                      <a:pt x="148" y="81"/>
                    </a:cubicBezTo>
                    <a:cubicBezTo>
                      <a:pt x="150" y="39"/>
                      <a:pt x="121" y="4"/>
                      <a:pt x="80" y="0"/>
                    </a:cubicBezTo>
                    <a:cubicBezTo>
                      <a:pt x="79" y="0"/>
                      <a:pt x="77" y="0"/>
                      <a:pt x="76" y="0"/>
                    </a:cubicBezTo>
                    <a:close/>
                  </a:path>
                </a:pathLst>
              </a:custGeom>
              <a:solidFill>
                <a:srgbClr val="DD756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43" name="Google Shape;643;p23"/>
              <p:cNvSpPr/>
              <p:nvPr/>
            </p:nvSpPr>
            <p:spPr>
              <a:xfrm>
                <a:off x="5066077" y="985085"/>
                <a:ext cx="6344" cy="6386"/>
              </a:xfrm>
              <a:custGeom>
                <a:avLst/>
                <a:gdLst/>
                <a:ahLst/>
                <a:cxnLst/>
                <a:rect l="l" t="t" r="r" b="b"/>
                <a:pathLst>
                  <a:path w="151" h="152" extrusionOk="0">
                    <a:moveTo>
                      <a:pt x="75" y="1"/>
                    </a:moveTo>
                    <a:cubicBezTo>
                      <a:pt x="37" y="1"/>
                      <a:pt x="6" y="31"/>
                      <a:pt x="3" y="71"/>
                    </a:cubicBezTo>
                    <a:cubicBezTo>
                      <a:pt x="1" y="113"/>
                      <a:pt x="30" y="148"/>
                      <a:pt x="70" y="151"/>
                    </a:cubicBezTo>
                    <a:cubicBezTo>
                      <a:pt x="72" y="151"/>
                      <a:pt x="74" y="151"/>
                      <a:pt x="75" y="151"/>
                    </a:cubicBezTo>
                    <a:cubicBezTo>
                      <a:pt x="113" y="151"/>
                      <a:pt x="146" y="121"/>
                      <a:pt x="148" y="81"/>
                    </a:cubicBezTo>
                    <a:cubicBezTo>
                      <a:pt x="151" y="39"/>
                      <a:pt x="121" y="4"/>
                      <a:pt x="81" y="1"/>
                    </a:cubicBezTo>
                    <a:cubicBezTo>
                      <a:pt x="79" y="1"/>
                      <a:pt x="77" y="1"/>
                      <a:pt x="75" y="1"/>
                    </a:cubicBezTo>
                    <a:close/>
                  </a:path>
                </a:pathLst>
              </a:custGeom>
              <a:solidFill>
                <a:srgbClr val="DD756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44" name="Google Shape;644;p23"/>
              <p:cNvSpPr/>
              <p:nvPr/>
            </p:nvSpPr>
            <p:spPr>
              <a:xfrm>
                <a:off x="4768366" y="1531771"/>
                <a:ext cx="165035" cy="636947"/>
              </a:xfrm>
              <a:custGeom>
                <a:avLst/>
                <a:gdLst/>
                <a:ahLst/>
                <a:cxnLst/>
                <a:rect l="l" t="t" r="r" b="b"/>
                <a:pathLst>
                  <a:path w="3928" h="15160" extrusionOk="0">
                    <a:moveTo>
                      <a:pt x="3137" y="0"/>
                    </a:moveTo>
                    <a:lnTo>
                      <a:pt x="1865" y="194"/>
                    </a:lnTo>
                    <a:lnTo>
                      <a:pt x="201" y="447"/>
                    </a:lnTo>
                    <a:cubicBezTo>
                      <a:pt x="201" y="447"/>
                      <a:pt x="206" y="562"/>
                      <a:pt x="217" y="772"/>
                    </a:cubicBezTo>
                    <a:cubicBezTo>
                      <a:pt x="231" y="1032"/>
                      <a:pt x="252" y="1442"/>
                      <a:pt x="276" y="1961"/>
                    </a:cubicBezTo>
                    <a:cubicBezTo>
                      <a:pt x="278" y="1998"/>
                      <a:pt x="280" y="2036"/>
                      <a:pt x="281" y="2074"/>
                    </a:cubicBezTo>
                    <a:cubicBezTo>
                      <a:pt x="387" y="4282"/>
                      <a:pt x="565" y="8329"/>
                      <a:pt x="638" y="11606"/>
                    </a:cubicBezTo>
                    <a:cubicBezTo>
                      <a:pt x="525" y="12290"/>
                      <a:pt x="423" y="12859"/>
                      <a:pt x="255" y="13301"/>
                    </a:cubicBezTo>
                    <a:cubicBezTo>
                      <a:pt x="90" y="13735"/>
                      <a:pt x="1" y="15159"/>
                      <a:pt x="1087" y="15159"/>
                    </a:cubicBezTo>
                    <a:cubicBezTo>
                      <a:pt x="1111" y="15159"/>
                      <a:pt x="1135" y="15159"/>
                      <a:pt x="1160" y="15157"/>
                    </a:cubicBezTo>
                    <a:cubicBezTo>
                      <a:pt x="1169" y="15152"/>
                      <a:pt x="1179" y="15145"/>
                      <a:pt x="1188" y="15138"/>
                    </a:cubicBezTo>
                    <a:cubicBezTo>
                      <a:pt x="2251" y="14371"/>
                      <a:pt x="2569" y="7254"/>
                      <a:pt x="2569" y="7254"/>
                    </a:cubicBezTo>
                    <a:cubicBezTo>
                      <a:pt x="2569" y="7254"/>
                      <a:pt x="2685" y="6893"/>
                      <a:pt x="2827" y="6444"/>
                    </a:cubicBezTo>
                    <a:cubicBezTo>
                      <a:pt x="2962" y="6018"/>
                      <a:pt x="3120" y="5512"/>
                      <a:pt x="3222" y="5164"/>
                    </a:cubicBezTo>
                    <a:cubicBezTo>
                      <a:pt x="3281" y="4966"/>
                      <a:pt x="3321" y="4821"/>
                      <a:pt x="3330" y="4769"/>
                    </a:cubicBezTo>
                    <a:cubicBezTo>
                      <a:pt x="3368" y="4532"/>
                      <a:pt x="3928" y="3519"/>
                      <a:pt x="3655" y="2304"/>
                    </a:cubicBezTo>
                    <a:cubicBezTo>
                      <a:pt x="3385" y="1088"/>
                      <a:pt x="3137" y="0"/>
                      <a:pt x="3137" y="0"/>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45" name="Google Shape;645;p23"/>
              <p:cNvSpPr/>
              <p:nvPr/>
            </p:nvSpPr>
            <p:spPr>
              <a:xfrm>
                <a:off x="4798784" y="2097530"/>
                <a:ext cx="21386" cy="56636"/>
              </a:xfrm>
              <a:custGeom>
                <a:avLst/>
                <a:gdLst/>
                <a:ahLst/>
                <a:cxnLst/>
                <a:rect l="l" t="t" r="r" b="b"/>
                <a:pathLst>
                  <a:path w="509" h="1348" extrusionOk="0">
                    <a:moveTo>
                      <a:pt x="2" y="1"/>
                    </a:moveTo>
                    <a:cubicBezTo>
                      <a:pt x="1" y="139"/>
                      <a:pt x="5" y="275"/>
                      <a:pt x="7" y="411"/>
                    </a:cubicBezTo>
                    <a:cubicBezTo>
                      <a:pt x="8" y="479"/>
                      <a:pt x="9" y="547"/>
                      <a:pt x="9" y="615"/>
                    </a:cubicBezTo>
                    <a:cubicBezTo>
                      <a:pt x="9" y="650"/>
                      <a:pt x="9" y="683"/>
                      <a:pt x="8" y="717"/>
                    </a:cubicBezTo>
                    <a:lnTo>
                      <a:pt x="8" y="767"/>
                    </a:lnTo>
                    <a:cubicBezTo>
                      <a:pt x="7" y="785"/>
                      <a:pt x="7" y="802"/>
                      <a:pt x="7" y="820"/>
                    </a:cubicBezTo>
                    <a:cubicBezTo>
                      <a:pt x="8" y="890"/>
                      <a:pt x="14" y="961"/>
                      <a:pt x="29" y="1032"/>
                    </a:cubicBezTo>
                    <a:cubicBezTo>
                      <a:pt x="45" y="1102"/>
                      <a:pt x="69" y="1173"/>
                      <a:pt x="114" y="1234"/>
                    </a:cubicBezTo>
                    <a:cubicBezTo>
                      <a:pt x="136" y="1264"/>
                      <a:pt x="163" y="1292"/>
                      <a:pt x="197" y="1311"/>
                    </a:cubicBezTo>
                    <a:cubicBezTo>
                      <a:pt x="230" y="1331"/>
                      <a:pt x="267" y="1344"/>
                      <a:pt x="304" y="1346"/>
                    </a:cubicBezTo>
                    <a:cubicBezTo>
                      <a:pt x="312" y="1347"/>
                      <a:pt x="319" y="1347"/>
                      <a:pt x="327" y="1347"/>
                    </a:cubicBezTo>
                    <a:cubicBezTo>
                      <a:pt x="393" y="1347"/>
                      <a:pt x="454" y="1324"/>
                      <a:pt x="508" y="1295"/>
                    </a:cubicBezTo>
                    <a:lnTo>
                      <a:pt x="508" y="1295"/>
                    </a:lnTo>
                    <a:cubicBezTo>
                      <a:pt x="465" y="1304"/>
                      <a:pt x="422" y="1312"/>
                      <a:pt x="380" y="1312"/>
                    </a:cubicBezTo>
                    <a:cubicBezTo>
                      <a:pt x="356" y="1312"/>
                      <a:pt x="333" y="1309"/>
                      <a:pt x="311" y="1303"/>
                    </a:cubicBezTo>
                    <a:cubicBezTo>
                      <a:pt x="280" y="1296"/>
                      <a:pt x="253" y="1283"/>
                      <a:pt x="230" y="1264"/>
                    </a:cubicBezTo>
                    <a:cubicBezTo>
                      <a:pt x="206" y="1246"/>
                      <a:pt x="187" y="1221"/>
                      <a:pt x="171" y="1195"/>
                    </a:cubicBezTo>
                    <a:cubicBezTo>
                      <a:pt x="140" y="1142"/>
                      <a:pt x="122" y="1079"/>
                      <a:pt x="111" y="1015"/>
                    </a:cubicBezTo>
                    <a:cubicBezTo>
                      <a:pt x="106" y="984"/>
                      <a:pt x="102" y="951"/>
                      <a:pt x="100" y="918"/>
                    </a:cubicBezTo>
                    <a:cubicBezTo>
                      <a:pt x="97" y="885"/>
                      <a:pt x="95" y="852"/>
                      <a:pt x="95" y="819"/>
                    </a:cubicBezTo>
                    <a:cubicBezTo>
                      <a:pt x="95" y="802"/>
                      <a:pt x="95" y="786"/>
                      <a:pt x="95" y="769"/>
                    </a:cubicBezTo>
                    <a:lnTo>
                      <a:pt x="95" y="717"/>
                    </a:lnTo>
                    <a:cubicBezTo>
                      <a:pt x="94" y="683"/>
                      <a:pt x="94" y="648"/>
                      <a:pt x="93" y="614"/>
                    </a:cubicBezTo>
                    <a:cubicBezTo>
                      <a:pt x="89" y="545"/>
                      <a:pt x="83" y="476"/>
                      <a:pt x="76" y="407"/>
                    </a:cubicBezTo>
                    <a:cubicBezTo>
                      <a:pt x="60" y="271"/>
                      <a:pt x="38" y="134"/>
                      <a:pt x="2" y="1"/>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46" name="Google Shape;646;p23"/>
              <p:cNvSpPr/>
              <p:nvPr/>
            </p:nvSpPr>
            <p:spPr>
              <a:xfrm>
                <a:off x="4917432" y="975590"/>
                <a:ext cx="6344" cy="6386"/>
              </a:xfrm>
              <a:custGeom>
                <a:avLst/>
                <a:gdLst/>
                <a:ahLst/>
                <a:cxnLst/>
                <a:rect l="l" t="t" r="r" b="b"/>
                <a:pathLst>
                  <a:path w="151" h="152" extrusionOk="0">
                    <a:moveTo>
                      <a:pt x="76" y="1"/>
                    </a:moveTo>
                    <a:cubicBezTo>
                      <a:pt x="38" y="1"/>
                      <a:pt x="6" y="31"/>
                      <a:pt x="3" y="72"/>
                    </a:cubicBezTo>
                    <a:cubicBezTo>
                      <a:pt x="1" y="113"/>
                      <a:pt x="30" y="149"/>
                      <a:pt x="71" y="152"/>
                    </a:cubicBezTo>
                    <a:cubicBezTo>
                      <a:pt x="72" y="152"/>
                      <a:pt x="74" y="152"/>
                      <a:pt x="75" y="152"/>
                    </a:cubicBezTo>
                    <a:cubicBezTo>
                      <a:pt x="113" y="152"/>
                      <a:pt x="146" y="121"/>
                      <a:pt x="148" y="82"/>
                    </a:cubicBezTo>
                    <a:cubicBezTo>
                      <a:pt x="151" y="40"/>
                      <a:pt x="121" y="4"/>
                      <a:pt x="81" y="1"/>
                    </a:cubicBezTo>
                    <a:cubicBezTo>
                      <a:pt x="79" y="1"/>
                      <a:pt x="78" y="1"/>
                      <a:pt x="76" y="1"/>
                    </a:cubicBezTo>
                    <a:close/>
                  </a:path>
                </a:pathLst>
              </a:custGeom>
              <a:solidFill>
                <a:srgbClr val="DD756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47" name="Google Shape;647;p23"/>
              <p:cNvSpPr/>
              <p:nvPr/>
            </p:nvSpPr>
            <p:spPr>
              <a:xfrm>
                <a:off x="4813573" y="1748352"/>
                <a:ext cx="574681" cy="497878"/>
              </a:xfrm>
              <a:custGeom>
                <a:avLst/>
                <a:gdLst/>
                <a:ahLst/>
                <a:cxnLst/>
                <a:rect l="l" t="t" r="r" b="b"/>
                <a:pathLst>
                  <a:path w="13678" h="11850" extrusionOk="0">
                    <a:moveTo>
                      <a:pt x="1031" y="0"/>
                    </a:moveTo>
                    <a:cubicBezTo>
                      <a:pt x="1028" y="0"/>
                      <a:pt x="1027" y="0"/>
                      <a:pt x="1027" y="0"/>
                    </a:cubicBezTo>
                    <a:lnTo>
                      <a:pt x="1070" y="1077"/>
                    </a:lnTo>
                    <a:lnTo>
                      <a:pt x="1" y="11012"/>
                    </a:lnTo>
                    <a:cubicBezTo>
                      <a:pt x="1" y="11012"/>
                      <a:pt x="3292" y="11850"/>
                      <a:pt x="7600" y="11850"/>
                    </a:cubicBezTo>
                    <a:cubicBezTo>
                      <a:pt x="9494" y="11850"/>
                      <a:pt x="11584" y="11688"/>
                      <a:pt x="13678" y="11222"/>
                    </a:cubicBezTo>
                    <a:cubicBezTo>
                      <a:pt x="13580" y="8940"/>
                      <a:pt x="12578" y="2061"/>
                      <a:pt x="11637" y="579"/>
                    </a:cubicBezTo>
                    <a:cubicBezTo>
                      <a:pt x="7251" y="5"/>
                      <a:pt x="1208" y="0"/>
                      <a:pt x="1031" y="0"/>
                    </a:cubicBezTo>
                    <a:close/>
                  </a:path>
                </a:pathLst>
              </a:custGeom>
              <a:solidFill>
                <a:srgbClr val="C99A5D"/>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48" name="Google Shape;648;p23"/>
              <p:cNvSpPr/>
              <p:nvPr/>
            </p:nvSpPr>
            <p:spPr>
              <a:xfrm>
                <a:off x="4946799" y="976640"/>
                <a:ext cx="6386" cy="6344"/>
              </a:xfrm>
              <a:custGeom>
                <a:avLst/>
                <a:gdLst/>
                <a:ahLst/>
                <a:cxnLst/>
                <a:rect l="l" t="t" r="r" b="b"/>
                <a:pathLst>
                  <a:path w="152" h="151" extrusionOk="0">
                    <a:moveTo>
                      <a:pt x="76" y="0"/>
                    </a:moveTo>
                    <a:cubicBezTo>
                      <a:pt x="38" y="0"/>
                      <a:pt x="5" y="31"/>
                      <a:pt x="3" y="70"/>
                    </a:cubicBezTo>
                    <a:cubicBezTo>
                      <a:pt x="0" y="112"/>
                      <a:pt x="31" y="148"/>
                      <a:pt x="71" y="150"/>
                    </a:cubicBezTo>
                    <a:cubicBezTo>
                      <a:pt x="72" y="151"/>
                      <a:pt x="74" y="151"/>
                      <a:pt x="76" y="151"/>
                    </a:cubicBezTo>
                    <a:cubicBezTo>
                      <a:pt x="113" y="151"/>
                      <a:pt x="145" y="121"/>
                      <a:pt x="148" y="81"/>
                    </a:cubicBezTo>
                    <a:cubicBezTo>
                      <a:pt x="151" y="39"/>
                      <a:pt x="121" y="3"/>
                      <a:pt x="80" y="0"/>
                    </a:cubicBezTo>
                    <a:cubicBezTo>
                      <a:pt x="79" y="0"/>
                      <a:pt x="77" y="0"/>
                      <a:pt x="76" y="0"/>
                    </a:cubicBezTo>
                    <a:close/>
                  </a:path>
                </a:pathLst>
              </a:custGeom>
              <a:solidFill>
                <a:srgbClr val="DD756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49" name="Google Shape;649;p23"/>
              <p:cNvSpPr/>
              <p:nvPr/>
            </p:nvSpPr>
            <p:spPr>
              <a:xfrm>
                <a:off x="4928313" y="997731"/>
                <a:ext cx="6386" cy="6386"/>
              </a:xfrm>
              <a:custGeom>
                <a:avLst/>
                <a:gdLst/>
                <a:ahLst/>
                <a:cxnLst/>
                <a:rect l="l" t="t" r="r" b="b"/>
                <a:pathLst>
                  <a:path w="152" h="152" extrusionOk="0">
                    <a:moveTo>
                      <a:pt x="77" y="1"/>
                    </a:moveTo>
                    <a:cubicBezTo>
                      <a:pt x="38" y="1"/>
                      <a:pt x="6" y="32"/>
                      <a:pt x="4" y="71"/>
                    </a:cubicBezTo>
                    <a:cubicBezTo>
                      <a:pt x="1" y="113"/>
                      <a:pt x="31" y="149"/>
                      <a:pt x="71" y="151"/>
                    </a:cubicBezTo>
                    <a:cubicBezTo>
                      <a:pt x="73" y="152"/>
                      <a:pt x="75" y="152"/>
                      <a:pt x="77" y="152"/>
                    </a:cubicBezTo>
                    <a:cubicBezTo>
                      <a:pt x="114" y="152"/>
                      <a:pt x="146" y="121"/>
                      <a:pt x="149" y="81"/>
                    </a:cubicBezTo>
                    <a:cubicBezTo>
                      <a:pt x="151" y="40"/>
                      <a:pt x="121" y="4"/>
                      <a:pt x="81" y="1"/>
                    </a:cubicBezTo>
                    <a:cubicBezTo>
                      <a:pt x="80" y="1"/>
                      <a:pt x="78" y="1"/>
                      <a:pt x="77" y="1"/>
                    </a:cubicBezTo>
                    <a:close/>
                  </a:path>
                </a:pathLst>
              </a:custGeom>
              <a:solidFill>
                <a:srgbClr val="DD756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50" name="Google Shape;650;p23"/>
              <p:cNvSpPr/>
              <p:nvPr/>
            </p:nvSpPr>
            <p:spPr>
              <a:xfrm>
                <a:off x="4964655" y="1047392"/>
                <a:ext cx="157640" cy="198857"/>
              </a:xfrm>
              <a:custGeom>
                <a:avLst/>
                <a:gdLst/>
                <a:ahLst/>
                <a:cxnLst/>
                <a:rect l="l" t="t" r="r" b="b"/>
                <a:pathLst>
                  <a:path w="3752" h="4733" extrusionOk="0">
                    <a:moveTo>
                      <a:pt x="3301" y="1"/>
                    </a:moveTo>
                    <a:lnTo>
                      <a:pt x="2911" y="401"/>
                    </a:lnTo>
                    <a:lnTo>
                      <a:pt x="2295" y="760"/>
                    </a:lnTo>
                    <a:cubicBezTo>
                      <a:pt x="2295" y="760"/>
                      <a:pt x="1848" y="1122"/>
                      <a:pt x="750" y="1203"/>
                    </a:cubicBezTo>
                    <a:cubicBezTo>
                      <a:pt x="757" y="1254"/>
                      <a:pt x="760" y="1305"/>
                      <a:pt x="763" y="1351"/>
                    </a:cubicBezTo>
                    <a:cubicBezTo>
                      <a:pt x="801" y="1864"/>
                      <a:pt x="699" y="2178"/>
                      <a:pt x="571" y="2371"/>
                    </a:cubicBezTo>
                    <a:cubicBezTo>
                      <a:pt x="410" y="2616"/>
                      <a:pt x="208" y="2660"/>
                      <a:pt x="208" y="2660"/>
                    </a:cubicBezTo>
                    <a:cubicBezTo>
                      <a:pt x="208" y="2660"/>
                      <a:pt x="0" y="3466"/>
                      <a:pt x="37" y="3728"/>
                    </a:cubicBezTo>
                    <a:cubicBezTo>
                      <a:pt x="74" y="3990"/>
                      <a:pt x="310" y="4356"/>
                      <a:pt x="310" y="4356"/>
                    </a:cubicBezTo>
                    <a:lnTo>
                      <a:pt x="1727" y="4702"/>
                    </a:lnTo>
                    <a:lnTo>
                      <a:pt x="2139" y="4732"/>
                    </a:lnTo>
                    <a:lnTo>
                      <a:pt x="3105" y="4115"/>
                    </a:lnTo>
                    <a:cubicBezTo>
                      <a:pt x="3105" y="4115"/>
                      <a:pt x="3727" y="3596"/>
                      <a:pt x="3751" y="2732"/>
                    </a:cubicBezTo>
                    <a:cubicBezTo>
                      <a:pt x="2884" y="2379"/>
                      <a:pt x="3301" y="1"/>
                      <a:pt x="3301" y="1"/>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51" name="Google Shape;651;p23"/>
              <p:cNvSpPr/>
              <p:nvPr/>
            </p:nvSpPr>
            <p:spPr>
              <a:xfrm>
                <a:off x="4740385" y="1157510"/>
                <a:ext cx="627830" cy="651106"/>
              </a:xfrm>
              <a:custGeom>
                <a:avLst/>
                <a:gdLst/>
                <a:ahLst/>
                <a:cxnLst/>
                <a:rect l="l" t="t" r="r" b="b"/>
                <a:pathLst>
                  <a:path w="14943" h="15497" extrusionOk="0">
                    <a:moveTo>
                      <a:pt x="8917" y="1"/>
                    </a:moveTo>
                    <a:cubicBezTo>
                      <a:pt x="8647" y="764"/>
                      <a:pt x="8050" y="1428"/>
                      <a:pt x="7127" y="1483"/>
                    </a:cubicBezTo>
                    <a:cubicBezTo>
                      <a:pt x="7094" y="1485"/>
                      <a:pt x="7061" y="1486"/>
                      <a:pt x="7029" y="1486"/>
                    </a:cubicBezTo>
                    <a:cubicBezTo>
                      <a:pt x="5983" y="1486"/>
                      <a:pt x="5572" y="452"/>
                      <a:pt x="5546" y="40"/>
                    </a:cubicBezTo>
                    <a:cubicBezTo>
                      <a:pt x="5546" y="40"/>
                      <a:pt x="3484" y="844"/>
                      <a:pt x="2552" y="1046"/>
                    </a:cubicBezTo>
                    <a:cubicBezTo>
                      <a:pt x="1789" y="1213"/>
                      <a:pt x="1075" y="1398"/>
                      <a:pt x="564" y="3834"/>
                    </a:cubicBezTo>
                    <a:cubicBezTo>
                      <a:pt x="479" y="4236"/>
                      <a:pt x="399" y="4699"/>
                      <a:pt x="327" y="5234"/>
                    </a:cubicBezTo>
                    <a:cubicBezTo>
                      <a:pt x="302" y="5416"/>
                      <a:pt x="278" y="5606"/>
                      <a:pt x="256" y="5804"/>
                    </a:cubicBezTo>
                    <a:cubicBezTo>
                      <a:pt x="112" y="6953"/>
                      <a:pt x="45" y="8701"/>
                      <a:pt x="18" y="9747"/>
                    </a:cubicBezTo>
                    <a:cubicBezTo>
                      <a:pt x="6" y="10274"/>
                      <a:pt x="1" y="10622"/>
                      <a:pt x="1" y="10622"/>
                    </a:cubicBezTo>
                    <a:cubicBezTo>
                      <a:pt x="1" y="10622"/>
                      <a:pt x="342" y="10807"/>
                      <a:pt x="942" y="10869"/>
                    </a:cubicBezTo>
                    <a:cubicBezTo>
                      <a:pt x="978" y="10874"/>
                      <a:pt x="1016" y="10877"/>
                      <a:pt x="1057" y="10879"/>
                    </a:cubicBezTo>
                    <a:cubicBezTo>
                      <a:pt x="1149" y="10886"/>
                      <a:pt x="1246" y="10890"/>
                      <a:pt x="1348" y="10890"/>
                    </a:cubicBezTo>
                    <a:cubicBezTo>
                      <a:pt x="1672" y="10890"/>
                      <a:pt x="2046" y="10851"/>
                      <a:pt x="2465" y="10741"/>
                    </a:cubicBezTo>
                    <a:lnTo>
                      <a:pt x="2465" y="10741"/>
                    </a:lnTo>
                    <a:cubicBezTo>
                      <a:pt x="2465" y="12246"/>
                      <a:pt x="2325" y="13851"/>
                      <a:pt x="2271" y="14063"/>
                    </a:cubicBezTo>
                    <a:cubicBezTo>
                      <a:pt x="2160" y="14499"/>
                      <a:pt x="1859" y="15250"/>
                      <a:pt x="2792" y="15318"/>
                    </a:cubicBezTo>
                    <a:cubicBezTo>
                      <a:pt x="2799" y="15320"/>
                      <a:pt x="2806" y="15320"/>
                      <a:pt x="2813" y="15320"/>
                    </a:cubicBezTo>
                    <a:cubicBezTo>
                      <a:pt x="3030" y="15334"/>
                      <a:pt x="3257" y="15343"/>
                      <a:pt x="3493" y="15352"/>
                    </a:cubicBezTo>
                    <a:cubicBezTo>
                      <a:pt x="4643" y="15390"/>
                      <a:pt x="5990" y="15366"/>
                      <a:pt x="7245" y="15381"/>
                    </a:cubicBezTo>
                    <a:cubicBezTo>
                      <a:pt x="7756" y="15388"/>
                      <a:pt x="8250" y="15398"/>
                      <a:pt x="8711" y="15425"/>
                    </a:cubicBezTo>
                    <a:cubicBezTo>
                      <a:pt x="8759" y="15427"/>
                      <a:pt x="8808" y="15429"/>
                      <a:pt x="8856" y="15432"/>
                    </a:cubicBezTo>
                    <a:cubicBezTo>
                      <a:pt x="9450" y="15468"/>
                      <a:pt x="10096" y="15496"/>
                      <a:pt x="10730" y="15496"/>
                    </a:cubicBezTo>
                    <a:cubicBezTo>
                      <a:pt x="11534" y="15496"/>
                      <a:pt x="12320" y="15451"/>
                      <a:pt x="12959" y="15320"/>
                    </a:cubicBezTo>
                    <a:cubicBezTo>
                      <a:pt x="13203" y="15269"/>
                      <a:pt x="13426" y="15206"/>
                      <a:pt x="13619" y="15129"/>
                    </a:cubicBezTo>
                    <a:cubicBezTo>
                      <a:pt x="13759" y="15074"/>
                      <a:pt x="13882" y="15011"/>
                      <a:pt x="13989" y="14939"/>
                    </a:cubicBezTo>
                    <a:cubicBezTo>
                      <a:pt x="14943" y="14298"/>
                      <a:pt x="14683" y="12312"/>
                      <a:pt x="14683" y="12312"/>
                    </a:cubicBezTo>
                    <a:lnTo>
                      <a:pt x="14471" y="11305"/>
                    </a:lnTo>
                    <a:lnTo>
                      <a:pt x="14260" y="10301"/>
                    </a:lnTo>
                    <a:lnTo>
                      <a:pt x="14163" y="9844"/>
                    </a:lnTo>
                    <a:cubicBezTo>
                      <a:pt x="14163" y="9844"/>
                      <a:pt x="14125" y="9349"/>
                      <a:pt x="14037" y="8589"/>
                    </a:cubicBezTo>
                    <a:cubicBezTo>
                      <a:pt x="13816" y="6678"/>
                      <a:pt x="13288" y="3092"/>
                      <a:pt x="12288" y="1481"/>
                    </a:cubicBezTo>
                    <a:cubicBezTo>
                      <a:pt x="12222" y="1374"/>
                      <a:pt x="12153" y="1275"/>
                      <a:pt x="12080" y="1186"/>
                    </a:cubicBezTo>
                    <a:cubicBezTo>
                      <a:pt x="12016" y="1103"/>
                      <a:pt x="11946" y="1027"/>
                      <a:pt x="11877" y="965"/>
                    </a:cubicBezTo>
                    <a:cubicBezTo>
                      <a:pt x="11821" y="910"/>
                      <a:pt x="11765" y="866"/>
                      <a:pt x="11705" y="827"/>
                    </a:cubicBezTo>
                    <a:cubicBezTo>
                      <a:pt x="11610" y="764"/>
                      <a:pt x="11513" y="717"/>
                      <a:pt x="11411" y="690"/>
                    </a:cubicBezTo>
                    <a:lnTo>
                      <a:pt x="11409" y="690"/>
                    </a:lnTo>
                    <a:cubicBezTo>
                      <a:pt x="11401" y="686"/>
                      <a:pt x="11397" y="686"/>
                      <a:pt x="11397" y="686"/>
                    </a:cubicBezTo>
                    <a:cubicBezTo>
                      <a:pt x="11305" y="663"/>
                      <a:pt x="11215" y="642"/>
                      <a:pt x="11131" y="620"/>
                    </a:cubicBezTo>
                    <a:cubicBezTo>
                      <a:pt x="11033" y="597"/>
                      <a:pt x="10941" y="573"/>
                      <a:pt x="10853" y="552"/>
                    </a:cubicBezTo>
                    <a:cubicBezTo>
                      <a:pt x="10690" y="512"/>
                      <a:pt x="10543" y="475"/>
                      <a:pt x="10410" y="441"/>
                    </a:cubicBezTo>
                    <a:cubicBezTo>
                      <a:pt x="9241" y="146"/>
                      <a:pt x="9067" y="83"/>
                      <a:pt x="8921" y="2"/>
                    </a:cubicBezTo>
                    <a:cubicBezTo>
                      <a:pt x="8919" y="2"/>
                      <a:pt x="8919" y="1"/>
                      <a:pt x="8917" y="1"/>
                    </a:cubicBezTo>
                    <a:close/>
                  </a:path>
                </a:pathLst>
              </a:custGeom>
              <a:solidFill>
                <a:srgbClr val="5E5E69"/>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52" name="Google Shape;652;p23"/>
              <p:cNvSpPr/>
              <p:nvPr/>
            </p:nvSpPr>
            <p:spPr>
              <a:xfrm>
                <a:off x="5197076" y="1487740"/>
                <a:ext cx="282131" cy="466198"/>
              </a:xfrm>
              <a:custGeom>
                <a:avLst/>
                <a:gdLst/>
                <a:ahLst/>
                <a:cxnLst/>
                <a:rect l="l" t="t" r="r" b="b"/>
                <a:pathLst>
                  <a:path w="6715" h="11096" extrusionOk="0">
                    <a:moveTo>
                      <a:pt x="5847" y="1"/>
                    </a:moveTo>
                    <a:lnTo>
                      <a:pt x="3640" y="772"/>
                    </a:lnTo>
                    <a:lnTo>
                      <a:pt x="2405" y="660"/>
                    </a:lnTo>
                    <a:lnTo>
                      <a:pt x="2405" y="660"/>
                    </a:lnTo>
                    <a:cubicBezTo>
                      <a:pt x="2405" y="660"/>
                      <a:pt x="2774" y="2073"/>
                      <a:pt x="3423" y="3577"/>
                    </a:cubicBezTo>
                    <a:cubicBezTo>
                      <a:pt x="2899" y="4839"/>
                      <a:pt x="2297" y="7483"/>
                      <a:pt x="1604" y="8357"/>
                    </a:cubicBezTo>
                    <a:cubicBezTo>
                      <a:pt x="1" y="9615"/>
                      <a:pt x="1040" y="10265"/>
                      <a:pt x="1040" y="10265"/>
                    </a:cubicBezTo>
                    <a:lnTo>
                      <a:pt x="1517" y="10759"/>
                    </a:lnTo>
                    <a:lnTo>
                      <a:pt x="2448" y="11096"/>
                    </a:lnTo>
                    <a:cubicBezTo>
                      <a:pt x="2448" y="11096"/>
                      <a:pt x="2990" y="11051"/>
                      <a:pt x="3141" y="10602"/>
                    </a:cubicBezTo>
                    <a:cubicBezTo>
                      <a:pt x="3293" y="10153"/>
                      <a:pt x="3120" y="9592"/>
                      <a:pt x="3282" y="9233"/>
                    </a:cubicBezTo>
                    <a:cubicBezTo>
                      <a:pt x="4916" y="7168"/>
                      <a:pt x="6714" y="5066"/>
                      <a:pt x="6714" y="3237"/>
                    </a:cubicBezTo>
                    <a:cubicBezTo>
                      <a:pt x="6714" y="2578"/>
                      <a:pt x="5847" y="1"/>
                      <a:pt x="5847" y="1"/>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53" name="Google Shape;653;p23"/>
              <p:cNvSpPr/>
              <p:nvPr/>
            </p:nvSpPr>
            <p:spPr>
              <a:xfrm>
                <a:off x="5204345" y="1186332"/>
                <a:ext cx="261249" cy="409730"/>
              </a:xfrm>
              <a:custGeom>
                <a:avLst/>
                <a:gdLst/>
                <a:ahLst/>
                <a:cxnLst/>
                <a:rect l="l" t="t" r="r" b="b"/>
                <a:pathLst>
                  <a:path w="6218" h="9752" extrusionOk="0">
                    <a:moveTo>
                      <a:pt x="354" y="0"/>
                    </a:moveTo>
                    <a:lnTo>
                      <a:pt x="352" y="27"/>
                    </a:lnTo>
                    <a:lnTo>
                      <a:pt x="311" y="666"/>
                    </a:lnTo>
                    <a:lnTo>
                      <a:pt x="287" y="1042"/>
                    </a:lnTo>
                    <a:lnTo>
                      <a:pt x="0" y="5476"/>
                    </a:lnTo>
                    <a:cubicBezTo>
                      <a:pt x="0" y="5476"/>
                      <a:pt x="607" y="7946"/>
                      <a:pt x="1040" y="9651"/>
                    </a:cubicBezTo>
                    <a:cubicBezTo>
                      <a:pt x="1300" y="9721"/>
                      <a:pt x="1599" y="9752"/>
                      <a:pt x="1922" y="9752"/>
                    </a:cubicBezTo>
                    <a:cubicBezTo>
                      <a:pt x="2208" y="9752"/>
                      <a:pt x="2513" y="9727"/>
                      <a:pt x="2824" y="9683"/>
                    </a:cubicBezTo>
                    <a:cubicBezTo>
                      <a:pt x="2953" y="9664"/>
                      <a:pt x="3085" y="9642"/>
                      <a:pt x="3217" y="9615"/>
                    </a:cubicBezTo>
                    <a:cubicBezTo>
                      <a:pt x="4368" y="9394"/>
                      <a:pt x="5524" y="8928"/>
                      <a:pt x="6078" y="8449"/>
                    </a:cubicBezTo>
                    <a:cubicBezTo>
                      <a:pt x="6131" y="8405"/>
                      <a:pt x="6175" y="8360"/>
                      <a:pt x="6217" y="8315"/>
                    </a:cubicBezTo>
                    <a:cubicBezTo>
                      <a:pt x="6136" y="8136"/>
                      <a:pt x="5936" y="7718"/>
                      <a:pt x="5677" y="7181"/>
                    </a:cubicBezTo>
                    <a:cubicBezTo>
                      <a:pt x="5677" y="7179"/>
                      <a:pt x="5675" y="7176"/>
                      <a:pt x="5673" y="7174"/>
                    </a:cubicBezTo>
                    <a:cubicBezTo>
                      <a:pt x="5378" y="6559"/>
                      <a:pt x="5005" y="5789"/>
                      <a:pt x="4645" y="5048"/>
                    </a:cubicBezTo>
                    <a:cubicBezTo>
                      <a:pt x="4405" y="4555"/>
                      <a:pt x="4171" y="4074"/>
                      <a:pt x="3966" y="3658"/>
                    </a:cubicBezTo>
                    <a:cubicBezTo>
                      <a:pt x="3759" y="3238"/>
                      <a:pt x="3585" y="2882"/>
                      <a:pt x="3467" y="2649"/>
                    </a:cubicBezTo>
                    <a:cubicBezTo>
                      <a:pt x="2953" y="1465"/>
                      <a:pt x="2092" y="789"/>
                      <a:pt x="1406" y="417"/>
                    </a:cubicBezTo>
                    <a:cubicBezTo>
                      <a:pt x="1309" y="365"/>
                      <a:pt x="1218" y="318"/>
                      <a:pt x="1130" y="279"/>
                    </a:cubicBezTo>
                    <a:cubicBezTo>
                      <a:pt x="1049" y="241"/>
                      <a:pt x="971" y="207"/>
                      <a:pt x="900" y="178"/>
                    </a:cubicBezTo>
                    <a:cubicBezTo>
                      <a:pt x="817" y="144"/>
                      <a:pt x="741" y="117"/>
                      <a:pt x="673" y="93"/>
                    </a:cubicBezTo>
                    <a:cubicBezTo>
                      <a:pt x="516" y="40"/>
                      <a:pt x="405" y="13"/>
                      <a:pt x="368" y="4"/>
                    </a:cubicBezTo>
                    <a:lnTo>
                      <a:pt x="366" y="4"/>
                    </a:lnTo>
                    <a:cubicBezTo>
                      <a:pt x="358" y="0"/>
                      <a:pt x="354" y="0"/>
                      <a:pt x="354" y="0"/>
                    </a:cubicBezTo>
                    <a:close/>
                  </a:path>
                </a:pathLst>
              </a:custGeom>
              <a:solidFill>
                <a:srgbClr val="5E5E69"/>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54" name="Google Shape;654;p23"/>
              <p:cNvSpPr/>
              <p:nvPr/>
            </p:nvSpPr>
            <p:spPr>
              <a:xfrm>
                <a:off x="5340890" y="1624201"/>
                <a:ext cx="35545" cy="13823"/>
              </a:xfrm>
              <a:custGeom>
                <a:avLst/>
                <a:gdLst/>
                <a:ahLst/>
                <a:cxnLst/>
                <a:rect l="l" t="t" r="r" b="b"/>
                <a:pathLst>
                  <a:path w="846" h="329" extrusionOk="0">
                    <a:moveTo>
                      <a:pt x="639" y="1"/>
                    </a:moveTo>
                    <a:cubicBezTo>
                      <a:pt x="629" y="1"/>
                      <a:pt x="620" y="1"/>
                      <a:pt x="611" y="2"/>
                    </a:cubicBezTo>
                    <a:cubicBezTo>
                      <a:pt x="531" y="5"/>
                      <a:pt x="452" y="22"/>
                      <a:pt x="377" y="50"/>
                    </a:cubicBezTo>
                    <a:cubicBezTo>
                      <a:pt x="301" y="78"/>
                      <a:pt x="231" y="116"/>
                      <a:pt x="167" y="162"/>
                    </a:cubicBezTo>
                    <a:cubicBezTo>
                      <a:pt x="103" y="209"/>
                      <a:pt x="45" y="264"/>
                      <a:pt x="0" y="329"/>
                    </a:cubicBezTo>
                    <a:cubicBezTo>
                      <a:pt x="69" y="291"/>
                      <a:pt x="136" y="255"/>
                      <a:pt x="203" y="222"/>
                    </a:cubicBezTo>
                    <a:cubicBezTo>
                      <a:pt x="270" y="188"/>
                      <a:pt x="338" y="158"/>
                      <a:pt x="407" y="133"/>
                    </a:cubicBezTo>
                    <a:cubicBezTo>
                      <a:pt x="476" y="107"/>
                      <a:pt x="547" y="86"/>
                      <a:pt x="619" y="71"/>
                    </a:cubicBezTo>
                    <a:cubicBezTo>
                      <a:pt x="692" y="54"/>
                      <a:pt x="767" y="45"/>
                      <a:pt x="845" y="37"/>
                    </a:cubicBezTo>
                    <a:cubicBezTo>
                      <a:pt x="780" y="13"/>
                      <a:pt x="710" y="1"/>
                      <a:pt x="639" y="1"/>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55" name="Google Shape;655;p23"/>
              <p:cNvSpPr/>
              <p:nvPr/>
            </p:nvSpPr>
            <p:spPr>
              <a:xfrm>
                <a:off x="4988645" y="1066256"/>
                <a:ext cx="103399" cy="82559"/>
              </a:xfrm>
              <a:custGeom>
                <a:avLst/>
                <a:gdLst/>
                <a:ahLst/>
                <a:cxnLst/>
                <a:rect l="l" t="t" r="r" b="b"/>
                <a:pathLst>
                  <a:path w="2461" h="1965" extrusionOk="0">
                    <a:moveTo>
                      <a:pt x="2461" y="0"/>
                    </a:moveTo>
                    <a:cubicBezTo>
                      <a:pt x="1863" y="804"/>
                      <a:pt x="969" y="920"/>
                      <a:pt x="502" y="920"/>
                    </a:cubicBezTo>
                    <a:cubicBezTo>
                      <a:pt x="313" y="920"/>
                      <a:pt x="193" y="900"/>
                      <a:pt x="193" y="900"/>
                    </a:cubicBezTo>
                    <a:lnTo>
                      <a:pt x="192" y="902"/>
                    </a:lnTo>
                    <a:cubicBezTo>
                      <a:pt x="230" y="1415"/>
                      <a:pt x="128" y="1730"/>
                      <a:pt x="0" y="1922"/>
                    </a:cubicBezTo>
                    <a:cubicBezTo>
                      <a:pt x="190" y="1951"/>
                      <a:pt x="365" y="1964"/>
                      <a:pt x="527" y="1964"/>
                    </a:cubicBezTo>
                    <a:cubicBezTo>
                      <a:pt x="2090" y="1964"/>
                      <a:pt x="2413" y="714"/>
                      <a:pt x="2461" y="0"/>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56" name="Google Shape;656;p23"/>
              <p:cNvSpPr/>
              <p:nvPr/>
            </p:nvSpPr>
            <p:spPr>
              <a:xfrm>
                <a:off x="4906340" y="849968"/>
                <a:ext cx="248855" cy="254737"/>
              </a:xfrm>
              <a:custGeom>
                <a:avLst/>
                <a:gdLst/>
                <a:ahLst/>
                <a:cxnLst/>
                <a:rect l="l" t="t" r="r" b="b"/>
                <a:pathLst>
                  <a:path w="5923" h="6063" extrusionOk="0">
                    <a:moveTo>
                      <a:pt x="2296" y="0"/>
                    </a:moveTo>
                    <a:cubicBezTo>
                      <a:pt x="1879" y="119"/>
                      <a:pt x="1425" y="977"/>
                      <a:pt x="846" y="1633"/>
                    </a:cubicBezTo>
                    <a:cubicBezTo>
                      <a:pt x="609" y="1900"/>
                      <a:pt x="348" y="2135"/>
                      <a:pt x="63" y="2272"/>
                    </a:cubicBezTo>
                    <a:cubicBezTo>
                      <a:pt x="63" y="2272"/>
                      <a:pt x="14" y="2556"/>
                      <a:pt x="7" y="2968"/>
                    </a:cubicBezTo>
                    <a:cubicBezTo>
                      <a:pt x="0" y="3286"/>
                      <a:pt x="21" y="3680"/>
                      <a:pt x="108" y="4080"/>
                    </a:cubicBezTo>
                    <a:cubicBezTo>
                      <a:pt x="311" y="5004"/>
                      <a:pt x="876" y="5958"/>
                      <a:pt x="2330" y="6062"/>
                    </a:cubicBezTo>
                    <a:cubicBezTo>
                      <a:pt x="3702" y="5990"/>
                      <a:pt x="4541" y="5198"/>
                      <a:pt x="4690" y="4700"/>
                    </a:cubicBezTo>
                    <a:cubicBezTo>
                      <a:pt x="4746" y="4710"/>
                      <a:pt x="4804" y="4715"/>
                      <a:pt x="4864" y="4715"/>
                    </a:cubicBezTo>
                    <a:cubicBezTo>
                      <a:pt x="5345" y="4715"/>
                      <a:pt x="5885" y="4362"/>
                      <a:pt x="5909" y="3617"/>
                    </a:cubicBezTo>
                    <a:cubicBezTo>
                      <a:pt x="5923" y="3402"/>
                      <a:pt x="5776" y="2852"/>
                      <a:pt x="5305" y="2852"/>
                    </a:cubicBezTo>
                    <a:cubicBezTo>
                      <a:pt x="5185" y="2852"/>
                      <a:pt x="5044" y="2888"/>
                      <a:pt x="4879" y="2974"/>
                    </a:cubicBezTo>
                    <a:cubicBezTo>
                      <a:pt x="4716" y="2879"/>
                      <a:pt x="4557" y="2408"/>
                      <a:pt x="4318" y="1870"/>
                    </a:cubicBezTo>
                    <a:cubicBezTo>
                      <a:pt x="3948" y="1038"/>
                      <a:pt x="3383" y="40"/>
                      <a:pt x="2296" y="0"/>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57" name="Google Shape;657;p23"/>
              <p:cNvSpPr/>
              <p:nvPr/>
            </p:nvSpPr>
            <p:spPr>
              <a:xfrm>
                <a:off x="4971251" y="957734"/>
                <a:ext cx="20545" cy="61048"/>
              </a:xfrm>
              <a:custGeom>
                <a:avLst/>
                <a:gdLst/>
                <a:ahLst/>
                <a:cxnLst/>
                <a:rect l="l" t="t" r="r" b="b"/>
                <a:pathLst>
                  <a:path w="489" h="1453" extrusionOk="0">
                    <a:moveTo>
                      <a:pt x="400" y="1"/>
                    </a:moveTo>
                    <a:cubicBezTo>
                      <a:pt x="387" y="78"/>
                      <a:pt x="377" y="154"/>
                      <a:pt x="366" y="230"/>
                    </a:cubicBezTo>
                    <a:cubicBezTo>
                      <a:pt x="355" y="305"/>
                      <a:pt x="345" y="382"/>
                      <a:pt x="336" y="455"/>
                    </a:cubicBezTo>
                    <a:cubicBezTo>
                      <a:pt x="325" y="530"/>
                      <a:pt x="315" y="602"/>
                      <a:pt x="299" y="672"/>
                    </a:cubicBezTo>
                    <a:cubicBezTo>
                      <a:pt x="284" y="742"/>
                      <a:pt x="264" y="809"/>
                      <a:pt x="235" y="865"/>
                    </a:cubicBezTo>
                    <a:cubicBezTo>
                      <a:pt x="221" y="893"/>
                      <a:pt x="205" y="917"/>
                      <a:pt x="187" y="937"/>
                    </a:cubicBezTo>
                    <a:cubicBezTo>
                      <a:pt x="178" y="946"/>
                      <a:pt x="168" y="956"/>
                      <a:pt x="159" y="962"/>
                    </a:cubicBezTo>
                    <a:lnTo>
                      <a:pt x="154" y="965"/>
                    </a:lnTo>
                    <a:lnTo>
                      <a:pt x="152" y="966"/>
                    </a:lnTo>
                    <a:lnTo>
                      <a:pt x="149" y="969"/>
                    </a:lnTo>
                    <a:lnTo>
                      <a:pt x="134" y="978"/>
                    </a:lnTo>
                    <a:cubicBezTo>
                      <a:pt x="124" y="985"/>
                      <a:pt x="115" y="992"/>
                      <a:pt x="105" y="999"/>
                    </a:cubicBezTo>
                    <a:cubicBezTo>
                      <a:pt x="96" y="1007"/>
                      <a:pt x="87" y="1017"/>
                      <a:pt x="77" y="1025"/>
                    </a:cubicBezTo>
                    <a:cubicBezTo>
                      <a:pt x="69" y="1035"/>
                      <a:pt x="60" y="1044"/>
                      <a:pt x="52" y="1054"/>
                    </a:cubicBezTo>
                    <a:cubicBezTo>
                      <a:pt x="35" y="1075"/>
                      <a:pt x="23" y="1101"/>
                      <a:pt x="14" y="1127"/>
                    </a:cubicBezTo>
                    <a:cubicBezTo>
                      <a:pt x="4" y="1154"/>
                      <a:pt x="1" y="1184"/>
                      <a:pt x="2" y="1212"/>
                    </a:cubicBezTo>
                    <a:cubicBezTo>
                      <a:pt x="4" y="1241"/>
                      <a:pt x="12" y="1268"/>
                      <a:pt x="24" y="1293"/>
                    </a:cubicBezTo>
                    <a:cubicBezTo>
                      <a:pt x="35" y="1317"/>
                      <a:pt x="51" y="1338"/>
                      <a:pt x="69" y="1356"/>
                    </a:cubicBezTo>
                    <a:cubicBezTo>
                      <a:pt x="86" y="1374"/>
                      <a:pt x="104" y="1389"/>
                      <a:pt x="125" y="1401"/>
                    </a:cubicBezTo>
                    <a:cubicBezTo>
                      <a:pt x="164" y="1426"/>
                      <a:pt x="207" y="1439"/>
                      <a:pt x="249" y="1446"/>
                    </a:cubicBezTo>
                    <a:cubicBezTo>
                      <a:pt x="274" y="1451"/>
                      <a:pt x="298" y="1453"/>
                      <a:pt x="323" y="1453"/>
                    </a:cubicBezTo>
                    <a:cubicBezTo>
                      <a:pt x="381" y="1453"/>
                      <a:pt x="437" y="1441"/>
                      <a:pt x="489" y="1421"/>
                    </a:cubicBezTo>
                    <a:cubicBezTo>
                      <a:pt x="410" y="1412"/>
                      <a:pt x="337" y="1395"/>
                      <a:pt x="275" y="1364"/>
                    </a:cubicBezTo>
                    <a:cubicBezTo>
                      <a:pt x="243" y="1349"/>
                      <a:pt x="215" y="1329"/>
                      <a:pt x="194" y="1309"/>
                    </a:cubicBezTo>
                    <a:cubicBezTo>
                      <a:pt x="173" y="1287"/>
                      <a:pt x="158" y="1262"/>
                      <a:pt x="152" y="1240"/>
                    </a:cubicBezTo>
                    <a:cubicBezTo>
                      <a:pt x="149" y="1229"/>
                      <a:pt x="149" y="1219"/>
                      <a:pt x="151" y="1210"/>
                    </a:cubicBezTo>
                    <a:cubicBezTo>
                      <a:pt x="152" y="1200"/>
                      <a:pt x="153" y="1192"/>
                      <a:pt x="159" y="1183"/>
                    </a:cubicBezTo>
                    <a:cubicBezTo>
                      <a:pt x="169" y="1165"/>
                      <a:pt x="184" y="1147"/>
                      <a:pt x="207" y="1132"/>
                    </a:cubicBezTo>
                    <a:cubicBezTo>
                      <a:pt x="214" y="1129"/>
                      <a:pt x="219" y="1124"/>
                      <a:pt x="226" y="1121"/>
                    </a:cubicBezTo>
                    <a:lnTo>
                      <a:pt x="235" y="1116"/>
                    </a:lnTo>
                    <a:lnTo>
                      <a:pt x="250" y="1107"/>
                    </a:lnTo>
                    <a:cubicBezTo>
                      <a:pt x="272" y="1094"/>
                      <a:pt x="292" y="1077"/>
                      <a:pt x="311" y="1060"/>
                    </a:cubicBezTo>
                    <a:cubicBezTo>
                      <a:pt x="346" y="1025"/>
                      <a:pt x="373" y="985"/>
                      <a:pt x="393" y="945"/>
                    </a:cubicBezTo>
                    <a:cubicBezTo>
                      <a:pt x="434" y="864"/>
                      <a:pt x="452" y="782"/>
                      <a:pt x="463" y="701"/>
                    </a:cubicBezTo>
                    <a:cubicBezTo>
                      <a:pt x="475" y="620"/>
                      <a:pt x="476" y="541"/>
                      <a:pt x="474" y="462"/>
                    </a:cubicBezTo>
                    <a:cubicBezTo>
                      <a:pt x="470" y="383"/>
                      <a:pt x="463" y="307"/>
                      <a:pt x="453" y="229"/>
                    </a:cubicBezTo>
                    <a:cubicBezTo>
                      <a:pt x="441" y="152"/>
                      <a:pt x="425" y="75"/>
                      <a:pt x="400" y="1"/>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58" name="Google Shape;658;p23"/>
              <p:cNvSpPr/>
              <p:nvPr/>
            </p:nvSpPr>
            <p:spPr>
              <a:xfrm>
                <a:off x="4917642" y="915342"/>
                <a:ext cx="63065" cy="19159"/>
              </a:xfrm>
              <a:custGeom>
                <a:avLst/>
                <a:gdLst/>
                <a:ahLst/>
                <a:cxnLst/>
                <a:rect l="l" t="t" r="r" b="b"/>
                <a:pathLst>
                  <a:path w="1501" h="456" extrusionOk="0">
                    <a:moveTo>
                      <a:pt x="687" y="0"/>
                    </a:moveTo>
                    <a:cubicBezTo>
                      <a:pt x="585" y="0"/>
                      <a:pt x="483" y="13"/>
                      <a:pt x="385" y="36"/>
                    </a:cubicBezTo>
                    <a:cubicBezTo>
                      <a:pt x="248" y="70"/>
                      <a:pt x="115" y="122"/>
                      <a:pt x="1" y="203"/>
                    </a:cubicBezTo>
                    <a:cubicBezTo>
                      <a:pt x="139" y="184"/>
                      <a:pt x="272" y="165"/>
                      <a:pt x="403" y="157"/>
                    </a:cubicBezTo>
                    <a:cubicBezTo>
                      <a:pt x="463" y="153"/>
                      <a:pt x="522" y="150"/>
                      <a:pt x="580" y="150"/>
                    </a:cubicBezTo>
                    <a:cubicBezTo>
                      <a:pt x="652" y="150"/>
                      <a:pt x="724" y="154"/>
                      <a:pt x="794" y="161"/>
                    </a:cubicBezTo>
                    <a:cubicBezTo>
                      <a:pt x="921" y="174"/>
                      <a:pt x="1047" y="200"/>
                      <a:pt x="1166" y="246"/>
                    </a:cubicBezTo>
                    <a:cubicBezTo>
                      <a:pt x="1284" y="294"/>
                      <a:pt x="1395" y="363"/>
                      <a:pt x="1500" y="456"/>
                    </a:cubicBezTo>
                    <a:cubicBezTo>
                      <a:pt x="1449" y="325"/>
                      <a:pt x="1345" y="213"/>
                      <a:pt x="1221" y="137"/>
                    </a:cubicBezTo>
                    <a:cubicBezTo>
                      <a:pt x="1096" y="61"/>
                      <a:pt x="952" y="20"/>
                      <a:pt x="809" y="6"/>
                    </a:cubicBezTo>
                    <a:cubicBezTo>
                      <a:pt x="769" y="2"/>
                      <a:pt x="728" y="0"/>
                      <a:pt x="687" y="0"/>
                    </a:cubicBezTo>
                    <a:close/>
                  </a:path>
                </a:pathLst>
              </a:custGeom>
              <a:solidFill>
                <a:srgbClr val="FFDDA6"/>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59" name="Google Shape;659;p23"/>
              <p:cNvSpPr/>
              <p:nvPr/>
            </p:nvSpPr>
            <p:spPr>
              <a:xfrm>
                <a:off x="5027970" y="917737"/>
                <a:ext cx="64367" cy="13991"/>
              </a:xfrm>
              <a:custGeom>
                <a:avLst/>
                <a:gdLst/>
                <a:ahLst/>
                <a:cxnLst/>
                <a:rect l="l" t="t" r="r" b="b"/>
                <a:pathLst>
                  <a:path w="1532" h="333" extrusionOk="0">
                    <a:moveTo>
                      <a:pt x="764" y="1"/>
                    </a:moveTo>
                    <a:cubicBezTo>
                      <a:pt x="619" y="1"/>
                      <a:pt x="474" y="31"/>
                      <a:pt x="343" y="87"/>
                    </a:cubicBezTo>
                    <a:cubicBezTo>
                      <a:pt x="277" y="115"/>
                      <a:pt x="213" y="149"/>
                      <a:pt x="156" y="190"/>
                    </a:cubicBezTo>
                    <a:cubicBezTo>
                      <a:pt x="127" y="210"/>
                      <a:pt x="99" y="232"/>
                      <a:pt x="73" y="256"/>
                    </a:cubicBezTo>
                    <a:cubicBezTo>
                      <a:pt x="47" y="279"/>
                      <a:pt x="22" y="305"/>
                      <a:pt x="0" y="333"/>
                    </a:cubicBezTo>
                    <a:cubicBezTo>
                      <a:pt x="64" y="304"/>
                      <a:pt x="128" y="279"/>
                      <a:pt x="191" y="258"/>
                    </a:cubicBezTo>
                    <a:cubicBezTo>
                      <a:pt x="254" y="236"/>
                      <a:pt x="317" y="217"/>
                      <a:pt x="381" y="203"/>
                    </a:cubicBezTo>
                    <a:cubicBezTo>
                      <a:pt x="504" y="173"/>
                      <a:pt x="629" y="157"/>
                      <a:pt x="753" y="157"/>
                    </a:cubicBezTo>
                    <a:cubicBezTo>
                      <a:pt x="757" y="157"/>
                      <a:pt x="760" y="157"/>
                      <a:pt x="764" y="157"/>
                    </a:cubicBezTo>
                    <a:cubicBezTo>
                      <a:pt x="769" y="157"/>
                      <a:pt x="774" y="157"/>
                      <a:pt x="780" y="157"/>
                    </a:cubicBezTo>
                    <a:cubicBezTo>
                      <a:pt x="838" y="157"/>
                      <a:pt x="896" y="161"/>
                      <a:pt x="955" y="168"/>
                    </a:cubicBezTo>
                    <a:cubicBezTo>
                      <a:pt x="987" y="171"/>
                      <a:pt x="1018" y="178"/>
                      <a:pt x="1051" y="182"/>
                    </a:cubicBezTo>
                    <a:cubicBezTo>
                      <a:pt x="1067" y="185"/>
                      <a:pt x="1082" y="189"/>
                      <a:pt x="1099" y="193"/>
                    </a:cubicBezTo>
                    <a:cubicBezTo>
                      <a:pt x="1115" y="196"/>
                      <a:pt x="1130" y="198"/>
                      <a:pt x="1146" y="203"/>
                    </a:cubicBezTo>
                    <a:cubicBezTo>
                      <a:pt x="1273" y="232"/>
                      <a:pt x="1400" y="277"/>
                      <a:pt x="1532" y="323"/>
                    </a:cubicBezTo>
                    <a:cubicBezTo>
                      <a:pt x="1436" y="222"/>
                      <a:pt x="1315" y="143"/>
                      <a:pt x="1184" y="86"/>
                    </a:cubicBezTo>
                    <a:cubicBezTo>
                      <a:pt x="1152" y="72"/>
                      <a:pt x="1118" y="61"/>
                      <a:pt x="1084" y="50"/>
                    </a:cubicBezTo>
                    <a:cubicBezTo>
                      <a:pt x="1049" y="39"/>
                      <a:pt x="1014" y="30"/>
                      <a:pt x="979" y="23"/>
                    </a:cubicBezTo>
                    <a:cubicBezTo>
                      <a:pt x="943" y="15"/>
                      <a:pt x="908" y="11"/>
                      <a:pt x="872" y="6"/>
                    </a:cubicBezTo>
                    <a:cubicBezTo>
                      <a:pt x="836" y="3"/>
                      <a:pt x="800" y="1"/>
                      <a:pt x="764" y="1"/>
                    </a:cubicBezTo>
                    <a:close/>
                  </a:path>
                </a:pathLst>
              </a:custGeom>
              <a:solidFill>
                <a:srgbClr val="FFDDA6"/>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60" name="Google Shape;660;p23"/>
              <p:cNvSpPr/>
              <p:nvPr/>
            </p:nvSpPr>
            <p:spPr>
              <a:xfrm>
                <a:off x="4987427" y="1022604"/>
                <a:ext cx="54241" cy="36217"/>
              </a:xfrm>
              <a:custGeom>
                <a:avLst/>
                <a:gdLst/>
                <a:ahLst/>
                <a:cxnLst/>
                <a:rect l="l" t="t" r="r" b="b"/>
                <a:pathLst>
                  <a:path w="1291" h="862" extrusionOk="0">
                    <a:moveTo>
                      <a:pt x="999" y="0"/>
                    </a:moveTo>
                    <a:lnTo>
                      <a:pt x="1" y="282"/>
                    </a:lnTo>
                    <a:cubicBezTo>
                      <a:pt x="27" y="582"/>
                      <a:pt x="237" y="862"/>
                      <a:pt x="558" y="862"/>
                    </a:cubicBezTo>
                    <a:cubicBezTo>
                      <a:pt x="633" y="862"/>
                      <a:pt x="715" y="846"/>
                      <a:pt x="801" y="812"/>
                    </a:cubicBezTo>
                    <a:cubicBezTo>
                      <a:pt x="1290" y="618"/>
                      <a:pt x="999" y="0"/>
                      <a:pt x="999"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61" name="Google Shape;661;p23"/>
              <p:cNvSpPr/>
              <p:nvPr/>
            </p:nvSpPr>
            <p:spPr>
              <a:xfrm>
                <a:off x="5112796" y="989455"/>
                <a:ext cx="30629" cy="38234"/>
              </a:xfrm>
              <a:custGeom>
                <a:avLst/>
                <a:gdLst/>
                <a:ahLst/>
                <a:cxnLst/>
                <a:rect l="l" t="t" r="r" b="b"/>
                <a:pathLst>
                  <a:path w="729" h="910" extrusionOk="0">
                    <a:moveTo>
                      <a:pt x="520" y="1"/>
                    </a:moveTo>
                    <a:cubicBezTo>
                      <a:pt x="498" y="1"/>
                      <a:pt x="477" y="2"/>
                      <a:pt x="456" y="4"/>
                    </a:cubicBezTo>
                    <a:cubicBezTo>
                      <a:pt x="445" y="6"/>
                      <a:pt x="432" y="7"/>
                      <a:pt x="421" y="10"/>
                    </a:cubicBezTo>
                    <a:lnTo>
                      <a:pt x="386" y="17"/>
                    </a:lnTo>
                    <a:cubicBezTo>
                      <a:pt x="363" y="24"/>
                      <a:pt x="341" y="31"/>
                      <a:pt x="319" y="42"/>
                    </a:cubicBezTo>
                    <a:lnTo>
                      <a:pt x="302" y="49"/>
                    </a:lnTo>
                    <a:lnTo>
                      <a:pt x="286" y="58"/>
                    </a:lnTo>
                    <a:cubicBezTo>
                      <a:pt x="275" y="64"/>
                      <a:pt x="265" y="69"/>
                      <a:pt x="254" y="76"/>
                    </a:cubicBezTo>
                    <a:lnTo>
                      <a:pt x="224" y="96"/>
                    </a:lnTo>
                    <a:lnTo>
                      <a:pt x="196" y="120"/>
                    </a:lnTo>
                    <a:cubicBezTo>
                      <a:pt x="160" y="152"/>
                      <a:pt x="127" y="189"/>
                      <a:pt x="101" y="230"/>
                    </a:cubicBezTo>
                    <a:cubicBezTo>
                      <a:pt x="74" y="272"/>
                      <a:pt x="56" y="318"/>
                      <a:pt x="41" y="363"/>
                    </a:cubicBezTo>
                    <a:cubicBezTo>
                      <a:pt x="13" y="456"/>
                      <a:pt x="1" y="553"/>
                      <a:pt x="17" y="651"/>
                    </a:cubicBezTo>
                    <a:cubicBezTo>
                      <a:pt x="20" y="677"/>
                      <a:pt x="27" y="701"/>
                      <a:pt x="36" y="726"/>
                    </a:cubicBezTo>
                    <a:cubicBezTo>
                      <a:pt x="45" y="749"/>
                      <a:pt x="56" y="774"/>
                      <a:pt x="72" y="795"/>
                    </a:cubicBezTo>
                    <a:cubicBezTo>
                      <a:pt x="87" y="817"/>
                      <a:pt x="105" y="838"/>
                      <a:pt x="127" y="854"/>
                    </a:cubicBezTo>
                    <a:cubicBezTo>
                      <a:pt x="149" y="870"/>
                      <a:pt x="173" y="884"/>
                      <a:pt x="198" y="893"/>
                    </a:cubicBezTo>
                    <a:cubicBezTo>
                      <a:pt x="204" y="895"/>
                      <a:pt x="211" y="897"/>
                      <a:pt x="217" y="898"/>
                    </a:cubicBezTo>
                    <a:cubicBezTo>
                      <a:pt x="224" y="900"/>
                      <a:pt x="230" y="902"/>
                      <a:pt x="236" y="903"/>
                    </a:cubicBezTo>
                    <a:lnTo>
                      <a:pt x="255" y="907"/>
                    </a:lnTo>
                    <a:lnTo>
                      <a:pt x="276" y="909"/>
                    </a:lnTo>
                    <a:cubicBezTo>
                      <a:pt x="279" y="909"/>
                      <a:pt x="283" y="909"/>
                      <a:pt x="286" y="909"/>
                    </a:cubicBezTo>
                    <a:cubicBezTo>
                      <a:pt x="310" y="909"/>
                      <a:pt x="333" y="906"/>
                      <a:pt x="355" y="900"/>
                    </a:cubicBezTo>
                    <a:cubicBezTo>
                      <a:pt x="405" y="887"/>
                      <a:pt x="451" y="862"/>
                      <a:pt x="489" y="829"/>
                    </a:cubicBezTo>
                    <a:cubicBezTo>
                      <a:pt x="527" y="796"/>
                      <a:pt x="558" y="755"/>
                      <a:pt x="575" y="705"/>
                    </a:cubicBezTo>
                    <a:cubicBezTo>
                      <a:pt x="584" y="681"/>
                      <a:pt x="589" y="655"/>
                      <a:pt x="587" y="628"/>
                    </a:cubicBezTo>
                    <a:cubicBezTo>
                      <a:pt x="585" y="602"/>
                      <a:pt x="576" y="575"/>
                      <a:pt x="562" y="554"/>
                    </a:cubicBezTo>
                    <a:cubicBezTo>
                      <a:pt x="559" y="548"/>
                      <a:pt x="555" y="542"/>
                      <a:pt x="552" y="538"/>
                    </a:cubicBezTo>
                    <a:cubicBezTo>
                      <a:pt x="548" y="533"/>
                      <a:pt x="543" y="527"/>
                      <a:pt x="539" y="524"/>
                    </a:cubicBezTo>
                    <a:cubicBezTo>
                      <a:pt x="530" y="515"/>
                      <a:pt x="523" y="505"/>
                      <a:pt x="513" y="499"/>
                    </a:cubicBezTo>
                    <a:lnTo>
                      <a:pt x="498" y="487"/>
                    </a:lnTo>
                    <a:lnTo>
                      <a:pt x="482" y="478"/>
                    </a:lnTo>
                    <a:cubicBezTo>
                      <a:pt x="477" y="475"/>
                      <a:pt x="471" y="472"/>
                      <a:pt x="465" y="471"/>
                    </a:cubicBezTo>
                    <a:cubicBezTo>
                      <a:pt x="458" y="468"/>
                      <a:pt x="452" y="466"/>
                      <a:pt x="446" y="465"/>
                    </a:cubicBezTo>
                    <a:cubicBezTo>
                      <a:pt x="440" y="464"/>
                      <a:pt x="433" y="463"/>
                      <a:pt x="426" y="463"/>
                    </a:cubicBezTo>
                    <a:cubicBezTo>
                      <a:pt x="408" y="463"/>
                      <a:pt x="389" y="469"/>
                      <a:pt x="374" y="478"/>
                    </a:cubicBezTo>
                    <a:cubicBezTo>
                      <a:pt x="354" y="491"/>
                      <a:pt x="337" y="507"/>
                      <a:pt x="325" y="527"/>
                    </a:cubicBezTo>
                    <a:cubicBezTo>
                      <a:pt x="348" y="502"/>
                      <a:pt x="382" y="484"/>
                      <a:pt x="413" y="484"/>
                    </a:cubicBezTo>
                    <a:cubicBezTo>
                      <a:pt x="422" y="484"/>
                      <a:pt x="432" y="486"/>
                      <a:pt x="440" y="489"/>
                    </a:cubicBezTo>
                    <a:cubicBezTo>
                      <a:pt x="445" y="490"/>
                      <a:pt x="449" y="492"/>
                      <a:pt x="453" y="495"/>
                    </a:cubicBezTo>
                    <a:cubicBezTo>
                      <a:pt x="458" y="498"/>
                      <a:pt x="463" y="499"/>
                      <a:pt x="466" y="503"/>
                    </a:cubicBezTo>
                    <a:lnTo>
                      <a:pt x="479" y="512"/>
                    </a:lnTo>
                    <a:lnTo>
                      <a:pt x="489" y="524"/>
                    </a:lnTo>
                    <a:cubicBezTo>
                      <a:pt x="497" y="531"/>
                      <a:pt x="503" y="540"/>
                      <a:pt x="509" y="548"/>
                    </a:cubicBezTo>
                    <a:cubicBezTo>
                      <a:pt x="513" y="553"/>
                      <a:pt x="515" y="557"/>
                      <a:pt x="518" y="561"/>
                    </a:cubicBezTo>
                    <a:cubicBezTo>
                      <a:pt x="520" y="565"/>
                      <a:pt x="523" y="570"/>
                      <a:pt x="525" y="574"/>
                    </a:cubicBezTo>
                    <a:cubicBezTo>
                      <a:pt x="541" y="609"/>
                      <a:pt x="538" y="650"/>
                      <a:pt x="522" y="684"/>
                    </a:cubicBezTo>
                    <a:cubicBezTo>
                      <a:pt x="506" y="720"/>
                      <a:pt x="478" y="751"/>
                      <a:pt x="445" y="775"/>
                    </a:cubicBezTo>
                    <a:cubicBezTo>
                      <a:pt x="413" y="799"/>
                      <a:pt x="376" y="817"/>
                      <a:pt x="337" y="824"/>
                    </a:cubicBezTo>
                    <a:cubicBezTo>
                      <a:pt x="325" y="827"/>
                      <a:pt x="312" y="829"/>
                      <a:pt x="299" y="829"/>
                    </a:cubicBezTo>
                    <a:cubicBezTo>
                      <a:pt x="293" y="829"/>
                      <a:pt x="287" y="828"/>
                      <a:pt x="281" y="828"/>
                    </a:cubicBezTo>
                    <a:lnTo>
                      <a:pt x="268" y="826"/>
                    </a:lnTo>
                    <a:lnTo>
                      <a:pt x="254" y="822"/>
                    </a:lnTo>
                    <a:cubicBezTo>
                      <a:pt x="249" y="822"/>
                      <a:pt x="245" y="821"/>
                      <a:pt x="240" y="819"/>
                    </a:cubicBezTo>
                    <a:cubicBezTo>
                      <a:pt x="236" y="817"/>
                      <a:pt x="231" y="816"/>
                      <a:pt x="227" y="815"/>
                    </a:cubicBezTo>
                    <a:cubicBezTo>
                      <a:pt x="192" y="801"/>
                      <a:pt x="163" y="778"/>
                      <a:pt x="143" y="746"/>
                    </a:cubicBezTo>
                    <a:cubicBezTo>
                      <a:pt x="122" y="716"/>
                      <a:pt x="110" y="678"/>
                      <a:pt x="103" y="637"/>
                    </a:cubicBezTo>
                    <a:cubicBezTo>
                      <a:pt x="96" y="597"/>
                      <a:pt x="96" y="554"/>
                      <a:pt x="100" y="512"/>
                    </a:cubicBezTo>
                    <a:cubicBezTo>
                      <a:pt x="102" y="471"/>
                      <a:pt x="110" y="428"/>
                      <a:pt x="121" y="387"/>
                    </a:cubicBezTo>
                    <a:cubicBezTo>
                      <a:pt x="133" y="347"/>
                      <a:pt x="148" y="306"/>
                      <a:pt x="168" y="271"/>
                    </a:cubicBezTo>
                    <a:lnTo>
                      <a:pt x="184" y="244"/>
                    </a:lnTo>
                    <a:cubicBezTo>
                      <a:pt x="190" y="235"/>
                      <a:pt x="197" y="226"/>
                      <a:pt x="203" y="217"/>
                    </a:cubicBezTo>
                    <a:cubicBezTo>
                      <a:pt x="205" y="214"/>
                      <a:pt x="209" y="210"/>
                      <a:pt x="211" y="205"/>
                    </a:cubicBezTo>
                    <a:lnTo>
                      <a:pt x="222" y="193"/>
                    </a:lnTo>
                    <a:cubicBezTo>
                      <a:pt x="229" y="186"/>
                      <a:pt x="235" y="177"/>
                      <a:pt x="244" y="170"/>
                    </a:cubicBezTo>
                    <a:cubicBezTo>
                      <a:pt x="273" y="140"/>
                      <a:pt x="307" y="114"/>
                      <a:pt x="344" y="93"/>
                    </a:cubicBezTo>
                    <a:cubicBezTo>
                      <a:pt x="381" y="72"/>
                      <a:pt x="422" y="57"/>
                      <a:pt x="464" y="46"/>
                    </a:cubicBezTo>
                    <a:cubicBezTo>
                      <a:pt x="503" y="37"/>
                      <a:pt x="544" y="31"/>
                      <a:pt x="585" y="31"/>
                    </a:cubicBezTo>
                    <a:cubicBezTo>
                      <a:pt x="588" y="31"/>
                      <a:pt x="591" y="31"/>
                      <a:pt x="595" y="31"/>
                    </a:cubicBezTo>
                    <a:cubicBezTo>
                      <a:pt x="639" y="32"/>
                      <a:pt x="684" y="37"/>
                      <a:pt x="728" y="47"/>
                    </a:cubicBezTo>
                    <a:cubicBezTo>
                      <a:pt x="687" y="28"/>
                      <a:pt x="643" y="15"/>
                      <a:pt x="596" y="7"/>
                    </a:cubicBezTo>
                    <a:cubicBezTo>
                      <a:pt x="571" y="3"/>
                      <a:pt x="546" y="1"/>
                      <a:pt x="520" y="1"/>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62" name="Google Shape;662;p23"/>
              <p:cNvSpPr/>
              <p:nvPr/>
            </p:nvSpPr>
            <p:spPr>
              <a:xfrm>
                <a:off x="4996712" y="1089196"/>
                <a:ext cx="20125" cy="5966"/>
              </a:xfrm>
              <a:custGeom>
                <a:avLst/>
                <a:gdLst/>
                <a:ahLst/>
                <a:cxnLst/>
                <a:rect l="l" t="t" r="r" b="b"/>
                <a:pathLst>
                  <a:path w="479" h="142" extrusionOk="0">
                    <a:moveTo>
                      <a:pt x="1" y="0"/>
                    </a:moveTo>
                    <a:lnTo>
                      <a:pt x="1" y="0"/>
                    </a:lnTo>
                    <a:cubicBezTo>
                      <a:pt x="21" y="44"/>
                      <a:pt x="56" y="78"/>
                      <a:pt x="97" y="103"/>
                    </a:cubicBezTo>
                    <a:cubicBezTo>
                      <a:pt x="138" y="127"/>
                      <a:pt x="188" y="141"/>
                      <a:pt x="238" y="141"/>
                    </a:cubicBezTo>
                    <a:cubicBezTo>
                      <a:pt x="251" y="141"/>
                      <a:pt x="263" y="141"/>
                      <a:pt x="276" y="139"/>
                    </a:cubicBezTo>
                    <a:cubicBezTo>
                      <a:pt x="288" y="137"/>
                      <a:pt x="300" y="135"/>
                      <a:pt x="312" y="132"/>
                    </a:cubicBezTo>
                    <a:cubicBezTo>
                      <a:pt x="336" y="125"/>
                      <a:pt x="358" y="115"/>
                      <a:pt x="379" y="103"/>
                    </a:cubicBezTo>
                    <a:cubicBezTo>
                      <a:pt x="420" y="79"/>
                      <a:pt x="455" y="45"/>
                      <a:pt x="478" y="3"/>
                    </a:cubicBezTo>
                    <a:lnTo>
                      <a:pt x="478" y="3"/>
                    </a:lnTo>
                    <a:cubicBezTo>
                      <a:pt x="434" y="19"/>
                      <a:pt x="393" y="34"/>
                      <a:pt x="354" y="44"/>
                    </a:cubicBezTo>
                    <a:cubicBezTo>
                      <a:pt x="345" y="47"/>
                      <a:pt x="334" y="49"/>
                      <a:pt x="324" y="52"/>
                    </a:cubicBezTo>
                    <a:cubicBezTo>
                      <a:pt x="315" y="52"/>
                      <a:pt x="305" y="55"/>
                      <a:pt x="296" y="56"/>
                    </a:cubicBezTo>
                    <a:cubicBezTo>
                      <a:pt x="276" y="59"/>
                      <a:pt x="257" y="60"/>
                      <a:pt x="238" y="60"/>
                    </a:cubicBezTo>
                    <a:cubicBezTo>
                      <a:pt x="200" y="60"/>
                      <a:pt x="162" y="55"/>
                      <a:pt x="123" y="45"/>
                    </a:cubicBezTo>
                    <a:cubicBezTo>
                      <a:pt x="83" y="34"/>
                      <a:pt x="44" y="18"/>
                      <a:pt x="1" y="0"/>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63" name="Google Shape;663;p23"/>
              <p:cNvSpPr/>
              <p:nvPr/>
            </p:nvSpPr>
            <p:spPr>
              <a:xfrm>
                <a:off x="4914869" y="937231"/>
                <a:ext cx="58737" cy="29747"/>
              </a:xfrm>
              <a:custGeom>
                <a:avLst/>
                <a:gdLst/>
                <a:ahLst/>
                <a:cxnLst/>
                <a:rect l="l" t="t" r="r" b="b"/>
                <a:pathLst>
                  <a:path w="1398" h="708" extrusionOk="0">
                    <a:moveTo>
                      <a:pt x="698" y="1"/>
                    </a:moveTo>
                    <a:cubicBezTo>
                      <a:pt x="503" y="1"/>
                      <a:pt x="269" y="95"/>
                      <a:pt x="1" y="365"/>
                    </a:cubicBezTo>
                    <a:cubicBezTo>
                      <a:pt x="165" y="533"/>
                      <a:pt x="429" y="707"/>
                      <a:pt x="767" y="707"/>
                    </a:cubicBezTo>
                    <a:cubicBezTo>
                      <a:pt x="956" y="707"/>
                      <a:pt x="1168" y="653"/>
                      <a:pt x="1398" y="513"/>
                    </a:cubicBezTo>
                    <a:cubicBezTo>
                      <a:pt x="1398" y="513"/>
                      <a:pt x="1152" y="1"/>
                      <a:pt x="698"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64" name="Google Shape;664;p23"/>
              <p:cNvSpPr/>
              <p:nvPr/>
            </p:nvSpPr>
            <p:spPr>
              <a:xfrm>
                <a:off x="4930540" y="937315"/>
                <a:ext cx="29579" cy="29579"/>
              </a:xfrm>
              <a:custGeom>
                <a:avLst/>
                <a:gdLst/>
                <a:ahLst/>
                <a:cxnLst/>
                <a:rect l="l" t="t" r="r" b="b"/>
                <a:pathLst>
                  <a:path w="704" h="704" extrusionOk="0">
                    <a:moveTo>
                      <a:pt x="352" y="0"/>
                    </a:moveTo>
                    <a:cubicBezTo>
                      <a:pt x="175" y="0"/>
                      <a:pt x="25" y="142"/>
                      <a:pt x="13" y="328"/>
                    </a:cubicBezTo>
                    <a:cubicBezTo>
                      <a:pt x="0" y="521"/>
                      <a:pt x="142" y="690"/>
                      <a:pt x="329" y="703"/>
                    </a:cubicBezTo>
                    <a:cubicBezTo>
                      <a:pt x="336" y="704"/>
                      <a:pt x="344" y="704"/>
                      <a:pt x="352" y="704"/>
                    </a:cubicBezTo>
                    <a:cubicBezTo>
                      <a:pt x="529" y="704"/>
                      <a:pt x="678" y="561"/>
                      <a:pt x="690" y="376"/>
                    </a:cubicBezTo>
                    <a:cubicBezTo>
                      <a:pt x="703" y="182"/>
                      <a:pt x="562" y="14"/>
                      <a:pt x="375" y="1"/>
                    </a:cubicBezTo>
                    <a:cubicBezTo>
                      <a:pt x="367" y="1"/>
                      <a:pt x="359" y="0"/>
                      <a:pt x="352" y="0"/>
                    </a:cubicBezTo>
                    <a:close/>
                  </a:path>
                </a:pathLst>
              </a:custGeom>
              <a:solidFill>
                <a:srgbClr val="A3774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65" name="Google Shape;665;p23"/>
              <p:cNvSpPr/>
              <p:nvPr/>
            </p:nvSpPr>
            <p:spPr>
              <a:xfrm>
                <a:off x="4919994" y="930467"/>
                <a:ext cx="42603" cy="11092"/>
              </a:xfrm>
              <a:custGeom>
                <a:avLst/>
                <a:gdLst/>
                <a:ahLst/>
                <a:cxnLst/>
                <a:rect l="l" t="t" r="r" b="b"/>
                <a:pathLst>
                  <a:path w="1014" h="264" extrusionOk="0">
                    <a:moveTo>
                      <a:pt x="555" y="0"/>
                    </a:moveTo>
                    <a:cubicBezTo>
                      <a:pt x="534" y="0"/>
                      <a:pt x="513" y="1"/>
                      <a:pt x="492" y="3"/>
                    </a:cubicBezTo>
                    <a:cubicBezTo>
                      <a:pt x="396" y="13"/>
                      <a:pt x="303" y="43"/>
                      <a:pt x="219" y="88"/>
                    </a:cubicBezTo>
                    <a:cubicBezTo>
                      <a:pt x="136" y="134"/>
                      <a:pt x="61" y="193"/>
                      <a:pt x="1" y="264"/>
                    </a:cubicBezTo>
                    <a:cubicBezTo>
                      <a:pt x="83" y="219"/>
                      <a:pt x="163" y="178"/>
                      <a:pt x="246" y="147"/>
                    </a:cubicBezTo>
                    <a:cubicBezTo>
                      <a:pt x="329" y="114"/>
                      <a:pt x="415" y="93"/>
                      <a:pt x="500" y="85"/>
                    </a:cubicBezTo>
                    <a:cubicBezTo>
                      <a:pt x="526" y="82"/>
                      <a:pt x="553" y="81"/>
                      <a:pt x="579" y="81"/>
                    </a:cubicBezTo>
                    <a:cubicBezTo>
                      <a:pt x="639" y="81"/>
                      <a:pt x="700" y="88"/>
                      <a:pt x="760" y="100"/>
                    </a:cubicBezTo>
                    <a:cubicBezTo>
                      <a:pt x="846" y="119"/>
                      <a:pt x="932" y="148"/>
                      <a:pt x="1014" y="191"/>
                    </a:cubicBezTo>
                    <a:cubicBezTo>
                      <a:pt x="983" y="155"/>
                      <a:pt x="946" y="127"/>
                      <a:pt x="906" y="101"/>
                    </a:cubicBezTo>
                    <a:cubicBezTo>
                      <a:pt x="866" y="76"/>
                      <a:pt x="822" y="55"/>
                      <a:pt x="778" y="38"/>
                    </a:cubicBezTo>
                    <a:cubicBezTo>
                      <a:pt x="707" y="14"/>
                      <a:pt x="631" y="0"/>
                      <a:pt x="555" y="0"/>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66" name="Google Shape;666;p23"/>
              <p:cNvSpPr/>
              <p:nvPr/>
            </p:nvSpPr>
            <p:spPr>
              <a:xfrm>
                <a:off x="4935077" y="947189"/>
                <a:ext cx="10756" cy="10798"/>
              </a:xfrm>
              <a:custGeom>
                <a:avLst/>
                <a:gdLst/>
                <a:ahLst/>
                <a:cxnLst/>
                <a:rect l="l" t="t" r="r" b="b"/>
                <a:pathLst>
                  <a:path w="256" h="257" extrusionOk="0">
                    <a:moveTo>
                      <a:pt x="129" y="1"/>
                    </a:moveTo>
                    <a:cubicBezTo>
                      <a:pt x="64" y="1"/>
                      <a:pt x="10" y="53"/>
                      <a:pt x="5" y="120"/>
                    </a:cubicBezTo>
                    <a:cubicBezTo>
                      <a:pt x="1" y="190"/>
                      <a:pt x="52" y="251"/>
                      <a:pt x="119" y="256"/>
                    </a:cubicBezTo>
                    <a:cubicBezTo>
                      <a:pt x="122" y="256"/>
                      <a:pt x="125" y="256"/>
                      <a:pt x="127" y="256"/>
                    </a:cubicBezTo>
                    <a:cubicBezTo>
                      <a:pt x="192" y="256"/>
                      <a:pt x="246" y="204"/>
                      <a:pt x="251" y="137"/>
                    </a:cubicBezTo>
                    <a:cubicBezTo>
                      <a:pt x="256" y="67"/>
                      <a:pt x="204" y="6"/>
                      <a:pt x="137" y="1"/>
                    </a:cubicBezTo>
                    <a:cubicBezTo>
                      <a:pt x="134" y="1"/>
                      <a:pt x="132" y="1"/>
                      <a:pt x="129"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67" name="Google Shape;667;p23"/>
              <p:cNvSpPr/>
              <p:nvPr/>
            </p:nvSpPr>
            <p:spPr>
              <a:xfrm>
                <a:off x="5029441" y="945634"/>
                <a:ext cx="69241" cy="29747"/>
              </a:xfrm>
              <a:custGeom>
                <a:avLst/>
                <a:gdLst/>
                <a:ahLst/>
                <a:cxnLst/>
                <a:rect l="l" t="t" r="r" b="b"/>
                <a:pathLst>
                  <a:path w="1648" h="708" extrusionOk="0">
                    <a:moveTo>
                      <a:pt x="780" y="1"/>
                    </a:moveTo>
                    <a:cubicBezTo>
                      <a:pt x="311" y="1"/>
                      <a:pt x="0" y="407"/>
                      <a:pt x="0" y="407"/>
                    </a:cubicBezTo>
                    <a:cubicBezTo>
                      <a:pt x="316" y="629"/>
                      <a:pt x="616" y="708"/>
                      <a:pt x="882" y="708"/>
                    </a:cubicBezTo>
                    <a:cubicBezTo>
                      <a:pt x="1198" y="708"/>
                      <a:pt x="1465" y="595"/>
                      <a:pt x="1648" y="476"/>
                    </a:cubicBezTo>
                    <a:cubicBezTo>
                      <a:pt x="1329" y="118"/>
                      <a:pt x="1032" y="1"/>
                      <a:pt x="780"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68" name="Google Shape;668;p23"/>
              <p:cNvSpPr/>
              <p:nvPr/>
            </p:nvSpPr>
            <p:spPr>
              <a:xfrm>
                <a:off x="5045658" y="943449"/>
                <a:ext cx="33906" cy="33906"/>
              </a:xfrm>
              <a:custGeom>
                <a:avLst/>
                <a:gdLst/>
                <a:ahLst/>
                <a:cxnLst/>
                <a:rect l="l" t="t" r="r" b="b"/>
                <a:pathLst>
                  <a:path w="807" h="807" extrusionOk="0">
                    <a:moveTo>
                      <a:pt x="403" y="1"/>
                    </a:moveTo>
                    <a:cubicBezTo>
                      <a:pt x="200" y="1"/>
                      <a:pt x="29" y="164"/>
                      <a:pt x="15" y="376"/>
                    </a:cubicBezTo>
                    <a:cubicBezTo>
                      <a:pt x="0" y="599"/>
                      <a:pt x="162" y="791"/>
                      <a:pt x="377" y="806"/>
                    </a:cubicBezTo>
                    <a:cubicBezTo>
                      <a:pt x="386" y="807"/>
                      <a:pt x="395" y="807"/>
                      <a:pt x="404" y="807"/>
                    </a:cubicBezTo>
                    <a:cubicBezTo>
                      <a:pt x="606" y="807"/>
                      <a:pt x="777" y="644"/>
                      <a:pt x="791" y="431"/>
                    </a:cubicBezTo>
                    <a:cubicBezTo>
                      <a:pt x="806" y="210"/>
                      <a:pt x="644" y="17"/>
                      <a:pt x="430" y="2"/>
                    </a:cubicBezTo>
                    <a:cubicBezTo>
                      <a:pt x="421" y="1"/>
                      <a:pt x="412" y="1"/>
                      <a:pt x="403" y="1"/>
                    </a:cubicBezTo>
                    <a:close/>
                  </a:path>
                </a:pathLst>
              </a:custGeom>
              <a:solidFill>
                <a:srgbClr val="A3774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69" name="Google Shape;669;p23"/>
              <p:cNvSpPr/>
              <p:nvPr/>
            </p:nvSpPr>
            <p:spPr>
              <a:xfrm>
                <a:off x="5045154" y="938912"/>
                <a:ext cx="49158" cy="14999"/>
              </a:xfrm>
              <a:custGeom>
                <a:avLst/>
                <a:gdLst/>
                <a:ahLst/>
                <a:cxnLst/>
                <a:rect l="l" t="t" r="r" b="b"/>
                <a:pathLst>
                  <a:path w="1170" h="357" extrusionOk="0">
                    <a:moveTo>
                      <a:pt x="444" y="0"/>
                    </a:moveTo>
                    <a:cubicBezTo>
                      <a:pt x="396" y="0"/>
                      <a:pt x="347" y="4"/>
                      <a:pt x="300" y="12"/>
                    </a:cubicBezTo>
                    <a:cubicBezTo>
                      <a:pt x="246" y="22"/>
                      <a:pt x="193" y="36"/>
                      <a:pt x="143" y="55"/>
                    </a:cubicBezTo>
                    <a:cubicBezTo>
                      <a:pt x="93" y="75"/>
                      <a:pt x="44" y="98"/>
                      <a:pt x="1" y="130"/>
                    </a:cubicBezTo>
                    <a:cubicBezTo>
                      <a:pt x="103" y="100"/>
                      <a:pt x="205" y="85"/>
                      <a:pt x="307" y="81"/>
                    </a:cubicBezTo>
                    <a:cubicBezTo>
                      <a:pt x="325" y="80"/>
                      <a:pt x="343" y="80"/>
                      <a:pt x="361" y="80"/>
                    </a:cubicBezTo>
                    <a:cubicBezTo>
                      <a:pt x="445" y="80"/>
                      <a:pt x="527" y="88"/>
                      <a:pt x="609" y="105"/>
                    </a:cubicBezTo>
                    <a:cubicBezTo>
                      <a:pt x="621" y="108"/>
                      <a:pt x="633" y="111"/>
                      <a:pt x="645" y="114"/>
                    </a:cubicBezTo>
                    <a:cubicBezTo>
                      <a:pt x="658" y="118"/>
                      <a:pt x="671" y="119"/>
                      <a:pt x="682" y="124"/>
                    </a:cubicBezTo>
                    <a:lnTo>
                      <a:pt x="719" y="134"/>
                    </a:lnTo>
                    <a:lnTo>
                      <a:pt x="754" y="146"/>
                    </a:lnTo>
                    <a:lnTo>
                      <a:pt x="773" y="152"/>
                    </a:lnTo>
                    <a:lnTo>
                      <a:pt x="790" y="159"/>
                    </a:lnTo>
                    <a:lnTo>
                      <a:pt x="826" y="173"/>
                    </a:lnTo>
                    <a:lnTo>
                      <a:pt x="861" y="187"/>
                    </a:lnTo>
                    <a:cubicBezTo>
                      <a:pt x="873" y="193"/>
                      <a:pt x="885" y="198"/>
                      <a:pt x="896" y="203"/>
                    </a:cubicBezTo>
                    <a:cubicBezTo>
                      <a:pt x="989" y="247"/>
                      <a:pt x="1078" y="300"/>
                      <a:pt x="1169" y="357"/>
                    </a:cubicBezTo>
                    <a:cubicBezTo>
                      <a:pt x="1103" y="272"/>
                      <a:pt x="1021" y="201"/>
                      <a:pt x="929" y="143"/>
                    </a:cubicBezTo>
                    <a:cubicBezTo>
                      <a:pt x="906" y="127"/>
                      <a:pt x="883" y="115"/>
                      <a:pt x="858" y="102"/>
                    </a:cubicBezTo>
                    <a:cubicBezTo>
                      <a:pt x="846" y="96"/>
                      <a:pt x="834" y="90"/>
                      <a:pt x="822" y="84"/>
                    </a:cubicBezTo>
                    <a:lnTo>
                      <a:pt x="803" y="76"/>
                    </a:lnTo>
                    <a:lnTo>
                      <a:pt x="784" y="68"/>
                    </a:lnTo>
                    <a:cubicBezTo>
                      <a:pt x="733" y="47"/>
                      <a:pt x="680" y="31"/>
                      <a:pt x="627" y="20"/>
                    </a:cubicBezTo>
                    <a:cubicBezTo>
                      <a:pt x="567" y="7"/>
                      <a:pt x="506" y="0"/>
                      <a:pt x="444" y="0"/>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70" name="Google Shape;670;p23"/>
              <p:cNvSpPr/>
              <p:nvPr/>
            </p:nvSpPr>
            <p:spPr>
              <a:xfrm>
                <a:off x="5049019" y="955297"/>
                <a:ext cx="10714" cy="10756"/>
              </a:xfrm>
              <a:custGeom>
                <a:avLst/>
                <a:gdLst/>
                <a:ahLst/>
                <a:cxnLst/>
                <a:rect l="l" t="t" r="r" b="b"/>
                <a:pathLst>
                  <a:path w="255" h="256" extrusionOk="0">
                    <a:moveTo>
                      <a:pt x="127" y="1"/>
                    </a:moveTo>
                    <a:cubicBezTo>
                      <a:pt x="63" y="1"/>
                      <a:pt x="9" y="52"/>
                      <a:pt x="5" y="120"/>
                    </a:cubicBezTo>
                    <a:cubicBezTo>
                      <a:pt x="1" y="190"/>
                      <a:pt x="51" y="251"/>
                      <a:pt x="119" y="255"/>
                    </a:cubicBezTo>
                    <a:cubicBezTo>
                      <a:pt x="122" y="255"/>
                      <a:pt x="125" y="255"/>
                      <a:pt x="128" y="255"/>
                    </a:cubicBezTo>
                    <a:cubicBezTo>
                      <a:pt x="192" y="255"/>
                      <a:pt x="246" y="204"/>
                      <a:pt x="250" y="136"/>
                    </a:cubicBezTo>
                    <a:cubicBezTo>
                      <a:pt x="255" y="66"/>
                      <a:pt x="204" y="5"/>
                      <a:pt x="136" y="1"/>
                    </a:cubicBezTo>
                    <a:cubicBezTo>
                      <a:pt x="133" y="1"/>
                      <a:pt x="130" y="1"/>
                      <a:pt x="127"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71" name="Google Shape;671;p23"/>
              <p:cNvSpPr/>
              <p:nvPr/>
            </p:nvSpPr>
            <p:spPr>
              <a:xfrm>
                <a:off x="5208588" y="1853303"/>
                <a:ext cx="144448" cy="149657"/>
              </a:xfrm>
              <a:custGeom>
                <a:avLst/>
                <a:gdLst/>
                <a:ahLst/>
                <a:cxnLst/>
                <a:rect l="l" t="t" r="r" b="b"/>
                <a:pathLst>
                  <a:path w="3438" h="3562" extrusionOk="0">
                    <a:moveTo>
                      <a:pt x="181" y="0"/>
                    </a:moveTo>
                    <a:cubicBezTo>
                      <a:pt x="181" y="0"/>
                      <a:pt x="1" y="1542"/>
                      <a:pt x="1" y="1692"/>
                    </a:cubicBezTo>
                    <a:cubicBezTo>
                      <a:pt x="1" y="1841"/>
                      <a:pt x="246" y="2529"/>
                      <a:pt x="246" y="2829"/>
                    </a:cubicBezTo>
                    <a:cubicBezTo>
                      <a:pt x="246" y="3128"/>
                      <a:pt x="1113" y="3352"/>
                      <a:pt x="1344" y="3372"/>
                    </a:cubicBezTo>
                    <a:cubicBezTo>
                      <a:pt x="1575" y="3393"/>
                      <a:pt x="2326" y="3562"/>
                      <a:pt x="2412" y="3562"/>
                    </a:cubicBezTo>
                    <a:cubicBezTo>
                      <a:pt x="2500" y="3562"/>
                      <a:pt x="3352" y="3502"/>
                      <a:pt x="3437" y="2111"/>
                    </a:cubicBezTo>
                    <a:cubicBezTo>
                      <a:pt x="2617" y="2008"/>
                      <a:pt x="1984" y="1747"/>
                      <a:pt x="1505" y="1443"/>
                    </a:cubicBezTo>
                    <a:cubicBezTo>
                      <a:pt x="518" y="815"/>
                      <a:pt x="181" y="0"/>
                      <a:pt x="181" y="0"/>
                    </a:cubicBezTo>
                    <a:close/>
                  </a:path>
                </a:pathLst>
              </a:custGeom>
              <a:solidFill>
                <a:srgbClr val="C99A5D"/>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72" name="Google Shape;672;p23"/>
              <p:cNvSpPr/>
              <p:nvPr/>
            </p:nvSpPr>
            <p:spPr>
              <a:xfrm>
                <a:off x="5216193" y="1853303"/>
                <a:ext cx="136843" cy="88694"/>
              </a:xfrm>
              <a:custGeom>
                <a:avLst/>
                <a:gdLst/>
                <a:ahLst/>
                <a:cxnLst/>
                <a:rect l="l" t="t" r="r" b="b"/>
                <a:pathLst>
                  <a:path w="3257" h="2111" extrusionOk="0">
                    <a:moveTo>
                      <a:pt x="0" y="0"/>
                    </a:moveTo>
                    <a:lnTo>
                      <a:pt x="0" y="0"/>
                    </a:lnTo>
                    <a:cubicBezTo>
                      <a:pt x="7" y="21"/>
                      <a:pt x="14" y="41"/>
                      <a:pt x="21" y="61"/>
                    </a:cubicBezTo>
                    <a:cubicBezTo>
                      <a:pt x="28" y="81"/>
                      <a:pt x="36" y="101"/>
                      <a:pt x="44" y="120"/>
                    </a:cubicBezTo>
                    <a:cubicBezTo>
                      <a:pt x="52" y="140"/>
                      <a:pt x="61" y="159"/>
                      <a:pt x="70" y="179"/>
                    </a:cubicBezTo>
                    <a:cubicBezTo>
                      <a:pt x="79" y="198"/>
                      <a:pt x="87" y="218"/>
                      <a:pt x="97" y="237"/>
                    </a:cubicBezTo>
                    <a:cubicBezTo>
                      <a:pt x="116" y="275"/>
                      <a:pt x="135" y="313"/>
                      <a:pt x="156" y="350"/>
                    </a:cubicBezTo>
                    <a:lnTo>
                      <a:pt x="187" y="406"/>
                    </a:lnTo>
                    <a:lnTo>
                      <a:pt x="221" y="461"/>
                    </a:lnTo>
                    <a:cubicBezTo>
                      <a:pt x="311" y="606"/>
                      <a:pt x="414" y="743"/>
                      <a:pt x="526" y="874"/>
                    </a:cubicBezTo>
                    <a:cubicBezTo>
                      <a:pt x="585" y="936"/>
                      <a:pt x="640" y="1002"/>
                      <a:pt x="703" y="1060"/>
                    </a:cubicBezTo>
                    <a:lnTo>
                      <a:pt x="750" y="1105"/>
                    </a:lnTo>
                    <a:cubicBezTo>
                      <a:pt x="765" y="1121"/>
                      <a:pt x="780" y="1136"/>
                      <a:pt x="797" y="1149"/>
                    </a:cubicBezTo>
                    <a:lnTo>
                      <a:pt x="895" y="1234"/>
                    </a:lnTo>
                    <a:cubicBezTo>
                      <a:pt x="911" y="1248"/>
                      <a:pt x="926" y="1263"/>
                      <a:pt x="943" y="1276"/>
                    </a:cubicBezTo>
                    <a:lnTo>
                      <a:pt x="995" y="1315"/>
                    </a:lnTo>
                    <a:lnTo>
                      <a:pt x="1097" y="1394"/>
                    </a:lnTo>
                    <a:lnTo>
                      <a:pt x="1204" y="1466"/>
                    </a:lnTo>
                    <a:cubicBezTo>
                      <a:pt x="1239" y="1491"/>
                      <a:pt x="1274" y="1516"/>
                      <a:pt x="1311" y="1538"/>
                    </a:cubicBezTo>
                    <a:cubicBezTo>
                      <a:pt x="1604" y="1721"/>
                      <a:pt x="1921" y="1860"/>
                      <a:pt x="2250" y="1956"/>
                    </a:cubicBezTo>
                    <a:cubicBezTo>
                      <a:pt x="2578" y="2051"/>
                      <a:pt x="2918" y="2104"/>
                      <a:pt x="3256" y="2111"/>
                    </a:cubicBezTo>
                    <a:cubicBezTo>
                      <a:pt x="2927" y="2031"/>
                      <a:pt x="2604" y="1942"/>
                      <a:pt x="2293" y="1824"/>
                    </a:cubicBezTo>
                    <a:cubicBezTo>
                      <a:pt x="1982" y="1707"/>
                      <a:pt x="1685" y="1562"/>
                      <a:pt x="1404" y="1389"/>
                    </a:cubicBezTo>
                    <a:cubicBezTo>
                      <a:pt x="1369" y="1368"/>
                      <a:pt x="1335" y="1343"/>
                      <a:pt x="1301" y="1321"/>
                    </a:cubicBezTo>
                    <a:lnTo>
                      <a:pt x="1198" y="1253"/>
                    </a:lnTo>
                    <a:lnTo>
                      <a:pt x="1098" y="1179"/>
                    </a:lnTo>
                    <a:cubicBezTo>
                      <a:pt x="1065" y="1155"/>
                      <a:pt x="1032" y="1131"/>
                      <a:pt x="999" y="1105"/>
                    </a:cubicBezTo>
                    <a:lnTo>
                      <a:pt x="903" y="1027"/>
                    </a:lnTo>
                    <a:cubicBezTo>
                      <a:pt x="871" y="1001"/>
                      <a:pt x="840" y="974"/>
                      <a:pt x="809" y="947"/>
                    </a:cubicBezTo>
                    <a:lnTo>
                      <a:pt x="763" y="906"/>
                    </a:lnTo>
                    <a:cubicBezTo>
                      <a:pt x="747" y="893"/>
                      <a:pt x="732" y="878"/>
                      <a:pt x="717" y="864"/>
                    </a:cubicBezTo>
                    <a:lnTo>
                      <a:pt x="626" y="779"/>
                    </a:lnTo>
                    <a:cubicBezTo>
                      <a:pt x="509" y="662"/>
                      <a:pt x="397" y="540"/>
                      <a:pt x="291" y="411"/>
                    </a:cubicBezTo>
                    <a:lnTo>
                      <a:pt x="252" y="362"/>
                    </a:lnTo>
                    <a:lnTo>
                      <a:pt x="213" y="312"/>
                    </a:lnTo>
                    <a:cubicBezTo>
                      <a:pt x="187" y="280"/>
                      <a:pt x="164" y="246"/>
                      <a:pt x="139" y="212"/>
                    </a:cubicBezTo>
                    <a:cubicBezTo>
                      <a:pt x="126" y="195"/>
                      <a:pt x="115" y="178"/>
                      <a:pt x="103" y="160"/>
                    </a:cubicBezTo>
                    <a:cubicBezTo>
                      <a:pt x="90" y="143"/>
                      <a:pt x="79" y="125"/>
                      <a:pt x="68" y="108"/>
                    </a:cubicBezTo>
                    <a:cubicBezTo>
                      <a:pt x="44" y="73"/>
                      <a:pt x="22" y="37"/>
                      <a:pt x="0" y="0"/>
                    </a:cubicBezTo>
                    <a:close/>
                  </a:path>
                </a:pathLst>
              </a:custGeom>
              <a:solidFill>
                <a:srgbClr val="668784"/>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73" name="Google Shape;673;p23"/>
              <p:cNvSpPr/>
              <p:nvPr/>
            </p:nvSpPr>
            <p:spPr>
              <a:xfrm>
                <a:off x="5026458" y="1969640"/>
                <a:ext cx="74493" cy="188605"/>
              </a:xfrm>
              <a:custGeom>
                <a:avLst/>
                <a:gdLst/>
                <a:ahLst/>
                <a:cxnLst/>
                <a:rect l="l" t="t" r="r" b="b"/>
                <a:pathLst>
                  <a:path w="1773" h="4489" extrusionOk="0">
                    <a:moveTo>
                      <a:pt x="1" y="0"/>
                    </a:moveTo>
                    <a:lnTo>
                      <a:pt x="483" y="1110"/>
                    </a:lnTo>
                    <a:cubicBezTo>
                      <a:pt x="642" y="1479"/>
                      <a:pt x="799" y="1849"/>
                      <a:pt x="951" y="2221"/>
                    </a:cubicBezTo>
                    <a:cubicBezTo>
                      <a:pt x="1103" y="2592"/>
                      <a:pt x="1247" y="2967"/>
                      <a:pt x="1386" y="3343"/>
                    </a:cubicBezTo>
                    <a:cubicBezTo>
                      <a:pt x="1523" y="3721"/>
                      <a:pt x="1649" y="4102"/>
                      <a:pt x="1772" y="4489"/>
                    </a:cubicBezTo>
                    <a:cubicBezTo>
                      <a:pt x="1766" y="4438"/>
                      <a:pt x="1758" y="4389"/>
                      <a:pt x="1751" y="4339"/>
                    </a:cubicBezTo>
                    <a:lnTo>
                      <a:pt x="1727" y="4189"/>
                    </a:lnTo>
                    <a:cubicBezTo>
                      <a:pt x="1713" y="4087"/>
                      <a:pt x="1689" y="3989"/>
                      <a:pt x="1668" y="3890"/>
                    </a:cubicBezTo>
                    <a:cubicBezTo>
                      <a:pt x="1646" y="3791"/>
                      <a:pt x="1626" y="3692"/>
                      <a:pt x="1598" y="3594"/>
                    </a:cubicBezTo>
                    <a:cubicBezTo>
                      <a:pt x="1572" y="3496"/>
                      <a:pt x="1545" y="3398"/>
                      <a:pt x="1518" y="3301"/>
                    </a:cubicBezTo>
                    <a:cubicBezTo>
                      <a:pt x="1402" y="2912"/>
                      <a:pt x="1268" y="2529"/>
                      <a:pt x="1115" y="2154"/>
                    </a:cubicBezTo>
                    <a:cubicBezTo>
                      <a:pt x="960" y="1780"/>
                      <a:pt x="792" y="1411"/>
                      <a:pt x="607" y="1051"/>
                    </a:cubicBezTo>
                    <a:cubicBezTo>
                      <a:pt x="515" y="871"/>
                      <a:pt x="420" y="693"/>
                      <a:pt x="318" y="517"/>
                    </a:cubicBezTo>
                    <a:lnTo>
                      <a:pt x="242" y="385"/>
                    </a:lnTo>
                    <a:cubicBezTo>
                      <a:pt x="216" y="342"/>
                      <a:pt x="191" y="299"/>
                      <a:pt x="164" y="256"/>
                    </a:cubicBezTo>
                    <a:cubicBezTo>
                      <a:pt x="138" y="212"/>
                      <a:pt x="111" y="170"/>
                      <a:pt x="84" y="127"/>
                    </a:cubicBezTo>
                    <a:cubicBezTo>
                      <a:pt x="56" y="84"/>
                      <a:pt x="29" y="41"/>
                      <a:pt x="1" y="0"/>
                    </a:cubicBezTo>
                    <a:close/>
                  </a:path>
                </a:pathLst>
              </a:custGeom>
              <a:solidFill>
                <a:srgbClr val="9D46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74" name="Google Shape;674;p23"/>
              <p:cNvSpPr/>
              <p:nvPr/>
            </p:nvSpPr>
            <p:spPr>
              <a:xfrm>
                <a:off x="5052927" y="983993"/>
                <a:ext cx="45754" cy="47435"/>
              </a:xfrm>
              <a:custGeom>
                <a:avLst/>
                <a:gdLst/>
                <a:ahLst/>
                <a:cxnLst/>
                <a:rect l="l" t="t" r="r" b="b"/>
                <a:pathLst>
                  <a:path w="1089" h="1129" extrusionOk="0">
                    <a:moveTo>
                      <a:pt x="544" y="1"/>
                    </a:moveTo>
                    <a:cubicBezTo>
                      <a:pt x="244" y="1"/>
                      <a:pt x="0" y="253"/>
                      <a:pt x="0" y="565"/>
                    </a:cubicBezTo>
                    <a:cubicBezTo>
                      <a:pt x="0" y="876"/>
                      <a:pt x="244" y="1129"/>
                      <a:pt x="544" y="1129"/>
                    </a:cubicBezTo>
                    <a:cubicBezTo>
                      <a:pt x="845" y="1129"/>
                      <a:pt x="1089" y="876"/>
                      <a:pt x="1089" y="565"/>
                    </a:cubicBezTo>
                    <a:cubicBezTo>
                      <a:pt x="1089" y="253"/>
                      <a:pt x="845" y="1"/>
                      <a:pt x="544" y="1"/>
                    </a:cubicBezTo>
                    <a:close/>
                  </a:path>
                </a:pathLst>
              </a:custGeom>
              <a:solidFill>
                <a:srgbClr val="E05C46"/>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75" name="Google Shape;675;p23"/>
              <p:cNvSpPr/>
              <p:nvPr/>
            </p:nvSpPr>
            <p:spPr>
              <a:xfrm>
                <a:off x="4906340" y="974077"/>
                <a:ext cx="28234" cy="47393"/>
              </a:xfrm>
              <a:custGeom>
                <a:avLst/>
                <a:gdLst/>
                <a:ahLst/>
                <a:cxnLst/>
                <a:rect l="l" t="t" r="r" b="b"/>
                <a:pathLst>
                  <a:path w="672" h="1128" extrusionOk="0">
                    <a:moveTo>
                      <a:pt x="127" y="0"/>
                    </a:moveTo>
                    <a:cubicBezTo>
                      <a:pt x="86" y="0"/>
                      <a:pt x="46" y="5"/>
                      <a:pt x="7" y="14"/>
                    </a:cubicBezTo>
                    <a:cubicBezTo>
                      <a:pt x="0" y="332"/>
                      <a:pt x="21" y="726"/>
                      <a:pt x="108" y="1126"/>
                    </a:cubicBezTo>
                    <a:cubicBezTo>
                      <a:pt x="114" y="1127"/>
                      <a:pt x="120" y="1127"/>
                      <a:pt x="127" y="1127"/>
                    </a:cubicBezTo>
                    <a:cubicBezTo>
                      <a:pt x="429" y="1127"/>
                      <a:pt x="672" y="877"/>
                      <a:pt x="672" y="564"/>
                    </a:cubicBezTo>
                    <a:cubicBezTo>
                      <a:pt x="672" y="253"/>
                      <a:pt x="429" y="0"/>
                      <a:pt x="127" y="0"/>
                    </a:cubicBezTo>
                    <a:close/>
                  </a:path>
                </a:pathLst>
              </a:custGeom>
              <a:solidFill>
                <a:srgbClr val="E05C46"/>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76" name="Google Shape;676;p23"/>
              <p:cNvSpPr/>
              <p:nvPr/>
            </p:nvSpPr>
            <p:spPr>
              <a:xfrm>
                <a:off x="4928103" y="1267755"/>
                <a:ext cx="63695" cy="65964"/>
              </a:xfrm>
              <a:custGeom>
                <a:avLst/>
                <a:gdLst/>
                <a:ahLst/>
                <a:cxnLst/>
                <a:rect l="l" t="t" r="r" b="b"/>
                <a:pathLst>
                  <a:path w="1516" h="1570" extrusionOk="0">
                    <a:moveTo>
                      <a:pt x="758" y="0"/>
                    </a:moveTo>
                    <a:cubicBezTo>
                      <a:pt x="340" y="0"/>
                      <a:pt x="1" y="351"/>
                      <a:pt x="1" y="785"/>
                    </a:cubicBezTo>
                    <a:cubicBezTo>
                      <a:pt x="1" y="1218"/>
                      <a:pt x="340" y="1569"/>
                      <a:pt x="758" y="1569"/>
                    </a:cubicBezTo>
                    <a:cubicBezTo>
                      <a:pt x="1176" y="1569"/>
                      <a:pt x="1516" y="1218"/>
                      <a:pt x="1516" y="785"/>
                    </a:cubicBezTo>
                    <a:cubicBezTo>
                      <a:pt x="1516" y="351"/>
                      <a:pt x="1176" y="0"/>
                      <a:pt x="758"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77" name="Google Shape;677;p23"/>
              <p:cNvSpPr/>
              <p:nvPr/>
            </p:nvSpPr>
            <p:spPr>
              <a:xfrm>
                <a:off x="5060195" y="1440306"/>
                <a:ext cx="63653" cy="65964"/>
              </a:xfrm>
              <a:custGeom>
                <a:avLst/>
                <a:gdLst/>
                <a:ahLst/>
                <a:cxnLst/>
                <a:rect l="l" t="t" r="r" b="b"/>
                <a:pathLst>
                  <a:path w="1515" h="1570" extrusionOk="0">
                    <a:moveTo>
                      <a:pt x="758" y="1"/>
                    </a:moveTo>
                    <a:cubicBezTo>
                      <a:pt x="340" y="1"/>
                      <a:pt x="0" y="352"/>
                      <a:pt x="0" y="785"/>
                    </a:cubicBezTo>
                    <a:cubicBezTo>
                      <a:pt x="0" y="1218"/>
                      <a:pt x="340" y="1570"/>
                      <a:pt x="758" y="1570"/>
                    </a:cubicBezTo>
                    <a:cubicBezTo>
                      <a:pt x="1176" y="1570"/>
                      <a:pt x="1515" y="1218"/>
                      <a:pt x="1515" y="785"/>
                    </a:cubicBezTo>
                    <a:cubicBezTo>
                      <a:pt x="1515" y="352"/>
                      <a:pt x="1176" y="1"/>
                      <a:pt x="758"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78" name="Google Shape;678;p23"/>
              <p:cNvSpPr/>
              <p:nvPr/>
            </p:nvSpPr>
            <p:spPr>
              <a:xfrm>
                <a:off x="5176784" y="1267755"/>
                <a:ext cx="63653" cy="65964"/>
              </a:xfrm>
              <a:custGeom>
                <a:avLst/>
                <a:gdLst/>
                <a:ahLst/>
                <a:cxnLst/>
                <a:rect l="l" t="t" r="r" b="b"/>
                <a:pathLst>
                  <a:path w="1515" h="1570" extrusionOk="0">
                    <a:moveTo>
                      <a:pt x="758" y="0"/>
                    </a:moveTo>
                    <a:cubicBezTo>
                      <a:pt x="339" y="0"/>
                      <a:pt x="1" y="351"/>
                      <a:pt x="1" y="785"/>
                    </a:cubicBezTo>
                    <a:cubicBezTo>
                      <a:pt x="1" y="1218"/>
                      <a:pt x="339" y="1569"/>
                      <a:pt x="758" y="1569"/>
                    </a:cubicBezTo>
                    <a:cubicBezTo>
                      <a:pt x="1176" y="1569"/>
                      <a:pt x="1515" y="1218"/>
                      <a:pt x="1515" y="785"/>
                    </a:cubicBezTo>
                    <a:cubicBezTo>
                      <a:pt x="1515" y="351"/>
                      <a:pt x="1176" y="0"/>
                      <a:pt x="758"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79" name="Google Shape;679;p23"/>
              <p:cNvSpPr/>
              <p:nvPr/>
            </p:nvSpPr>
            <p:spPr>
              <a:xfrm>
                <a:off x="5356393" y="1339977"/>
                <a:ext cx="43149" cy="60670"/>
              </a:xfrm>
              <a:custGeom>
                <a:avLst/>
                <a:gdLst/>
                <a:ahLst/>
                <a:cxnLst/>
                <a:rect l="l" t="t" r="r" b="b"/>
                <a:pathLst>
                  <a:path w="1027" h="1444" extrusionOk="0">
                    <a:moveTo>
                      <a:pt x="347" y="1"/>
                    </a:moveTo>
                    <a:cubicBezTo>
                      <a:pt x="139" y="139"/>
                      <a:pt x="1" y="381"/>
                      <a:pt x="1" y="658"/>
                    </a:cubicBezTo>
                    <a:cubicBezTo>
                      <a:pt x="1" y="1090"/>
                      <a:pt x="340" y="1443"/>
                      <a:pt x="758" y="1443"/>
                    </a:cubicBezTo>
                    <a:cubicBezTo>
                      <a:pt x="853" y="1443"/>
                      <a:pt x="943" y="1425"/>
                      <a:pt x="1026" y="1391"/>
                    </a:cubicBezTo>
                    <a:cubicBezTo>
                      <a:pt x="786" y="898"/>
                      <a:pt x="552" y="417"/>
                      <a:pt x="347"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80" name="Google Shape;680;p23"/>
              <p:cNvSpPr/>
              <p:nvPr/>
            </p:nvSpPr>
            <p:spPr>
              <a:xfrm>
                <a:off x="5263458" y="1505512"/>
                <a:ext cx="63653" cy="65964"/>
              </a:xfrm>
              <a:custGeom>
                <a:avLst/>
                <a:gdLst/>
                <a:ahLst/>
                <a:cxnLst/>
                <a:rect l="l" t="t" r="r" b="b"/>
                <a:pathLst>
                  <a:path w="1515" h="1570" extrusionOk="0">
                    <a:moveTo>
                      <a:pt x="758" y="0"/>
                    </a:moveTo>
                    <a:cubicBezTo>
                      <a:pt x="340" y="0"/>
                      <a:pt x="0" y="351"/>
                      <a:pt x="0" y="785"/>
                    </a:cubicBezTo>
                    <a:cubicBezTo>
                      <a:pt x="0" y="1218"/>
                      <a:pt x="340" y="1569"/>
                      <a:pt x="758" y="1569"/>
                    </a:cubicBezTo>
                    <a:cubicBezTo>
                      <a:pt x="1176" y="1569"/>
                      <a:pt x="1515" y="1218"/>
                      <a:pt x="1515" y="785"/>
                    </a:cubicBezTo>
                    <a:cubicBezTo>
                      <a:pt x="1515" y="351"/>
                      <a:pt x="1176" y="0"/>
                      <a:pt x="758"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81" name="Google Shape;681;p23"/>
              <p:cNvSpPr/>
              <p:nvPr/>
            </p:nvSpPr>
            <p:spPr>
              <a:xfrm>
                <a:off x="5159726" y="1637982"/>
                <a:ext cx="63695" cy="66006"/>
              </a:xfrm>
              <a:custGeom>
                <a:avLst/>
                <a:gdLst/>
                <a:ahLst/>
                <a:cxnLst/>
                <a:rect l="l" t="t" r="r" b="b"/>
                <a:pathLst>
                  <a:path w="1516" h="1571" extrusionOk="0">
                    <a:moveTo>
                      <a:pt x="758" y="1"/>
                    </a:moveTo>
                    <a:cubicBezTo>
                      <a:pt x="339" y="1"/>
                      <a:pt x="1" y="352"/>
                      <a:pt x="1" y="786"/>
                    </a:cubicBezTo>
                    <a:cubicBezTo>
                      <a:pt x="1" y="1219"/>
                      <a:pt x="339" y="1570"/>
                      <a:pt x="758" y="1570"/>
                    </a:cubicBezTo>
                    <a:cubicBezTo>
                      <a:pt x="1176" y="1570"/>
                      <a:pt x="1516" y="1219"/>
                      <a:pt x="1516" y="786"/>
                    </a:cubicBezTo>
                    <a:cubicBezTo>
                      <a:pt x="1516" y="352"/>
                      <a:pt x="1176" y="1"/>
                      <a:pt x="758"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82" name="Google Shape;682;p23"/>
              <p:cNvSpPr/>
              <p:nvPr/>
            </p:nvSpPr>
            <p:spPr>
              <a:xfrm>
                <a:off x="4917348" y="1625378"/>
                <a:ext cx="63653" cy="65964"/>
              </a:xfrm>
              <a:custGeom>
                <a:avLst/>
                <a:gdLst/>
                <a:ahLst/>
                <a:cxnLst/>
                <a:rect l="l" t="t" r="r" b="b"/>
                <a:pathLst>
                  <a:path w="1515" h="1570" extrusionOk="0">
                    <a:moveTo>
                      <a:pt x="757" y="1"/>
                    </a:moveTo>
                    <a:cubicBezTo>
                      <a:pt x="339" y="1"/>
                      <a:pt x="0" y="353"/>
                      <a:pt x="0" y="786"/>
                    </a:cubicBezTo>
                    <a:cubicBezTo>
                      <a:pt x="0" y="1219"/>
                      <a:pt x="339" y="1570"/>
                      <a:pt x="757" y="1570"/>
                    </a:cubicBezTo>
                    <a:cubicBezTo>
                      <a:pt x="1175" y="1570"/>
                      <a:pt x="1514" y="1219"/>
                      <a:pt x="1514" y="786"/>
                    </a:cubicBezTo>
                    <a:cubicBezTo>
                      <a:pt x="1514" y="353"/>
                      <a:pt x="1175" y="1"/>
                      <a:pt x="757"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83" name="Google Shape;683;p23"/>
              <p:cNvSpPr/>
              <p:nvPr/>
            </p:nvSpPr>
            <p:spPr>
              <a:xfrm>
                <a:off x="4846848" y="1465809"/>
                <a:ext cx="40755" cy="66006"/>
              </a:xfrm>
              <a:custGeom>
                <a:avLst/>
                <a:gdLst/>
                <a:ahLst/>
                <a:cxnLst/>
                <a:rect l="l" t="t" r="r" b="b"/>
                <a:pathLst>
                  <a:path w="970" h="1571" extrusionOk="0">
                    <a:moveTo>
                      <a:pt x="212" y="0"/>
                    </a:moveTo>
                    <a:cubicBezTo>
                      <a:pt x="153" y="0"/>
                      <a:pt x="96" y="8"/>
                      <a:pt x="40" y="22"/>
                    </a:cubicBezTo>
                    <a:cubicBezTo>
                      <a:pt x="25" y="478"/>
                      <a:pt x="13" y="1022"/>
                      <a:pt x="1" y="1538"/>
                    </a:cubicBezTo>
                    <a:cubicBezTo>
                      <a:pt x="66" y="1559"/>
                      <a:pt x="140" y="1570"/>
                      <a:pt x="212" y="1570"/>
                    </a:cubicBezTo>
                    <a:cubicBezTo>
                      <a:pt x="629" y="1570"/>
                      <a:pt x="969" y="1219"/>
                      <a:pt x="969" y="785"/>
                    </a:cubicBezTo>
                    <a:cubicBezTo>
                      <a:pt x="969" y="352"/>
                      <a:pt x="629" y="0"/>
                      <a:pt x="212"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84" name="Google Shape;684;p23"/>
              <p:cNvSpPr/>
              <p:nvPr/>
            </p:nvSpPr>
            <p:spPr>
              <a:xfrm>
                <a:off x="4754081" y="1317415"/>
                <a:ext cx="49998" cy="66006"/>
              </a:xfrm>
              <a:custGeom>
                <a:avLst/>
                <a:gdLst/>
                <a:ahLst/>
                <a:cxnLst/>
                <a:rect l="l" t="t" r="r" b="b"/>
                <a:pathLst>
                  <a:path w="1190" h="1571" extrusionOk="0">
                    <a:moveTo>
                      <a:pt x="432" y="1"/>
                    </a:moveTo>
                    <a:cubicBezTo>
                      <a:pt x="365" y="1"/>
                      <a:pt x="298" y="10"/>
                      <a:pt x="238" y="28"/>
                    </a:cubicBezTo>
                    <a:lnTo>
                      <a:pt x="1" y="1428"/>
                    </a:lnTo>
                    <a:cubicBezTo>
                      <a:pt x="124" y="1518"/>
                      <a:pt x="271" y="1571"/>
                      <a:pt x="432" y="1571"/>
                    </a:cubicBezTo>
                    <a:cubicBezTo>
                      <a:pt x="850" y="1571"/>
                      <a:pt x="1190" y="1220"/>
                      <a:pt x="1190" y="786"/>
                    </a:cubicBezTo>
                    <a:cubicBezTo>
                      <a:pt x="1190" y="353"/>
                      <a:pt x="850" y="1"/>
                      <a:pt x="432"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85" name="Google Shape;685;p23"/>
              <p:cNvSpPr/>
              <p:nvPr/>
            </p:nvSpPr>
            <p:spPr>
              <a:xfrm>
                <a:off x="4740385" y="1559500"/>
                <a:ext cx="52771" cy="55124"/>
              </a:xfrm>
              <a:custGeom>
                <a:avLst/>
                <a:gdLst/>
                <a:ahLst/>
                <a:cxnLst/>
                <a:rect l="l" t="t" r="r" b="b"/>
                <a:pathLst>
                  <a:path w="1256" h="1312" extrusionOk="0">
                    <a:moveTo>
                      <a:pt x="499" y="0"/>
                    </a:moveTo>
                    <a:cubicBezTo>
                      <a:pt x="316" y="0"/>
                      <a:pt x="148" y="67"/>
                      <a:pt x="18" y="179"/>
                    </a:cubicBezTo>
                    <a:cubicBezTo>
                      <a:pt x="6" y="706"/>
                      <a:pt x="1" y="1054"/>
                      <a:pt x="1" y="1054"/>
                    </a:cubicBezTo>
                    <a:cubicBezTo>
                      <a:pt x="1" y="1054"/>
                      <a:pt x="342" y="1239"/>
                      <a:pt x="942" y="1301"/>
                    </a:cubicBezTo>
                    <a:cubicBezTo>
                      <a:pt x="978" y="1306"/>
                      <a:pt x="1016" y="1309"/>
                      <a:pt x="1057" y="1311"/>
                    </a:cubicBezTo>
                    <a:cubicBezTo>
                      <a:pt x="1181" y="1173"/>
                      <a:pt x="1256" y="988"/>
                      <a:pt x="1256" y="784"/>
                    </a:cubicBezTo>
                    <a:cubicBezTo>
                      <a:pt x="1256" y="496"/>
                      <a:pt x="1105" y="245"/>
                      <a:pt x="883" y="112"/>
                    </a:cubicBezTo>
                    <a:cubicBezTo>
                      <a:pt x="770" y="41"/>
                      <a:pt x="638" y="0"/>
                      <a:pt x="499"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86" name="Google Shape;686;p23"/>
              <p:cNvSpPr/>
              <p:nvPr/>
            </p:nvSpPr>
            <p:spPr>
              <a:xfrm>
                <a:off x="5043978" y="1763645"/>
                <a:ext cx="63653" cy="41973"/>
              </a:xfrm>
              <a:custGeom>
                <a:avLst/>
                <a:gdLst/>
                <a:ahLst/>
                <a:cxnLst/>
                <a:rect l="l" t="t" r="r" b="b"/>
                <a:pathLst>
                  <a:path w="1515" h="999" extrusionOk="0">
                    <a:moveTo>
                      <a:pt x="757" y="0"/>
                    </a:moveTo>
                    <a:cubicBezTo>
                      <a:pt x="340" y="0"/>
                      <a:pt x="0" y="351"/>
                      <a:pt x="0" y="783"/>
                    </a:cubicBezTo>
                    <a:cubicBezTo>
                      <a:pt x="0" y="842"/>
                      <a:pt x="7" y="900"/>
                      <a:pt x="19" y="954"/>
                    </a:cubicBezTo>
                    <a:cubicBezTo>
                      <a:pt x="530" y="961"/>
                      <a:pt x="1024" y="971"/>
                      <a:pt x="1485" y="998"/>
                    </a:cubicBezTo>
                    <a:cubicBezTo>
                      <a:pt x="1504" y="930"/>
                      <a:pt x="1514" y="859"/>
                      <a:pt x="1514" y="783"/>
                    </a:cubicBezTo>
                    <a:cubicBezTo>
                      <a:pt x="1514" y="351"/>
                      <a:pt x="1176" y="0"/>
                      <a:pt x="757"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87" name="Google Shape;687;p23"/>
              <p:cNvSpPr/>
              <p:nvPr/>
            </p:nvSpPr>
            <p:spPr>
              <a:xfrm>
                <a:off x="4843109" y="1431525"/>
                <a:ext cx="8277" cy="177303"/>
              </a:xfrm>
              <a:custGeom>
                <a:avLst/>
                <a:gdLst/>
                <a:ahLst/>
                <a:cxnLst/>
                <a:rect l="l" t="t" r="r" b="b"/>
                <a:pathLst>
                  <a:path w="197" h="4220" extrusionOk="0">
                    <a:moveTo>
                      <a:pt x="164" y="0"/>
                    </a:moveTo>
                    <a:cubicBezTo>
                      <a:pt x="157" y="44"/>
                      <a:pt x="152" y="87"/>
                      <a:pt x="146" y="131"/>
                    </a:cubicBezTo>
                    <a:lnTo>
                      <a:pt x="129" y="262"/>
                    </a:lnTo>
                    <a:cubicBezTo>
                      <a:pt x="118" y="349"/>
                      <a:pt x="108" y="438"/>
                      <a:pt x="99" y="525"/>
                    </a:cubicBezTo>
                    <a:cubicBezTo>
                      <a:pt x="90" y="613"/>
                      <a:pt x="82" y="700"/>
                      <a:pt x="74" y="789"/>
                    </a:cubicBezTo>
                    <a:cubicBezTo>
                      <a:pt x="69" y="832"/>
                      <a:pt x="66" y="877"/>
                      <a:pt x="64" y="920"/>
                    </a:cubicBezTo>
                    <a:lnTo>
                      <a:pt x="55" y="1052"/>
                    </a:lnTo>
                    <a:cubicBezTo>
                      <a:pt x="32" y="1403"/>
                      <a:pt x="17" y="1755"/>
                      <a:pt x="8" y="2107"/>
                    </a:cubicBezTo>
                    <a:lnTo>
                      <a:pt x="2" y="2371"/>
                    </a:lnTo>
                    <a:lnTo>
                      <a:pt x="1" y="2635"/>
                    </a:lnTo>
                    <a:cubicBezTo>
                      <a:pt x="1" y="2811"/>
                      <a:pt x="2" y="2987"/>
                      <a:pt x="5" y="3163"/>
                    </a:cubicBezTo>
                    <a:cubicBezTo>
                      <a:pt x="12" y="3514"/>
                      <a:pt x="24" y="3867"/>
                      <a:pt x="55" y="4219"/>
                    </a:cubicBezTo>
                    <a:cubicBezTo>
                      <a:pt x="98" y="3868"/>
                      <a:pt x="124" y="3517"/>
                      <a:pt x="144" y="3165"/>
                    </a:cubicBezTo>
                    <a:cubicBezTo>
                      <a:pt x="153" y="2990"/>
                      <a:pt x="161" y="2814"/>
                      <a:pt x="167" y="2639"/>
                    </a:cubicBezTo>
                    <a:lnTo>
                      <a:pt x="184" y="2111"/>
                    </a:lnTo>
                    <a:cubicBezTo>
                      <a:pt x="194" y="1759"/>
                      <a:pt x="196" y="1408"/>
                      <a:pt x="193" y="1057"/>
                    </a:cubicBezTo>
                    <a:lnTo>
                      <a:pt x="189" y="793"/>
                    </a:lnTo>
                    <a:cubicBezTo>
                      <a:pt x="188" y="705"/>
                      <a:pt x="187" y="617"/>
                      <a:pt x="185" y="529"/>
                    </a:cubicBezTo>
                    <a:cubicBezTo>
                      <a:pt x="183" y="441"/>
                      <a:pt x="181" y="353"/>
                      <a:pt x="177" y="265"/>
                    </a:cubicBezTo>
                    <a:lnTo>
                      <a:pt x="172" y="132"/>
                    </a:lnTo>
                    <a:cubicBezTo>
                      <a:pt x="169" y="88"/>
                      <a:pt x="167" y="44"/>
                      <a:pt x="164" y="0"/>
                    </a:cubicBezTo>
                    <a:close/>
                  </a:path>
                </a:pathLst>
              </a:custGeom>
              <a:solidFill>
                <a:srgbClr val="1E1C1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88" name="Google Shape;688;p23"/>
              <p:cNvSpPr/>
              <p:nvPr/>
            </p:nvSpPr>
            <p:spPr>
              <a:xfrm>
                <a:off x="5204345" y="1416442"/>
                <a:ext cx="261207" cy="183311"/>
              </a:xfrm>
              <a:custGeom>
                <a:avLst/>
                <a:gdLst/>
                <a:ahLst/>
                <a:cxnLst/>
                <a:rect l="l" t="t" r="r" b="b"/>
                <a:pathLst>
                  <a:path w="6217" h="4363" extrusionOk="0">
                    <a:moveTo>
                      <a:pt x="0" y="0"/>
                    </a:moveTo>
                    <a:lnTo>
                      <a:pt x="0" y="0"/>
                    </a:lnTo>
                    <a:cubicBezTo>
                      <a:pt x="36" y="176"/>
                      <a:pt x="72" y="351"/>
                      <a:pt x="110" y="527"/>
                    </a:cubicBezTo>
                    <a:cubicBezTo>
                      <a:pt x="146" y="702"/>
                      <a:pt x="185" y="878"/>
                      <a:pt x="223" y="1053"/>
                    </a:cubicBezTo>
                    <a:cubicBezTo>
                      <a:pt x="261" y="1228"/>
                      <a:pt x="301" y="1403"/>
                      <a:pt x="340" y="1578"/>
                    </a:cubicBezTo>
                    <a:cubicBezTo>
                      <a:pt x="379" y="1753"/>
                      <a:pt x="418" y="1928"/>
                      <a:pt x="459" y="2103"/>
                    </a:cubicBezTo>
                    <a:lnTo>
                      <a:pt x="580" y="2627"/>
                    </a:lnTo>
                    <a:cubicBezTo>
                      <a:pt x="620" y="2801"/>
                      <a:pt x="663" y="2976"/>
                      <a:pt x="704" y="3150"/>
                    </a:cubicBezTo>
                    <a:lnTo>
                      <a:pt x="829" y="3674"/>
                    </a:lnTo>
                    <a:lnTo>
                      <a:pt x="957" y="4196"/>
                    </a:lnTo>
                    <a:lnTo>
                      <a:pt x="968" y="4245"/>
                    </a:lnTo>
                    <a:lnTo>
                      <a:pt x="1019" y="4259"/>
                    </a:lnTo>
                    <a:cubicBezTo>
                      <a:pt x="1248" y="4319"/>
                      <a:pt x="1483" y="4348"/>
                      <a:pt x="1717" y="4358"/>
                    </a:cubicBezTo>
                    <a:cubicBezTo>
                      <a:pt x="1783" y="4361"/>
                      <a:pt x="1850" y="4362"/>
                      <a:pt x="1916" y="4362"/>
                    </a:cubicBezTo>
                    <a:cubicBezTo>
                      <a:pt x="2083" y="4362"/>
                      <a:pt x="2249" y="4354"/>
                      <a:pt x="2415" y="4339"/>
                    </a:cubicBezTo>
                    <a:cubicBezTo>
                      <a:pt x="2473" y="4334"/>
                      <a:pt x="2531" y="4328"/>
                      <a:pt x="2588" y="4321"/>
                    </a:cubicBezTo>
                    <a:lnTo>
                      <a:pt x="2761" y="4300"/>
                    </a:lnTo>
                    <a:lnTo>
                      <a:pt x="2932" y="4273"/>
                    </a:lnTo>
                    <a:cubicBezTo>
                      <a:pt x="2990" y="4264"/>
                      <a:pt x="3047" y="4252"/>
                      <a:pt x="3104" y="4242"/>
                    </a:cubicBezTo>
                    <a:cubicBezTo>
                      <a:pt x="3331" y="4199"/>
                      <a:pt x="3557" y="4148"/>
                      <a:pt x="3779" y="4087"/>
                    </a:cubicBezTo>
                    <a:cubicBezTo>
                      <a:pt x="4226" y="3964"/>
                      <a:pt x="4662" y="3809"/>
                      <a:pt x="5080" y="3612"/>
                    </a:cubicBezTo>
                    <a:lnTo>
                      <a:pt x="5159" y="3576"/>
                    </a:lnTo>
                    <a:lnTo>
                      <a:pt x="5236" y="3536"/>
                    </a:lnTo>
                    <a:lnTo>
                      <a:pt x="5313" y="3497"/>
                    </a:lnTo>
                    <a:lnTo>
                      <a:pt x="5389" y="3456"/>
                    </a:lnTo>
                    <a:cubicBezTo>
                      <a:pt x="5415" y="3442"/>
                      <a:pt x="5440" y="3429"/>
                      <a:pt x="5465" y="3414"/>
                    </a:cubicBezTo>
                    <a:lnTo>
                      <a:pt x="5540" y="3371"/>
                    </a:lnTo>
                    <a:cubicBezTo>
                      <a:pt x="5590" y="3343"/>
                      <a:pt x="5639" y="3311"/>
                      <a:pt x="5687" y="3280"/>
                    </a:cubicBezTo>
                    <a:lnTo>
                      <a:pt x="5724" y="3257"/>
                    </a:lnTo>
                    <a:lnTo>
                      <a:pt x="5760" y="3232"/>
                    </a:lnTo>
                    <a:lnTo>
                      <a:pt x="5830" y="3183"/>
                    </a:lnTo>
                    <a:cubicBezTo>
                      <a:pt x="5854" y="3166"/>
                      <a:pt x="5877" y="3148"/>
                      <a:pt x="5900" y="3131"/>
                    </a:cubicBezTo>
                    <a:lnTo>
                      <a:pt x="5934" y="3105"/>
                    </a:lnTo>
                    <a:cubicBezTo>
                      <a:pt x="5946" y="3096"/>
                      <a:pt x="5957" y="3088"/>
                      <a:pt x="5968" y="3078"/>
                    </a:cubicBezTo>
                    <a:cubicBezTo>
                      <a:pt x="6012" y="3041"/>
                      <a:pt x="6056" y="3004"/>
                      <a:pt x="6098" y="2963"/>
                    </a:cubicBezTo>
                    <a:cubicBezTo>
                      <a:pt x="6140" y="2924"/>
                      <a:pt x="6178" y="2881"/>
                      <a:pt x="6216" y="2838"/>
                    </a:cubicBezTo>
                    <a:lnTo>
                      <a:pt x="6216" y="2838"/>
                    </a:lnTo>
                    <a:cubicBezTo>
                      <a:pt x="6133" y="2917"/>
                      <a:pt x="6044" y="2989"/>
                      <a:pt x="5951" y="3054"/>
                    </a:cubicBezTo>
                    <a:cubicBezTo>
                      <a:pt x="5939" y="3063"/>
                      <a:pt x="5927" y="3071"/>
                      <a:pt x="5915" y="3079"/>
                    </a:cubicBezTo>
                    <a:lnTo>
                      <a:pt x="5879" y="3102"/>
                    </a:lnTo>
                    <a:cubicBezTo>
                      <a:pt x="5856" y="3117"/>
                      <a:pt x="5832" y="3134"/>
                      <a:pt x="5808" y="3148"/>
                    </a:cubicBezTo>
                    <a:lnTo>
                      <a:pt x="5734" y="3192"/>
                    </a:lnTo>
                    <a:lnTo>
                      <a:pt x="5697" y="3213"/>
                    </a:lnTo>
                    <a:lnTo>
                      <a:pt x="5659" y="3233"/>
                    </a:lnTo>
                    <a:cubicBezTo>
                      <a:pt x="5461" y="3345"/>
                      <a:pt x="5253" y="3440"/>
                      <a:pt x="5043" y="3527"/>
                    </a:cubicBezTo>
                    <a:cubicBezTo>
                      <a:pt x="4832" y="3614"/>
                      <a:pt x="4617" y="3690"/>
                      <a:pt x="4400" y="3760"/>
                    </a:cubicBezTo>
                    <a:cubicBezTo>
                      <a:pt x="4346" y="3777"/>
                      <a:pt x="4292" y="3794"/>
                      <a:pt x="4237" y="3811"/>
                    </a:cubicBezTo>
                    <a:lnTo>
                      <a:pt x="4074" y="3859"/>
                    </a:lnTo>
                    <a:lnTo>
                      <a:pt x="3909" y="3903"/>
                    </a:lnTo>
                    <a:cubicBezTo>
                      <a:pt x="3854" y="3917"/>
                      <a:pt x="3798" y="3930"/>
                      <a:pt x="3743" y="3944"/>
                    </a:cubicBezTo>
                    <a:cubicBezTo>
                      <a:pt x="3301" y="4052"/>
                      <a:pt x="2852" y="4131"/>
                      <a:pt x="2401" y="4168"/>
                    </a:cubicBezTo>
                    <a:cubicBezTo>
                      <a:pt x="2245" y="4179"/>
                      <a:pt x="2089" y="4186"/>
                      <a:pt x="1934" y="4186"/>
                    </a:cubicBezTo>
                    <a:cubicBezTo>
                      <a:pt x="1864" y="4186"/>
                      <a:pt x="1794" y="4185"/>
                      <a:pt x="1724" y="4182"/>
                    </a:cubicBezTo>
                    <a:cubicBezTo>
                      <a:pt x="1518" y="4173"/>
                      <a:pt x="1311" y="4150"/>
                      <a:pt x="1112" y="4102"/>
                    </a:cubicBezTo>
                    <a:lnTo>
                      <a:pt x="1112" y="4102"/>
                    </a:lnTo>
                    <a:lnTo>
                      <a:pt x="992" y="3632"/>
                    </a:lnTo>
                    <a:lnTo>
                      <a:pt x="857" y="3111"/>
                    </a:lnTo>
                    <a:cubicBezTo>
                      <a:pt x="812" y="2938"/>
                      <a:pt x="768" y="2765"/>
                      <a:pt x="722" y="2591"/>
                    </a:cubicBezTo>
                    <a:lnTo>
                      <a:pt x="583" y="2071"/>
                    </a:lnTo>
                    <a:cubicBezTo>
                      <a:pt x="537" y="1898"/>
                      <a:pt x="489" y="1726"/>
                      <a:pt x="441" y="1553"/>
                    </a:cubicBezTo>
                    <a:cubicBezTo>
                      <a:pt x="394" y="1380"/>
                      <a:pt x="347" y="1207"/>
                      <a:pt x="298" y="1034"/>
                    </a:cubicBezTo>
                    <a:cubicBezTo>
                      <a:pt x="250" y="861"/>
                      <a:pt x="202" y="689"/>
                      <a:pt x="151" y="516"/>
                    </a:cubicBezTo>
                    <a:cubicBezTo>
                      <a:pt x="103" y="344"/>
                      <a:pt x="53" y="171"/>
                      <a:pt x="0" y="0"/>
                    </a:cubicBezTo>
                    <a:close/>
                  </a:path>
                </a:pathLst>
              </a:custGeom>
              <a:solidFill>
                <a:srgbClr val="1E1C1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89" name="Google Shape;689;p23"/>
              <p:cNvSpPr/>
              <p:nvPr/>
            </p:nvSpPr>
            <p:spPr>
              <a:xfrm>
                <a:off x="5002804" y="848666"/>
                <a:ext cx="108567" cy="126255"/>
              </a:xfrm>
              <a:custGeom>
                <a:avLst/>
                <a:gdLst/>
                <a:ahLst/>
                <a:cxnLst/>
                <a:rect l="l" t="t" r="r" b="b"/>
                <a:pathLst>
                  <a:path w="2584" h="3005" extrusionOk="0">
                    <a:moveTo>
                      <a:pt x="213" y="1"/>
                    </a:moveTo>
                    <a:cubicBezTo>
                      <a:pt x="185" y="1"/>
                      <a:pt x="158" y="2"/>
                      <a:pt x="131" y="4"/>
                    </a:cubicBezTo>
                    <a:cubicBezTo>
                      <a:pt x="87" y="9"/>
                      <a:pt x="42" y="16"/>
                      <a:pt x="0" y="31"/>
                    </a:cubicBezTo>
                    <a:cubicBezTo>
                      <a:pt x="28" y="28"/>
                      <a:pt x="56" y="26"/>
                      <a:pt x="84" y="26"/>
                    </a:cubicBezTo>
                    <a:cubicBezTo>
                      <a:pt x="100" y="26"/>
                      <a:pt x="116" y="27"/>
                      <a:pt x="131" y="28"/>
                    </a:cubicBezTo>
                    <a:cubicBezTo>
                      <a:pt x="174" y="30"/>
                      <a:pt x="218" y="36"/>
                      <a:pt x="260" y="44"/>
                    </a:cubicBezTo>
                    <a:cubicBezTo>
                      <a:pt x="344" y="61"/>
                      <a:pt x="426" y="87"/>
                      <a:pt x="502" y="123"/>
                    </a:cubicBezTo>
                    <a:cubicBezTo>
                      <a:pt x="579" y="159"/>
                      <a:pt x="652" y="202"/>
                      <a:pt x="720" y="252"/>
                    </a:cubicBezTo>
                    <a:cubicBezTo>
                      <a:pt x="737" y="264"/>
                      <a:pt x="754" y="277"/>
                      <a:pt x="771" y="290"/>
                    </a:cubicBezTo>
                    <a:lnTo>
                      <a:pt x="819" y="331"/>
                    </a:lnTo>
                    <a:cubicBezTo>
                      <a:pt x="835" y="344"/>
                      <a:pt x="850" y="360"/>
                      <a:pt x="866" y="374"/>
                    </a:cubicBezTo>
                    <a:lnTo>
                      <a:pt x="889" y="395"/>
                    </a:lnTo>
                    <a:lnTo>
                      <a:pt x="911" y="418"/>
                    </a:lnTo>
                    <a:cubicBezTo>
                      <a:pt x="1029" y="539"/>
                      <a:pt x="1132" y="675"/>
                      <a:pt x="1220" y="821"/>
                    </a:cubicBezTo>
                    <a:cubicBezTo>
                      <a:pt x="1309" y="966"/>
                      <a:pt x="1387" y="1119"/>
                      <a:pt x="1454" y="1277"/>
                    </a:cubicBezTo>
                    <a:cubicBezTo>
                      <a:pt x="1473" y="1317"/>
                      <a:pt x="1487" y="1357"/>
                      <a:pt x="1504" y="1396"/>
                    </a:cubicBezTo>
                    <a:lnTo>
                      <a:pt x="1528" y="1456"/>
                    </a:lnTo>
                    <a:cubicBezTo>
                      <a:pt x="1536" y="1476"/>
                      <a:pt x="1542" y="1496"/>
                      <a:pt x="1550" y="1516"/>
                    </a:cubicBezTo>
                    <a:lnTo>
                      <a:pt x="1642" y="1763"/>
                    </a:lnTo>
                    <a:lnTo>
                      <a:pt x="1666" y="1826"/>
                    </a:lnTo>
                    <a:cubicBezTo>
                      <a:pt x="1673" y="1846"/>
                      <a:pt x="1681" y="1867"/>
                      <a:pt x="1690" y="1887"/>
                    </a:cubicBezTo>
                    <a:lnTo>
                      <a:pt x="1743" y="2009"/>
                    </a:lnTo>
                    <a:lnTo>
                      <a:pt x="1770" y="2070"/>
                    </a:lnTo>
                    <a:lnTo>
                      <a:pt x="1800" y="2130"/>
                    </a:lnTo>
                    <a:lnTo>
                      <a:pt x="1859" y="2249"/>
                    </a:lnTo>
                    <a:cubicBezTo>
                      <a:pt x="1945" y="2405"/>
                      <a:pt x="2040" y="2557"/>
                      <a:pt x="2157" y="2693"/>
                    </a:cubicBezTo>
                    <a:cubicBezTo>
                      <a:pt x="2172" y="2710"/>
                      <a:pt x="2186" y="2728"/>
                      <a:pt x="2202" y="2744"/>
                    </a:cubicBezTo>
                    <a:lnTo>
                      <a:pt x="2249" y="2792"/>
                    </a:lnTo>
                    <a:cubicBezTo>
                      <a:pt x="2257" y="2800"/>
                      <a:pt x="2264" y="2808"/>
                      <a:pt x="2272" y="2816"/>
                    </a:cubicBezTo>
                    <a:lnTo>
                      <a:pt x="2298" y="2838"/>
                    </a:lnTo>
                    <a:lnTo>
                      <a:pt x="2323" y="2860"/>
                    </a:lnTo>
                    <a:lnTo>
                      <a:pt x="2335" y="2871"/>
                    </a:lnTo>
                    <a:lnTo>
                      <a:pt x="2348" y="2881"/>
                    </a:lnTo>
                    <a:cubicBezTo>
                      <a:pt x="2367" y="2894"/>
                      <a:pt x="2384" y="2908"/>
                      <a:pt x="2402" y="2920"/>
                    </a:cubicBezTo>
                    <a:cubicBezTo>
                      <a:pt x="2422" y="2933"/>
                      <a:pt x="2440" y="2945"/>
                      <a:pt x="2460" y="2955"/>
                    </a:cubicBezTo>
                    <a:cubicBezTo>
                      <a:pt x="2480" y="2966"/>
                      <a:pt x="2499" y="2976"/>
                      <a:pt x="2520" y="2984"/>
                    </a:cubicBezTo>
                    <a:cubicBezTo>
                      <a:pt x="2526" y="2987"/>
                      <a:pt x="2531" y="2989"/>
                      <a:pt x="2535" y="2991"/>
                    </a:cubicBezTo>
                    <a:lnTo>
                      <a:pt x="2552" y="2996"/>
                    </a:lnTo>
                    <a:cubicBezTo>
                      <a:pt x="2562" y="3000"/>
                      <a:pt x="2573" y="3003"/>
                      <a:pt x="2583" y="3004"/>
                    </a:cubicBezTo>
                    <a:cubicBezTo>
                      <a:pt x="2543" y="2988"/>
                      <a:pt x="2506" y="2963"/>
                      <a:pt x="2473" y="2936"/>
                    </a:cubicBezTo>
                    <a:cubicBezTo>
                      <a:pt x="2456" y="2923"/>
                      <a:pt x="2440" y="2908"/>
                      <a:pt x="2423" y="2894"/>
                    </a:cubicBezTo>
                    <a:cubicBezTo>
                      <a:pt x="2408" y="2879"/>
                      <a:pt x="2393" y="2864"/>
                      <a:pt x="2378" y="2849"/>
                    </a:cubicBezTo>
                    <a:cubicBezTo>
                      <a:pt x="2319" y="2786"/>
                      <a:pt x="2264" y="2720"/>
                      <a:pt x="2217" y="2647"/>
                    </a:cubicBezTo>
                    <a:cubicBezTo>
                      <a:pt x="2121" y="2505"/>
                      <a:pt x="2042" y="2351"/>
                      <a:pt x="1969" y="2195"/>
                    </a:cubicBezTo>
                    <a:cubicBezTo>
                      <a:pt x="1900" y="2037"/>
                      <a:pt x="1835" y="1877"/>
                      <a:pt x="1781" y="1713"/>
                    </a:cubicBezTo>
                    <a:lnTo>
                      <a:pt x="1695" y="1464"/>
                    </a:lnTo>
                    <a:cubicBezTo>
                      <a:pt x="1680" y="1422"/>
                      <a:pt x="1664" y="1380"/>
                      <a:pt x="1647" y="1339"/>
                    </a:cubicBezTo>
                    <a:cubicBezTo>
                      <a:pt x="1631" y="1298"/>
                      <a:pt x="1616" y="1256"/>
                      <a:pt x="1597" y="1215"/>
                    </a:cubicBezTo>
                    <a:cubicBezTo>
                      <a:pt x="1578" y="1175"/>
                      <a:pt x="1561" y="1134"/>
                      <a:pt x="1542" y="1094"/>
                    </a:cubicBezTo>
                    <a:lnTo>
                      <a:pt x="1481" y="973"/>
                    </a:lnTo>
                    <a:lnTo>
                      <a:pt x="1416" y="856"/>
                    </a:lnTo>
                    <a:cubicBezTo>
                      <a:pt x="1393" y="817"/>
                      <a:pt x="1369" y="780"/>
                      <a:pt x="1345" y="741"/>
                    </a:cubicBezTo>
                    <a:cubicBezTo>
                      <a:pt x="1246" y="591"/>
                      <a:pt x="1130" y="450"/>
                      <a:pt x="995" y="329"/>
                    </a:cubicBezTo>
                    <a:cubicBezTo>
                      <a:pt x="927" y="269"/>
                      <a:pt x="855" y="213"/>
                      <a:pt x="777" y="167"/>
                    </a:cubicBezTo>
                    <a:cubicBezTo>
                      <a:pt x="699" y="120"/>
                      <a:pt x="616" y="81"/>
                      <a:pt x="530" y="52"/>
                    </a:cubicBezTo>
                    <a:cubicBezTo>
                      <a:pt x="444" y="24"/>
                      <a:pt x="354" y="6"/>
                      <a:pt x="265" y="2"/>
                    </a:cubicBezTo>
                    <a:cubicBezTo>
                      <a:pt x="247" y="1"/>
                      <a:pt x="230" y="1"/>
                      <a:pt x="213" y="1"/>
                    </a:cubicBezTo>
                    <a:close/>
                  </a:path>
                </a:pathLst>
              </a:custGeom>
              <a:solidFill>
                <a:srgbClr val="FFDDA6"/>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90" name="Google Shape;690;p23"/>
              <p:cNvSpPr/>
              <p:nvPr/>
            </p:nvSpPr>
            <p:spPr>
              <a:xfrm>
                <a:off x="5194766" y="1178979"/>
                <a:ext cx="61720" cy="51258"/>
              </a:xfrm>
              <a:custGeom>
                <a:avLst/>
                <a:gdLst/>
                <a:ahLst/>
                <a:cxnLst/>
                <a:rect l="l" t="t" r="r" b="b"/>
                <a:pathLst>
                  <a:path w="1469" h="1220" extrusionOk="0">
                    <a:moveTo>
                      <a:pt x="708" y="0"/>
                    </a:moveTo>
                    <a:cubicBezTo>
                      <a:pt x="708" y="0"/>
                      <a:pt x="509" y="322"/>
                      <a:pt x="209" y="777"/>
                    </a:cubicBezTo>
                    <a:cubicBezTo>
                      <a:pt x="0" y="1094"/>
                      <a:pt x="215" y="1219"/>
                      <a:pt x="461" y="1219"/>
                    </a:cubicBezTo>
                    <a:cubicBezTo>
                      <a:pt x="568" y="1219"/>
                      <a:pt x="680" y="1196"/>
                      <a:pt x="767" y="1154"/>
                    </a:cubicBezTo>
                    <a:cubicBezTo>
                      <a:pt x="1053" y="1016"/>
                      <a:pt x="1468" y="532"/>
                      <a:pt x="1346" y="280"/>
                    </a:cubicBezTo>
                    <a:cubicBezTo>
                      <a:pt x="1224" y="28"/>
                      <a:pt x="708" y="0"/>
                      <a:pt x="708" y="0"/>
                    </a:cubicBezTo>
                    <a:close/>
                  </a:path>
                </a:pathLst>
              </a:custGeom>
              <a:solidFill>
                <a:srgbClr val="B76B3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91" name="Google Shape;691;p23"/>
              <p:cNvSpPr/>
              <p:nvPr/>
            </p:nvSpPr>
            <p:spPr>
              <a:xfrm>
                <a:off x="5220478" y="1186332"/>
                <a:ext cx="45124" cy="45334"/>
              </a:xfrm>
              <a:custGeom>
                <a:avLst/>
                <a:gdLst/>
                <a:ahLst/>
                <a:cxnLst/>
                <a:rect l="l" t="t" r="r" b="b"/>
                <a:pathLst>
                  <a:path w="1074" h="1079" extrusionOk="0">
                    <a:moveTo>
                      <a:pt x="627" y="0"/>
                    </a:moveTo>
                    <a:cubicBezTo>
                      <a:pt x="627" y="0"/>
                      <a:pt x="450" y="286"/>
                      <a:pt x="185" y="690"/>
                    </a:cubicBezTo>
                    <a:cubicBezTo>
                      <a:pt x="1" y="970"/>
                      <a:pt x="143" y="1079"/>
                      <a:pt x="332" y="1079"/>
                    </a:cubicBezTo>
                    <a:cubicBezTo>
                      <a:pt x="416" y="1079"/>
                      <a:pt x="509" y="1057"/>
                      <a:pt x="586" y="1020"/>
                    </a:cubicBezTo>
                    <a:cubicBezTo>
                      <a:pt x="840" y="897"/>
                      <a:pt x="1074" y="568"/>
                      <a:pt x="1014" y="352"/>
                    </a:cubicBezTo>
                    <a:cubicBezTo>
                      <a:pt x="948" y="112"/>
                      <a:pt x="627" y="0"/>
                      <a:pt x="627" y="0"/>
                    </a:cubicBezTo>
                    <a:close/>
                  </a:path>
                </a:pathLst>
              </a:custGeom>
              <a:solidFill>
                <a:srgbClr val="B76B3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92" name="Google Shape;692;p23"/>
              <p:cNvSpPr/>
              <p:nvPr/>
            </p:nvSpPr>
            <p:spPr>
              <a:xfrm>
                <a:off x="5199429" y="1190701"/>
                <a:ext cx="53107" cy="40334"/>
              </a:xfrm>
              <a:custGeom>
                <a:avLst/>
                <a:gdLst/>
                <a:ahLst/>
                <a:cxnLst/>
                <a:rect l="l" t="t" r="r" b="b"/>
                <a:pathLst>
                  <a:path w="1264" h="960" extrusionOk="0">
                    <a:moveTo>
                      <a:pt x="1235" y="1"/>
                    </a:moveTo>
                    <a:cubicBezTo>
                      <a:pt x="1252" y="43"/>
                      <a:pt x="1255" y="87"/>
                      <a:pt x="1250" y="130"/>
                    </a:cubicBezTo>
                    <a:cubicBezTo>
                      <a:pt x="1244" y="174"/>
                      <a:pt x="1231" y="216"/>
                      <a:pt x="1214" y="255"/>
                    </a:cubicBezTo>
                    <a:cubicBezTo>
                      <a:pt x="1180" y="336"/>
                      <a:pt x="1131" y="409"/>
                      <a:pt x="1079" y="478"/>
                    </a:cubicBezTo>
                    <a:cubicBezTo>
                      <a:pt x="1025" y="547"/>
                      <a:pt x="965" y="612"/>
                      <a:pt x="902" y="671"/>
                    </a:cubicBezTo>
                    <a:cubicBezTo>
                      <a:pt x="837" y="731"/>
                      <a:pt x="769" y="786"/>
                      <a:pt x="694" y="829"/>
                    </a:cubicBezTo>
                    <a:cubicBezTo>
                      <a:pt x="620" y="874"/>
                      <a:pt x="538" y="899"/>
                      <a:pt x="453" y="912"/>
                    </a:cubicBezTo>
                    <a:cubicBezTo>
                      <a:pt x="416" y="917"/>
                      <a:pt x="378" y="920"/>
                      <a:pt x="341" y="920"/>
                    </a:cubicBezTo>
                    <a:cubicBezTo>
                      <a:pt x="292" y="920"/>
                      <a:pt x="244" y="915"/>
                      <a:pt x="197" y="904"/>
                    </a:cubicBezTo>
                    <a:cubicBezTo>
                      <a:pt x="156" y="893"/>
                      <a:pt x="117" y="876"/>
                      <a:pt x="84" y="849"/>
                    </a:cubicBezTo>
                    <a:cubicBezTo>
                      <a:pt x="52" y="823"/>
                      <a:pt x="32" y="785"/>
                      <a:pt x="26" y="744"/>
                    </a:cubicBezTo>
                    <a:cubicBezTo>
                      <a:pt x="20" y="702"/>
                      <a:pt x="28" y="658"/>
                      <a:pt x="41" y="617"/>
                    </a:cubicBezTo>
                    <a:cubicBezTo>
                      <a:pt x="56" y="576"/>
                      <a:pt x="76" y="537"/>
                      <a:pt x="98" y="498"/>
                    </a:cubicBezTo>
                    <a:lnTo>
                      <a:pt x="98" y="498"/>
                    </a:lnTo>
                    <a:cubicBezTo>
                      <a:pt x="73" y="534"/>
                      <a:pt x="48" y="572"/>
                      <a:pt x="30" y="613"/>
                    </a:cubicBezTo>
                    <a:cubicBezTo>
                      <a:pt x="14" y="654"/>
                      <a:pt x="0" y="699"/>
                      <a:pt x="4" y="747"/>
                    </a:cubicBezTo>
                    <a:cubicBezTo>
                      <a:pt x="8" y="793"/>
                      <a:pt x="30" y="839"/>
                      <a:pt x="65" y="870"/>
                    </a:cubicBezTo>
                    <a:cubicBezTo>
                      <a:pt x="100" y="903"/>
                      <a:pt x="144" y="923"/>
                      <a:pt x="187" y="937"/>
                    </a:cubicBezTo>
                    <a:cubicBezTo>
                      <a:pt x="232" y="950"/>
                      <a:pt x="277" y="957"/>
                      <a:pt x="323" y="959"/>
                    </a:cubicBezTo>
                    <a:cubicBezTo>
                      <a:pt x="335" y="959"/>
                      <a:pt x="347" y="960"/>
                      <a:pt x="359" y="960"/>
                    </a:cubicBezTo>
                    <a:cubicBezTo>
                      <a:pt x="392" y="960"/>
                      <a:pt x="425" y="957"/>
                      <a:pt x="458" y="953"/>
                    </a:cubicBezTo>
                    <a:cubicBezTo>
                      <a:pt x="503" y="947"/>
                      <a:pt x="548" y="938"/>
                      <a:pt x="592" y="924"/>
                    </a:cubicBezTo>
                    <a:cubicBezTo>
                      <a:pt x="635" y="910"/>
                      <a:pt x="677" y="890"/>
                      <a:pt x="716" y="867"/>
                    </a:cubicBezTo>
                    <a:cubicBezTo>
                      <a:pt x="794" y="821"/>
                      <a:pt x="865" y="763"/>
                      <a:pt x="929" y="702"/>
                    </a:cubicBezTo>
                    <a:cubicBezTo>
                      <a:pt x="994" y="639"/>
                      <a:pt x="1054" y="572"/>
                      <a:pt x="1106" y="499"/>
                    </a:cubicBezTo>
                    <a:cubicBezTo>
                      <a:pt x="1158" y="426"/>
                      <a:pt x="1204" y="348"/>
                      <a:pt x="1234" y="263"/>
                    </a:cubicBezTo>
                    <a:cubicBezTo>
                      <a:pt x="1248" y="221"/>
                      <a:pt x="1259" y="176"/>
                      <a:pt x="1262" y="131"/>
                    </a:cubicBezTo>
                    <a:cubicBezTo>
                      <a:pt x="1264" y="86"/>
                      <a:pt x="1256" y="40"/>
                      <a:pt x="1235" y="1"/>
                    </a:cubicBezTo>
                    <a:close/>
                  </a:path>
                </a:pathLst>
              </a:custGeom>
              <a:solidFill>
                <a:srgbClr val="7C48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93" name="Google Shape;693;p23"/>
              <p:cNvSpPr/>
              <p:nvPr/>
            </p:nvSpPr>
            <p:spPr>
              <a:xfrm>
                <a:off x="5170482" y="1170577"/>
                <a:ext cx="66846" cy="55544"/>
              </a:xfrm>
              <a:custGeom>
                <a:avLst/>
                <a:gdLst/>
                <a:ahLst/>
                <a:cxnLst/>
                <a:rect l="l" t="t" r="r" b="b"/>
                <a:pathLst>
                  <a:path w="1591" h="1322" extrusionOk="0">
                    <a:moveTo>
                      <a:pt x="766" y="0"/>
                    </a:moveTo>
                    <a:cubicBezTo>
                      <a:pt x="766" y="0"/>
                      <a:pt x="551" y="350"/>
                      <a:pt x="227" y="842"/>
                    </a:cubicBezTo>
                    <a:cubicBezTo>
                      <a:pt x="0" y="1186"/>
                      <a:pt x="233" y="1321"/>
                      <a:pt x="500" y="1321"/>
                    </a:cubicBezTo>
                    <a:cubicBezTo>
                      <a:pt x="615" y="1321"/>
                      <a:pt x="737" y="1296"/>
                      <a:pt x="831" y="1251"/>
                    </a:cubicBezTo>
                    <a:cubicBezTo>
                      <a:pt x="1141" y="1101"/>
                      <a:pt x="1591" y="577"/>
                      <a:pt x="1459" y="303"/>
                    </a:cubicBezTo>
                    <a:cubicBezTo>
                      <a:pt x="1326" y="31"/>
                      <a:pt x="766" y="0"/>
                      <a:pt x="766" y="0"/>
                    </a:cubicBezTo>
                    <a:close/>
                  </a:path>
                </a:pathLst>
              </a:custGeom>
              <a:solidFill>
                <a:srgbClr val="B76B3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94" name="Google Shape;694;p23"/>
              <p:cNvSpPr/>
              <p:nvPr/>
            </p:nvSpPr>
            <p:spPr>
              <a:xfrm>
                <a:off x="5175565" y="1183307"/>
                <a:ext cx="57435" cy="43612"/>
              </a:xfrm>
              <a:custGeom>
                <a:avLst/>
                <a:gdLst/>
                <a:ahLst/>
                <a:cxnLst/>
                <a:rect l="l" t="t" r="r" b="b"/>
                <a:pathLst>
                  <a:path w="1367" h="1038" extrusionOk="0">
                    <a:moveTo>
                      <a:pt x="1338" y="0"/>
                    </a:moveTo>
                    <a:lnTo>
                      <a:pt x="1338" y="0"/>
                    </a:lnTo>
                    <a:cubicBezTo>
                      <a:pt x="1356" y="46"/>
                      <a:pt x="1359" y="94"/>
                      <a:pt x="1354" y="141"/>
                    </a:cubicBezTo>
                    <a:cubicBezTo>
                      <a:pt x="1348" y="188"/>
                      <a:pt x="1333" y="234"/>
                      <a:pt x="1315" y="276"/>
                    </a:cubicBezTo>
                    <a:cubicBezTo>
                      <a:pt x="1279" y="364"/>
                      <a:pt x="1226" y="444"/>
                      <a:pt x="1169" y="519"/>
                    </a:cubicBezTo>
                    <a:cubicBezTo>
                      <a:pt x="1111" y="594"/>
                      <a:pt x="1046" y="664"/>
                      <a:pt x="977" y="729"/>
                    </a:cubicBezTo>
                    <a:cubicBezTo>
                      <a:pt x="907" y="792"/>
                      <a:pt x="833" y="853"/>
                      <a:pt x="753" y="900"/>
                    </a:cubicBezTo>
                    <a:cubicBezTo>
                      <a:pt x="672" y="948"/>
                      <a:pt x="582" y="976"/>
                      <a:pt x="490" y="990"/>
                    </a:cubicBezTo>
                    <a:cubicBezTo>
                      <a:pt x="450" y="995"/>
                      <a:pt x="409" y="999"/>
                      <a:pt x="369" y="999"/>
                    </a:cubicBezTo>
                    <a:cubicBezTo>
                      <a:pt x="316" y="999"/>
                      <a:pt x="263" y="993"/>
                      <a:pt x="212" y="980"/>
                    </a:cubicBezTo>
                    <a:cubicBezTo>
                      <a:pt x="168" y="969"/>
                      <a:pt x="125" y="950"/>
                      <a:pt x="90" y="921"/>
                    </a:cubicBezTo>
                    <a:cubicBezTo>
                      <a:pt x="55" y="893"/>
                      <a:pt x="33" y="851"/>
                      <a:pt x="26" y="806"/>
                    </a:cubicBezTo>
                    <a:cubicBezTo>
                      <a:pt x="19" y="760"/>
                      <a:pt x="29" y="713"/>
                      <a:pt x="44" y="668"/>
                    </a:cubicBezTo>
                    <a:lnTo>
                      <a:pt x="57" y="635"/>
                    </a:lnTo>
                    <a:cubicBezTo>
                      <a:pt x="61" y="624"/>
                      <a:pt x="67" y="613"/>
                      <a:pt x="72" y="603"/>
                    </a:cubicBezTo>
                    <a:lnTo>
                      <a:pt x="79" y="586"/>
                    </a:lnTo>
                    <a:lnTo>
                      <a:pt x="88" y="571"/>
                    </a:lnTo>
                    <a:lnTo>
                      <a:pt x="106" y="539"/>
                    </a:lnTo>
                    <a:lnTo>
                      <a:pt x="106" y="539"/>
                    </a:lnTo>
                    <a:cubicBezTo>
                      <a:pt x="78" y="578"/>
                      <a:pt x="52" y="620"/>
                      <a:pt x="33" y="664"/>
                    </a:cubicBezTo>
                    <a:cubicBezTo>
                      <a:pt x="15" y="709"/>
                      <a:pt x="1" y="757"/>
                      <a:pt x="4" y="808"/>
                    </a:cubicBezTo>
                    <a:cubicBezTo>
                      <a:pt x="9" y="858"/>
                      <a:pt x="32" y="909"/>
                      <a:pt x="71" y="942"/>
                    </a:cubicBezTo>
                    <a:cubicBezTo>
                      <a:pt x="108" y="977"/>
                      <a:pt x="155" y="998"/>
                      <a:pt x="203" y="1013"/>
                    </a:cubicBezTo>
                    <a:cubicBezTo>
                      <a:pt x="251" y="1027"/>
                      <a:pt x="300" y="1034"/>
                      <a:pt x="348" y="1037"/>
                    </a:cubicBezTo>
                    <a:cubicBezTo>
                      <a:pt x="361" y="1038"/>
                      <a:pt x="374" y="1038"/>
                      <a:pt x="387" y="1038"/>
                    </a:cubicBezTo>
                    <a:cubicBezTo>
                      <a:pt x="423" y="1038"/>
                      <a:pt x="460" y="1035"/>
                      <a:pt x="496" y="1031"/>
                    </a:cubicBezTo>
                    <a:cubicBezTo>
                      <a:pt x="544" y="1025"/>
                      <a:pt x="593" y="1013"/>
                      <a:pt x="639" y="998"/>
                    </a:cubicBezTo>
                    <a:cubicBezTo>
                      <a:pt x="686" y="984"/>
                      <a:pt x="733" y="963"/>
                      <a:pt x="774" y="937"/>
                    </a:cubicBezTo>
                    <a:cubicBezTo>
                      <a:pt x="859" y="887"/>
                      <a:pt x="935" y="826"/>
                      <a:pt x="1005" y="758"/>
                    </a:cubicBezTo>
                    <a:cubicBezTo>
                      <a:pt x="1075" y="691"/>
                      <a:pt x="1140" y="619"/>
                      <a:pt x="1196" y="539"/>
                    </a:cubicBezTo>
                    <a:cubicBezTo>
                      <a:pt x="1253" y="461"/>
                      <a:pt x="1303" y="376"/>
                      <a:pt x="1335" y="284"/>
                    </a:cubicBezTo>
                    <a:cubicBezTo>
                      <a:pt x="1351" y="238"/>
                      <a:pt x="1363" y="191"/>
                      <a:pt x="1366" y="142"/>
                    </a:cubicBezTo>
                    <a:cubicBezTo>
                      <a:pt x="1366" y="117"/>
                      <a:pt x="1366" y="93"/>
                      <a:pt x="1361" y="69"/>
                    </a:cubicBezTo>
                    <a:cubicBezTo>
                      <a:pt x="1357" y="45"/>
                      <a:pt x="1348" y="22"/>
                      <a:pt x="1338" y="0"/>
                    </a:cubicBezTo>
                    <a:close/>
                  </a:path>
                </a:pathLst>
              </a:custGeom>
              <a:solidFill>
                <a:srgbClr val="7C48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95" name="Google Shape;695;p23"/>
              <p:cNvSpPr/>
              <p:nvPr/>
            </p:nvSpPr>
            <p:spPr>
              <a:xfrm>
                <a:off x="5149643" y="1163308"/>
                <a:ext cx="62182" cy="59325"/>
              </a:xfrm>
              <a:custGeom>
                <a:avLst/>
                <a:gdLst/>
                <a:ahLst/>
                <a:cxnLst/>
                <a:rect l="l" t="t" r="r" b="b"/>
                <a:pathLst>
                  <a:path w="1480" h="1412" extrusionOk="0">
                    <a:moveTo>
                      <a:pt x="649" y="0"/>
                    </a:moveTo>
                    <a:cubicBezTo>
                      <a:pt x="474" y="0"/>
                      <a:pt x="292" y="42"/>
                      <a:pt x="148" y="163"/>
                    </a:cubicBezTo>
                    <a:lnTo>
                      <a:pt x="671" y="297"/>
                    </a:lnTo>
                    <a:cubicBezTo>
                      <a:pt x="671" y="297"/>
                      <a:pt x="417" y="720"/>
                      <a:pt x="160" y="1086"/>
                    </a:cubicBezTo>
                    <a:cubicBezTo>
                      <a:pt x="1" y="1311"/>
                      <a:pt x="79" y="1412"/>
                      <a:pt x="240" y="1412"/>
                    </a:cubicBezTo>
                    <a:cubicBezTo>
                      <a:pt x="341" y="1412"/>
                      <a:pt x="474" y="1372"/>
                      <a:pt x="603" y="1300"/>
                    </a:cubicBezTo>
                    <a:cubicBezTo>
                      <a:pt x="938" y="1112"/>
                      <a:pt x="1176" y="846"/>
                      <a:pt x="1328" y="624"/>
                    </a:cubicBezTo>
                    <a:cubicBezTo>
                      <a:pt x="1480" y="402"/>
                      <a:pt x="1325" y="259"/>
                      <a:pt x="1262" y="173"/>
                    </a:cubicBezTo>
                    <a:cubicBezTo>
                      <a:pt x="1223" y="120"/>
                      <a:pt x="946" y="0"/>
                      <a:pt x="649" y="0"/>
                    </a:cubicBezTo>
                    <a:close/>
                  </a:path>
                </a:pathLst>
              </a:custGeom>
              <a:solidFill>
                <a:srgbClr val="B76B3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96" name="Google Shape;696;p23"/>
              <p:cNvSpPr/>
              <p:nvPr/>
            </p:nvSpPr>
            <p:spPr>
              <a:xfrm>
                <a:off x="5174977" y="1170577"/>
                <a:ext cx="34158" cy="47351"/>
              </a:xfrm>
              <a:custGeom>
                <a:avLst/>
                <a:gdLst/>
                <a:ahLst/>
                <a:cxnLst/>
                <a:rect l="l" t="t" r="r" b="b"/>
                <a:pathLst>
                  <a:path w="813" h="1127" extrusionOk="0">
                    <a:moveTo>
                      <a:pt x="659" y="0"/>
                    </a:moveTo>
                    <a:lnTo>
                      <a:pt x="659" y="0"/>
                    </a:lnTo>
                    <a:cubicBezTo>
                      <a:pt x="676" y="27"/>
                      <a:pt x="695" y="52"/>
                      <a:pt x="712" y="78"/>
                    </a:cubicBezTo>
                    <a:cubicBezTo>
                      <a:pt x="728" y="104"/>
                      <a:pt x="744" y="131"/>
                      <a:pt x="754" y="159"/>
                    </a:cubicBezTo>
                    <a:cubicBezTo>
                      <a:pt x="778" y="216"/>
                      <a:pt x="781" y="277"/>
                      <a:pt x="762" y="333"/>
                    </a:cubicBezTo>
                    <a:cubicBezTo>
                      <a:pt x="754" y="361"/>
                      <a:pt x="741" y="388"/>
                      <a:pt x="725" y="413"/>
                    </a:cubicBezTo>
                    <a:cubicBezTo>
                      <a:pt x="710" y="439"/>
                      <a:pt x="691" y="464"/>
                      <a:pt x="672" y="489"/>
                    </a:cubicBezTo>
                    <a:cubicBezTo>
                      <a:pt x="636" y="539"/>
                      <a:pt x="597" y="587"/>
                      <a:pt x="556" y="634"/>
                    </a:cubicBezTo>
                    <a:cubicBezTo>
                      <a:pt x="517" y="682"/>
                      <a:pt x="475" y="728"/>
                      <a:pt x="431" y="771"/>
                    </a:cubicBezTo>
                    <a:cubicBezTo>
                      <a:pt x="389" y="816"/>
                      <a:pt x="343" y="859"/>
                      <a:pt x="297" y="900"/>
                    </a:cubicBezTo>
                    <a:cubicBezTo>
                      <a:pt x="204" y="983"/>
                      <a:pt x="105" y="1057"/>
                      <a:pt x="0" y="1127"/>
                    </a:cubicBezTo>
                    <a:cubicBezTo>
                      <a:pt x="114" y="1073"/>
                      <a:pt x="221" y="1005"/>
                      <a:pt x="319" y="926"/>
                    </a:cubicBezTo>
                    <a:cubicBezTo>
                      <a:pt x="417" y="848"/>
                      <a:pt x="508" y="759"/>
                      <a:pt x="590" y="663"/>
                    </a:cubicBezTo>
                    <a:cubicBezTo>
                      <a:pt x="630" y="615"/>
                      <a:pt x="670" y="565"/>
                      <a:pt x="706" y="514"/>
                    </a:cubicBezTo>
                    <a:cubicBezTo>
                      <a:pt x="741" y="463"/>
                      <a:pt x="780" y="407"/>
                      <a:pt x="795" y="343"/>
                    </a:cubicBezTo>
                    <a:cubicBezTo>
                      <a:pt x="813" y="279"/>
                      <a:pt x="804" y="208"/>
                      <a:pt x="775" y="151"/>
                    </a:cubicBezTo>
                    <a:cubicBezTo>
                      <a:pt x="760" y="122"/>
                      <a:pt x="741" y="96"/>
                      <a:pt x="721" y="71"/>
                    </a:cubicBezTo>
                    <a:cubicBezTo>
                      <a:pt x="702" y="47"/>
                      <a:pt x="680" y="24"/>
                      <a:pt x="659" y="0"/>
                    </a:cubicBezTo>
                    <a:close/>
                  </a:path>
                </a:pathLst>
              </a:custGeom>
              <a:solidFill>
                <a:srgbClr val="7C48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97" name="Google Shape;697;p23"/>
              <p:cNvSpPr/>
              <p:nvPr/>
            </p:nvSpPr>
            <p:spPr>
              <a:xfrm>
                <a:off x="3803810" y="1318130"/>
                <a:ext cx="8739" cy="187051"/>
              </a:xfrm>
              <a:custGeom>
                <a:avLst/>
                <a:gdLst/>
                <a:ahLst/>
                <a:cxnLst/>
                <a:rect l="l" t="t" r="r" b="b"/>
                <a:pathLst>
                  <a:path w="208" h="4452" extrusionOk="0">
                    <a:moveTo>
                      <a:pt x="36" y="0"/>
                    </a:moveTo>
                    <a:cubicBezTo>
                      <a:pt x="32" y="47"/>
                      <a:pt x="30" y="94"/>
                      <a:pt x="27" y="140"/>
                    </a:cubicBezTo>
                    <a:lnTo>
                      <a:pt x="21" y="280"/>
                    </a:lnTo>
                    <a:cubicBezTo>
                      <a:pt x="18" y="373"/>
                      <a:pt x="15" y="466"/>
                      <a:pt x="13" y="558"/>
                    </a:cubicBezTo>
                    <a:cubicBezTo>
                      <a:pt x="11" y="652"/>
                      <a:pt x="10" y="744"/>
                      <a:pt x="9" y="837"/>
                    </a:cubicBezTo>
                    <a:lnTo>
                      <a:pt x="5" y="1115"/>
                    </a:lnTo>
                    <a:cubicBezTo>
                      <a:pt x="1" y="1486"/>
                      <a:pt x="4" y="1857"/>
                      <a:pt x="15" y="2228"/>
                    </a:cubicBezTo>
                    <a:lnTo>
                      <a:pt x="32" y="2784"/>
                    </a:lnTo>
                    <a:cubicBezTo>
                      <a:pt x="39" y="2969"/>
                      <a:pt x="46" y="3155"/>
                      <a:pt x="57" y="3340"/>
                    </a:cubicBezTo>
                    <a:cubicBezTo>
                      <a:pt x="79" y="3710"/>
                      <a:pt x="106" y="4081"/>
                      <a:pt x="151" y="4451"/>
                    </a:cubicBezTo>
                    <a:cubicBezTo>
                      <a:pt x="183" y="4080"/>
                      <a:pt x="196" y="3708"/>
                      <a:pt x="203" y="3337"/>
                    </a:cubicBezTo>
                    <a:cubicBezTo>
                      <a:pt x="207" y="3151"/>
                      <a:pt x="208" y="2965"/>
                      <a:pt x="208" y="2780"/>
                    </a:cubicBezTo>
                    <a:cubicBezTo>
                      <a:pt x="208" y="2687"/>
                      <a:pt x="207" y="2594"/>
                      <a:pt x="206" y="2502"/>
                    </a:cubicBezTo>
                    <a:lnTo>
                      <a:pt x="201" y="2223"/>
                    </a:lnTo>
                    <a:cubicBezTo>
                      <a:pt x="190" y="1852"/>
                      <a:pt x="175" y="1481"/>
                      <a:pt x="151" y="1111"/>
                    </a:cubicBezTo>
                    <a:lnTo>
                      <a:pt x="142" y="971"/>
                    </a:lnTo>
                    <a:cubicBezTo>
                      <a:pt x="139" y="925"/>
                      <a:pt x="136" y="879"/>
                      <a:pt x="131" y="832"/>
                    </a:cubicBezTo>
                    <a:cubicBezTo>
                      <a:pt x="123" y="740"/>
                      <a:pt x="114" y="647"/>
                      <a:pt x="104" y="555"/>
                    </a:cubicBezTo>
                    <a:cubicBezTo>
                      <a:pt x="94" y="462"/>
                      <a:pt x="85" y="370"/>
                      <a:pt x="73" y="277"/>
                    </a:cubicBezTo>
                    <a:lnTo>
                      <a:pt x="55" y="139"/>
                    </a:lnTo>
                    <a:cubicBezTo>
                      <a:pt x="49" y="93"/>
                      <a:pt x="43" y="47"/>
                      <a:pt x="36" y="0"/>
                    </a:cubicBezTo>
                    <a:close/>
                  </a:path>
                </a:pathLst>
              </a:custGeom>
              <a:solidFill>
                <a:srgbClr val="1E1C1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98" name="Google Shape;698;p23"/>
              <p:cNvSpPr/>
              <p:nvPr/>
            </p:nvSpPr>
            <p:spPr>
              <a:xfrm>
                <a:off x="4172945" y="3299969"/>
                <a:ext cx="93105" cy="123566"/>
              </a:xfrm>
              <a:custGeom>
                <a:avLst/>
                <a:gdLst/>
                <a:ahLst/>
                <a:cxnLst/>
                <a:rect l="l" t="t" r="r" b="b"/>
                <a:pathLst>
                  <a:path w="2216" h="2941" extrusionOk="0">
                    <a:moveTo>
                      <a:pt x="120" y="1"/>
                    </a:moveTo>
                    <a:cubicBezTo>
                      <a:pt x="55" y="1"/>
                      <a:pt x="1" y="76"/>
                      <a:pt x="25" y="162"/>
                    </a:cubicBezTo>
                    <a:cubicBezTo>
                      <a:pt x="47" y="240"/>
                      <a:pt x="137" y="280"/>
                      <a:pt x="227" y="280"/>
                    </a:cubicBezTo>
                    <a:cubicBezTo>
                      <a:pt x="243" y="280"/>
                      <a:pt x="260" y="279"/>
                      <a:pt x="276" y="276"/>
                    </a:cubicBezTo>
                    <a:lnTo>
                      <a:pt x="276" y="276"/>
                    </a:lnTo>
                    <a:cubicBezTo>
                      <a:pt x="351" y="838"/>
                      <a:pt x="442" y="2636"/>
                      <a:pt x="442" y="2636"/>
                    </a:cubicBezTo>
                    <a:cubicBezTo>
                      <a:pt x="442" y="2636"/>
                      <a:pt x="957" y="2940"/>
                      <a:pt x="1416" y="2940"/>
                    </a:cubicBezTo>
                    <a:cubicBezTo>
                      <a:pt x="1657" y="2940"/>
                      <a:pt x="1883" y="2856"/>
                      <a:pt x="2011" y="2601"/>
                    </a:cubicBezTo>
                    <a:cubicBezTo>
                      <a:pt x="2011" y="2601"/>
                      <a:pt x="2195" y="489"/>
                      <a:pt x="2209" y="184"/>
                    </a:cubicBezTo>
                    <a:cubicBezTo>
                      <a:pt x="2216" y="55"/>
                      <a:pt x="2206" y="13"/>
                      <a:pt x="2175" y="13"/>
                    </a:cubicBezTo>
                    <a:cubicBezTo>
                      <a:pt x="2132" y="13"/>
                      <a:pt x="2047" y="91"/>
                      <a:pt x="1904" y="133"/>
                    </a:cubicBezTo>
                    <a:cubicBezTo>
                      <a:pt x="1830" y="155"/>
                      <a:pt x="1784" y="164"/>
                      <a:pt x="1752" y="164"/>
                    </a:cubicBezTo>
                    <a:cubicBezTo>
                      <a:pt x="1676" y="164"/>
                      <a:pt x="1677" y="112"/>
                      <a:pt x="1569" y="46"/>
                    </a:cubicBezTo>
                    <a:cubicBezTo>
                      <a:pt x="1530" y="21"/>
                      <a:pt x="1489" y="11"/>
                      <a:pt x="1449" y="11"/>
                    </a:cubicBezTo>
                    <a:cubicBezTo>
                      <a:pt x="1335" y="11"/>
                      <a:pt x="1223" y="94"/>
                      <a:pt x="1126" y="170"/>
                    </a:cubicBezTo>
                    <a:cubicBezTo>
                      <a:pt x="1090" y="197"/>
                      <a:pt x="1051" y="208"/>
                      <a:pt x="1011" y="208"/>
                    </a:cubicBezTo>
                    <a:cubicBezTo>
                      <a:pt x="902" y="208"/>
                      <a:pt x="781" y="130"/>
                      <a:pt x="674" y="82"/>
                    </a:cubicBezTo>
                    <a:cubicBezTo>
                      <a:pt x="625" y="60"/>
                      <a:pt x="589" y="49"/>
                      <a:pt x="559" y="49"/>
                    </a:cubicBezTo>
                    <a:cubicBezTo>
                      <a:pt x="501" y="49"/>
                      <a:pt x="468" y="92"/>
                      <a:pt x="420" y="184"/>
                    </a:cubicBezTo>
                    <a:cubicBezTo>
                      <a:pt x="393" y="235"/>
                      <a:pt x="337" y="266"/>
                      <a:pt x="276" y="276"/>
                    </a:cubicBezTo>
                    <a:lnTo>
                      <a:pt x="276" y="276"/>
                    </a:lnTo>
                    <a:cubicBezTo>
                      <a:pt x="266" y="205"/>
                      <a:pt x="256" y="153"/>
                      <a:pt x="248" y="128"/>
                    </a:cubicBezTo>
                    <a:cubicBezTo>
                      <a:pt x="215" y="36"/>
                      <a:pt x="165" y="1"/>
                      <a:pt x="120" y="1"/>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699" name="Google Shape;699;p23"/>
              <p:cNvSpPr/>
              <p:nvPr/>
            </p:nvSpPr>
            <p:spPr>
              <a:xfrm>
                <a:off x="4170382" y="3407987"/>
                <a:ext cx="232889" cy="88610"/>
              </a:xfrm>
              <a:custGeom>
                <a:avLst/>
                <a:gdLst/>
                <a:ahLst/>
                <a:cxnLst/>
                <a:rect l="l" t="t" r="r" b="b"/>
                <a:pathLst>
                  <a:path w="5543" h="2109" extrusionOk="0">
                    <a:moveTo>
                      <a:pt x="488" y="0"/>
                    </a:moveTo>
                    <a:cubicBezTo>
                      <a:pt x="194" y="0"/>
                      <a:pt x="0" y="1352"/>
                      <a:pt x="124" y="1890"/>
                    </a:cubicBezTo>
                    <a:cubicBezTo>
                      <a:pt x="154" y="2025"/>
                      <a:pt x="205" y="2109"/>
                      <a:pt x="278" y="2109"/>
                    </a:cubicBezTo>
                    <a:lnTo>
                      <a:pt x="5078" y="2109"/>
                    </a:lnTo>
                    <a:cubicBezTo>
                      <a:pt x="5188" y="2109"/>
                      <a:pt x="5278" y="2023"/>
                      <a:pt x="5333" y="1890"/>
                    </a:cubicBezTo>
                    <a:cubicBezTo>
                      <a:pt x="5542" y="1406"/>
                      <a:pt x="5329" y="280"/>
                      <a:pt x="4156" y="280"/>
                    </a:cubicBezTo>
                    <a:cubicBezTo>
                      <a:pt x="3947" y="280"/>
                      <a:pt x="3707" y="316"/>
                      <a:pt x="3434" y="397"/>
                    </a:cubicBezTo>
                    <a:cubicBezTo>
                      <a:pt x="3418" y="400"/>
                      <a:pt x="3399" y="402"/>
                      <a:pt x="3378" y="402"/>
                    </a:cubicBezTo>
                    <a:cubicBezTo>
                      <a:pt x="3035" y="402"/>
                      <a:pt x="2072" y="30"/>
                      <a:pt x="2072" y="30"/>
                    </a:cubicBezTo>
                    <a:cubicBezTo>
                      <a:pt x="2072" y="30"/>
                      <a:pt x="1943" y="244"/>
                      <a:pt x="1501" y="244"/>
                    </a:cubicBezTo>
                    <a:cubicBezTo>
                      <a:pt x="1272" y="244"/>
                      <a:pt x="960" y="187"/>
                      <a:pt x="540" y="14"/>
                    </a:cubicBezTo>
                    <a:cubicBezTo>
                      <a:pt x="522" y="5"/>
                      <a:pt x="505" y="0"/>
                      <a:pt x="488" y="0"/>
                    </a:cubicBezTo>
                    <a:close/>
                  </a:path>
                </a:pathLst>
              </a:custGeom>
              <a:solidFill>
                <a:srgbClr val="34312E"/>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00" name="Google Shape;700;p23"/>
              <p:cNvSpPr/>
              <p:nvPr/>
            </p:nvSpPr>
            <p:spPr>
              <a:xfrm>
                <a:off x="4299154" y="3424667"/>
                <a:ext cx="6680" cy="20125"/>
              </a:xfrm>
              <a:custGeom>
                <a:avLst/>
                <a:gdLst/>
                <a:ahLst/>
                <a:cxnLst/>
                <a:rect l="l" t="t" r="r" b="b"/>
                <a:pathLst>
                  <a:path w="159" h="479" fill="none" extrusionOk="0">
                    <a:moveTo>
                      <a:pt x="159" y="0"/>
                    </a:moveTo>
                    <a:lnTo>
                      <a:pt x="1" y="479"/>
                    </a:lnTo>
                  </a:path>
                </a:pathLst>
              </a:custGeom>
              <a:noFill/>
              <a:ln w="3800" cap="rnd" cmpd="sng">
                <a:solidFill>
                  <a:srgbClr val="FFFFFF"/>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01" name="Google Shape;701;p23"/>
              <p:cNvSpPr/>
              <p:nvPr/>
            </p:nvSpPr>
            <p:spPr>
              <a:xfrm>
                <a:off x="4277055" y="3418406"/>
                <a:ext cx="6680" cy="20167"/>
              </a:xfrm>
              <a:custGeom>
                <a:avLst/>
                <a:gdLst/>
                <a:ahLst/>
                <a:cxnLst/>
                <a:rect l="l" t="t" r="r" b="b"/>
                <a:pathLst>
                  <a:path w="159" h="480" fill="none" extrusionOk="0">
                    <a:moveTo>
                      <a:pt x="158" y="1"/>
                    </a:moveTo>
                    <a:lnTo>
                      <a:pt x="0" y="479"/>
                    </a:lnTo>
                  </a:path>
                </a:pathLst>
              </a:custGeom>
              <a:noFill/>
              <a:ln w="3800" cap="rnd" cmpd="sng">
                <a:solidFill>
                  <a:srgbClr val="FFFFFF"/>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02" name="Google Shape;702;p23"/>
              <p:cNvSpPr/>
              <p:nvPr/>
            </p:nvSpPr>
            <p:spPr>
              <a:xfrm>
                <a:off x="3855697" y="3281063"/>
                <a:ext cx="93147" cy="152136"/>
              </a:xfrm>
              <a:custGeom>
                <a:avLst/>
                <a:gdLst/>
                <a:ahLst/>
                <a:cxnLst/>
                <a:rect l="l" t="t" r="r" b="b"/>
                <a:pathLst>
                  <a:path w="2217" h="3621" extrusionOk="0">
                    <a:moveTo>
                      <a:pt x="121" y="681"/>
                    </a:moveTo>
                    <a:cubicBezTo>
                      <a:pt x="55" y="681"/>
                      <a:pt x="1" y="757"/>
                      <a:pt x="25" y="843"/>
                    </a:cubicBezTo>
                    <a:cubicBezTo>
                      <a:pt x="29" y="857"/>
                      <a:pt x="34" y="863"/>
                      <a:pt x="41" y="863"/>
                    </a:cubicBezTo>
                    <a:cubicBezTo>
                      <a:pt x="63" y="863"/>
                      <a:pt x="101" y="787"/>
                      <a:pt x="143" y="684"/>
                    </a:cubicBezTo>
                    <a:lnTo>
                      <a:pt x="143" y="684"/>
                    </a:lnTo>
                    <a:cubicBezTo>
                      <a:pt x="135" y="682"/>
                      <a:pt x="128" y="681"/>
                      <a:pt x="121" y="681"/>
                    </a:cubicBezTo>
                    <a:close/>
                    <a:moveTo>
                      <a:pt x="1142" y="1"/>
                    </a:moveTo>
                    <a:cubicBezTo>
                      <a:pt x="1133" y="1"/>
                      <a:pt x="1124" y="4"/>
                      <a:pt x="1116" y="10"/>
                    </a:cubicBezTo>
                    <a:cubicBezTo>
                      <a:pt x="990" y="108"/>
                      <a:pt x="835" y="767"/>
                      <a:pt x="695" y="767"/>
                    </a:cubicBezTo>
                    <a:cubicBezTo>
                      <a:pt x="688" y="767"/>
                      <a:pt x="682" y="766"/>
                      <a:pt x="676" y="763"/>
                    </a:cubicBezTo>
                    <a:cubicBezTo>
                      <a:pt x="543" y="703"/>
                      <a:pt x="442" y="130"/>
                      <a:pt x="370" y="130"/>
                    </a:cubicBezTo>
                    <a:cubicBezTo>
                      <a:pt x="363" y="130"/>
                      <a:pt x="356" y="136"/>
                      <a:pt x="349" y="148"/>
                    </a:cubicBezTo>
                    <a:cubicBezTo>
                      <a:pt x="307" y="229"/>
                      <a:pt x="218" y="500"/>
                      <a:pt x="143" y="684"/>
                    </a:cubicBezTo>
                    <a:lnTo>
                      <a:pt x="143" y="684"/>
                    </a:lnTo>
                    <a:cubicBezTo>
                      <a:pt x="181" y="694"/>
                      <a:pt x="220" y="732"/>
                      <a:pt x="248" y="808"/>
                    </a:cubicBezTo>
                    <a:cubicBezTo>
                      <a:pt x="327" y="1035"/>
                      <a:pt x="442" y="3316"/>
                      <a:pt x="442" y="3316"/>
                    </a:cubicBezTo>
                    <a:cubicBezTo>
                      <a:pt x="442" y="3316"/>
                      <a:pt x="957" y="3621"/>
                      <a:pt x="1416" y="3621"/>
                    </a:cubicBezTo>
                    <a:cubicBezTo>
                      <a:pt x="1657" y="3621"/>
                      <a:pt x="1883" y="3537"/>
                      <a:pt x="2011" y="3281"/>
                    </a:cubicBezTo>
                    <a:cubicBezTo>
                      <a:pt x="2011" y="3281"/>
                      <a:pt x="2196" y="1170"/>
                      <a:pt x="2210" y="865"/>
                    </a:cubicBezTo>
                    <a:cubicBezTo>
                      <a:pt x="2216" y="736"/>
                      <a:pt x="2207" y="694"/>
                      <a:pt x="2175" y="694"/>
                    </a:cubicBezTo>
                    <a:cubicBezTo>
                      <a:pt x="2132" y="694"/>
                      <a:pt x="2047" y="772"/>
                      <a:pt x="1905" y="814"/>
                    </a:cubicBezTo>
                    <a:cubicBezTo>
                      <a:pt x="1831" y="836"/>
                      <a:pt x="1785" y="845"/>
                      <a:pt x="1752" y="845"/>
                    </a:cubicBezTo>
                    <a:cubicBezTo>
                      <a:pt x="1677" y="845"/>
                      <a:pt x="1677" y="793"/>
                      <a:pt x="1570" y="726"/>
                    </a:cubicBezTo>
                    <a:cubicBezTo>
                      <a:pt x="1427" y="638"/>
                      <a:pt x="1269" y="1"/>
                      <a:pt x="1142" y="1"/>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03" name="Google Shape;703;p23"/>
              <p:cNvSpPr/>
              <p:nvPr/>
            </p:nvSpPr>
            <p:spPr>
              <a:xfrm>
                <a:off x="3853134" y="3417650"/>
                <a:ext cx="232889" cy="88652"/>
              </a:xfrm>
              <a:custGeom>
                <a:avLst/>
                <a:gdLst/>
                <a:ahLst/>
                <a:cxnLst/>
                <a:rect l="l" t="t" r="r" b="b"/>
                <a:pathLst>
                  <a:path w="5543" h="2110" extrusionOk="0">
                    <a:moveTo>
                      <a:pt x="489" y="1"/>
                    </a:moveTo>
                    <a:cubicBezTo>
                      <a:pt x="194" y="1"/>
                      <a:pt x="1" y="1353"/>
                      <a:pt x="124" y="1891"/>
                    </a:cubicBezTo>
                    <a:cubicBezTo>
                      <a:pt x="154" y="2025"/>
                      <a:pt x="205" y="2109"/>
                      <a:pt x="278" y="2109"/>
                    </a:cubicBezTo>
                    <a:lnTo>
                      <a:pt x="5079" y="2109"/>
                    </a:lnTo>
                    <a:cubicBezTo>
                      <a:pt x="5189" y="2109"/>
                      <a:pt x="5278" y="2023"/>
                      <a:pt x="5334" y="1891"/>
                    </a:cubicBezTo>
                    <a:cubicBezTo>
                      <a:pt x="5543" y="1407"/>
                      <a:pt x="5329" y="281"/>
                      <a:pt x="4156" y="281"/>
                    </a:cubicBezTo>
                    <a:cubicBezTo>
                      <a:pt x="3947" y="281"/>
                      <a:pt x="3708" y="317"/>
                      <a:pt x="3435" y="399"/>
                    </a:cubicBezTo>
                    <a:cubicBezTo>
                      <a:pt x="3418" y="402"/>
                      <a:pt x="3399" y="403"/>
                      <a:pt x="3378" y="403"/>
                    </a:cubicBezTo>
                    <a:cubicBezTo>
                      <a:pt x="3035" y="403"/>
                      <a:pt x="2072" y="30"/>
                      <a:pt x="2072" y="30"/>
                    </a:cubicBezTo>
                    <a:cubicBezTo>
                      <a:pt x="2072" y="30"/>
                      <a:pt x="1943" y="245"/>
                      <a:pt x="1501" y="245"/>
                    </a:cubicBezTo>
                    <a:cubicBezTo>
                      <a:pt x="1272" y="245"/>
                      <a:pt x="961" y="188"/>
                      <a:pt x="540" y="14"/>
                    </a:cubicBezTo>
                    <a:cubicBezTo>
                      <a:pt x="523" y="5"/>
                      <a:pt x="505" y="1"/>
                      <a:pt x="489" y="1"/>
                    </a:cubicBezTo>
                    <a:close/>
                  </a:path>
                </a:pathLst>
              </a:custGeom>
              <a:solidFill>
                <a:srgbClr val="34312E"/>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04" name="Google Shape;704;p23"/>
              <p:cNvSpPr/>
              <p:nvPr/>
            </p:nvSpPr>
            <p:spPr>
              <a:xfrm>
                <a:off x="3981949" y="3434330"/>
                <a:ext cx="6680" cy="20167"/>
              </a:xfrm>
              <a:custGeom>
                <a:avLst/>
                <a:gdLst/>
                <a:ahLst/>
                <a:cxnLst/>
                <a:rect l="l" t="t" r="r" b="b"/>
                <a:pathLst>
                  <a:path w="159" h="480" fill="none" extrusionOk="0">
                    <a:moveTo>
                      <a:pt x="158" y="1"/>
                    </a:moveTo>
                    <a:lnTo>
                      <a:pt x="0" y="479"/>
                    </a:lnTo>
                  </a:path>
                </a:pathLst>
              </a:custGeom>
              <a:noFill/>
              <a:ln w="3800" cap="rnd" cmpd="sng">
                <a:solidFill>
                  <a:srgbClr val="FFFFFF"/>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05" name="Google Shape;705;p23"/>
              <p:cNvSpPr/>
              <p:nvPr/>
            </p:nvSpPr>
            <p:spPr>
              <a:xfrm>
                <a:off x="3959808" y="3428112"/>
                <a:ext cx="6680" cy="20125"/>
              </a:xfrm>
              <a:custGeom>
                <a:avLst/>
                <a:gdLst/>
                <a:ahLst/>
                <a:cxnLst/>
                <a:rect l="l" t="t" r="r" b="b"/>
                <a:pathLst>
                  <a:path w="159" h="479" fill="none" extrusionOk="0">
                    <a:moveTo>
                      <a:pt x="159" y="0"/>
                    </a:moveTo>
                    <a:lnTo>
                      <a:pt x="1" y="479"/>
                    </a:lnTo>
                  </a:path>
                </a:pathLst>
              </a:custGeom>
              <a:noFill/>
              <a:ln w="3800" cap="rnd" cmpd="sng">
                <a:solidFill>
                  <a:srgbClr val="FFFFFF"/>
                </a:solidFill>
                <a:prstDash val="solid"/>
                <a:round/>
                <a:headEnd type="none" w="sm" len="sm"/>
                <a:tailEnd type="none" w="sm" len="sm"/>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06" name="Google Shape;706;p23"/>
              <p:cNvSpPr/>
              <p:nvPr/>
            </p:nvSpPr>
            <p:spPr>
              <a:xfrm>
                <a:off x="3798558" y="1012772"/>
                <a:ext cx="438048" cy="301710"/>
              </a:xfrm>
              <a:custGeom>
                <a:avLst/>
                <a:gdLst/>
                <a:ahLst/>
                <a:cxnLst/>
                <a:rect l="l" t="t" r="r" b="b"/>
                <a:pathLst>
                  <a:path w="10426" h="7181" extrusionOk="0">
                    <a:moveTo>
                      <a:pt x="5952" y="0"/>
                    </a:moveTo>
                    <a:cubicBezTo>
                      <a:pt x="5952" y="0"/>
                      <a:pt x="6312" y="1420"/>
                      <a:pt x="5571" y="2162"/>
                    </a:cubicBezTo>
                    <a:cubicBezTo>
                      <a:pt x="5473" y="2237"/>
                      <a:pt x="5429" y="2401"/>
                      <a:pt x="3814" y="2620"/>
                    </a:cubicBezTo>
                    <a:cubicBezTo>
                      <a:pt x="2199" y="2838"/>
                      <a:pt x="1129" y="3093"/>
                      <a:pt x="431" y="5968"/>
                    </a:cubicBezTo>
                    <a:cubicBezTo>
                      <a:pt x="0" y="7172"/>
                      <a:pt x="3600" y="7181"/>
                      <a:pt x="3702" y="7181"/>
                    </a:cubicBezTo>
                    <a:cubicBezTo>
                      <a:pt x="3703" y="7181"/>
                      <a:pt x="3704" y="7181"/>
                      <a:pt x="3704" y="7181"/>
                    </a:cubicBezTo>
                    <a:lnTo>
                      <a:pt x="7982" y="7050"/>
                    </a:lnTo>
                    <a:cubicBezTo>
                      <a:pt x="7982" y="7050"/>
                      <a:pt x="8243" y="6199"/>
                      <a:pt x="8855" y="5500"/>
                    </a:cubicBezTo>
                    <a:cubicBezTo>
                      <a:pt x="9465" y="4802"/>
                      <a:pt x="10425" y="3056"/>
                      <a:pt x="10425" y="3056"/>
                    </a:cubicBezTo>
                    <a:cubicBezTo>
                      <a:pt x="10425" y="3056"/>
                      <a:pt x="8605" y="2599"/>
                      <a:pt x="8469" y="2227"/>
                    </a:cubicBezTo>
                    <a:cubicBezTo>
                      <a:pt x="8441" y="2150"/>
                      <a:pt x="8423" y="2035"/>
                      <a:pt x="8415" y="1900"/>
                    </a:cubicBezTo>
                    <a:lnTo>
                      <a:pt x="8415" y="1897"/>
                    </a:lnTo>
                    <a:cubicBezTo>
                      <a:pt x="8399" y="1656"/>
                      <a:pt x="8411" y="1350"/>
                      <a:pt x="8427" y="1095"/>
                    </a:cubicBezTo>
                    <a:cubicBezTo>
                      <a:pt x="8429" y="1065"/>
                      <a:pt x="8429" y="1050"/>
                      <a:pt x="8429" y="1050"/>
                    </a:cubicBezTo>
                    <a:cubicBezTo>
                      <a:pt x="8448" y="786"/>
                      <a:pt x="8469" y="587"/>
                      <a:pt x="8469" y="587"/>
                    </a:cubicBezTo>
                    <a:lnTo>
                      <a:pt x="5952" y="0"/>
                    </a:ln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07" name="Google Shape;707;p23"/>
              <p:cNvSpPr/>
              <p:nvPr/>
            </p:nvSpPr>
            <p:spPr>
              <a:xfrm>
                <a:off x="3983546" y="794888"/>
                <a:ext cx="248855" cy="264737"/>
              </a:xfrm>
              <a:custGeom>
                <a:avLst/>
                <a:gdLst/>
                <a:ahLst/>
                <a:cxnLst/>
                <a:rect l="l" t="t" r="r" b="b"/>
                <a:pathLst>
                  <a:path w="5923" h="6301" extrusionOk="0">
                    <a:moveTo>
                      <a:pt x="4138" y="1"/>
                    </a:moveTo>
                    <a:cubicBezTo>
                      <a:pt x="3043" y="12"/>
                      <a:pt x="1016" y="745"/>
                      <a:pt x="625" y="1544"/>
                    </a:cubicBezTo>
                    <a:cubicBezTo>
                      <a:pt x="371" y="2062"/>
                      <a:pt x="995" y="3027"/>
                      <a:pt x="1013" y="3235"/>
                    </a:cubicBezTo>
                    <a:cubicBezTo>
                      <a:pt x="860" y="2944"/>
                      <a:pt x="701" y="2841"/>
                      <a:pt x="561" y="2841"/>
                    </a:cubicBezTo>
                    <a:cubicBezTo>
                      <a:pt x="294" y="2841"/>
                      <a:pt x="91" y="3210"/>
                      <a:pt x="97" y="3381"/>
                    </a:cubicBezTo>
                    <a:cubicBezTo>
                      <a:pt x="0" y="4060"/>
                      <a:pt x="565" y="4670"/>
                      <a:pt x="1066" y="4670"/>
                    </a:cubicBezTo>
                    <a:cubicBezTo>
                      <a:pt x="1096" y="4670"/>
                      <a:pt x="1127" y="4668"/>
                      <a:pt x="1156" y="4663"/>
                    </a:cubicBezTo>
                    <a:cubicBezTo>
                      <a:pt x="1294" y="5152"/>
                      <a:pt x="2126" y="6196"/>
                      <a:pt x="3506" y="6300"/>
                    </a:cubicBezTo>
                    <a:cubicBezTo>
                      <a:pt x="4973" y="6236"/>
                      <a:pt x="5565" y="5323"/>
                      <a:pt x="5791" y="4429"/>
                    </a:cubicBezTo>
                    <a:cubicBezTo>
                      <a:pt x="5888" y="4042"/>
                      <a:pt x="5919" y="3661"/>
                      <a:pt x="5919" y="3352"/>
                    </a:cubicBezTo>
                    <a:cubicBezTo>
                      <a:pt x="5922" y="2950"/>
                      <a:pt x="5880" y="2673"/>
                      <a:pt x="5880" y="2673"/>
                    </a:cubicBezTo>
                    <a:cubicBezTo>
                      <a:pt x="5898" y="1945"/>
                      <a:pt x="5917" y="1427"/>
                      <a:pt x="5685" y="1161"/>
                    </a:cubicBezTo>
                    <a:cubicBezTo>
                      <a:pt x="5117" y="510"/>
                      <a:pt x="4556" y="126"/>
                      <a:pt x="4138" y="1"/>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08" name="Google Shape;708;p23"/>
              <p:cNvSpPr/>
              <p:nvPr/>
            </p:nvSpPr>
            <p:spPr>
              <a:xfrm>
                <a:off x="4145467" y="917191"/>
                <a:ext cx="19327" cy="58821"/>
              </a:xfrm>
              <a:custGeom>
                <a:avLst/>
                <a:gdLst/>
                <a:ahLst/>
                <a:cxnLst/>
                <a:rect l="l" t="t" r="r" b="b"/>
                <a:pathLst>
                  <a:path w="460" h="1400" extrusionOk="0">
                    <a:moveTo>
                      <a:pt x="124" y="1"/>
                    </a:moveTo>
                    <a:cubicBezTo>
                      <a:pt x="106" y="74"/>
                      <a:pt x="96" y="149"/>
                      <a:pt x="88" y="225"/>
                    </a:cubicBezTo>
                    <a:cubicBezTo>
                      <a:pt x="80" y="300"/>
                      <a:pt x="76" y="375"/>
                      <a:pt x="74" y="451"/>
                    </a:cubicBezTo>
                    <a:cubicBezTo>
                      <a:pt x="73" y="527"/>
                      <a:pt x="76" y="605"/>
                      <a:pt x="86" y="682"/>
                    </a:cubicBezTo>
                    <a:cubicBezTo>
                      <a:pt x="97" y="759"/>
                      <a:pt x="116" y="836"/>
                      <a:pt x="153" y="910"/>
                    </a:cubicBezTo>
                    <a:cubicBezTo>
                      <a:pt x="172" y="946"/>
                      <a:pt x="197" y="982"/>
                      <a:pt x="228" y="1012"/>
                    </a:cubicBezTo>
                    <a:cubicBezTo>
                      <a:pt x="244" y="1027"/>
                      <a:pt x="262" y="1040"/>
                      <a:pt x="281" y="1051"/>
                    </a:cubicBezTo>
                    <a:lnTo>
                      <a:pt x="303" y="1064"/>
                    </a:lnTo>
                    <a:cubicBezTo>
                      <a:pt x="310" y="1069"/>
                      <a:pt x="317" y="1074"/>
                      <a:pt x="323" y="1078"/>
                    </a:cubicBezTo>
                    <a:cubicBezTo>
                      <a:pt x="348" y="1098"/>
                      <a:pt x="368" y="1122"/>
                      <a:pt x="378" y="1148"/>
                    </a:cubicBezTo>
                    <a:cubicBezTo>
                      <a:pt x="387" y="1174"/>
                      <a:pt x="386" y="1203"/>
                      <a:pt x="373" y="1230"/>
                    </a:cubicBezTo>
                    <a:cubicBezTo>
                      <a:pt x="367" y="1244"/>
                      <a:pt x="358" y="1257"/>
                      <a:pt x="348" y="1269"/>
                    </a:cubicBezTo>
                    <a:cubicBezTo>
                      <a:pt x="337" y="1282"/>
                      <a:pt x="325" y="1292"/>
                      <a:pt x="311" y="1303"/>
                    </a:cubicBezTo>
                    <a:cubicBezTo>
                      <a:pt x="284" y="1323"/>
                      <a:pt x="253" y="1338"/>
                      <a:pt x="219" y="1350"/>
                    </a:cubicBezTo>
                    <a:cubicBezTo>
                      <a:pt x="158" y="1372"/>
                      <a:pt x="92" y="1379"/>
                      <a:pt x="24" y="1379"/>
                    </a:cubicBezTo>
                    <a:cubicBezTo>
                      <a:pt x="16" y="1379"/>
                      <a:pt x="8" y="1379"/>
                      <a:pt x="0" y="1379"/>
                    </a:cubicBezTo>
                    <a:lnTo>
                      <a:pt x="0" y="1379"/>
                    </a:lnTo>
                    <a:cubicBezTo>
                      <a:pt x="46" y="1392"/>
                      <a:pt x="95" y="1399"/>
                      <a:pt x="144" y="1399"/>
                    </a:cubicBezTo>
                    <a:cubicBezTo>
                      <a:pt x="172" y="1399"/>
                      <a:pt x="201" y="1397"/>
                      <a:pt x="229" y="1392"/>
                    </a:cubicBezTo>
                    <a:cubicBezTo>
                      <a:pt x="269" y="1384"/>
                      <a:pt x="307" y="1372"/>
                      <a:pt x="343" y="1351"/>
                    </a:cubicBezTo>
                    <a:cubicBezTo>
                      <a:pt x="379" y="1330"/>
                      <a:pt x="412" y="1301"/>
                      <a:pt x="434" y="1262"/>
                    </a:cubicBezTo>
                    <a:cubicBezTo>
                      <a:pt x="446" y="1241"/>
                      <a:pt x="454" y="1220"/>
                      <a:pt x="456" y="1196"/>
                    </a:cubicBezTo>
                    <a:cubicBezTo>
                      <a:pt x="460" y="1172"/>
                      <a:pt x="457" y="1148"/>
                      <a:pt x="451" y="1125"/>
                    </a:cubicBezTo>
                    <a:cubicBezTo>
                      <a:pt x="444" y="1102"/>
                      <a:pt x="434" y="1082"/>
                      <a:pt x="420" y="1063"/>
                    </a:cubicBezTo>
                    <a:cubicBezTo>
                      <a:pt x="407" y="1044"/>
                      <a:pt x="392" y="1029"/>
                      <a:pt x="376" y="1014"/>
                    </a:cubicBezTo>
                    <a:cubicBezTo>
                      <a:pt x="367" y="1007"/>
                      <a:pt x="358" y="1001"/>
                      <a:pt x="351" y="995"/>
                    </a:cubicBezTo>
                    <a:lnTo>
                      <a:pt x="324" y="979"/>
                    </a:lnTo>
                    <a:cubicBezTo>
                      <a:pt x="311" y="970"/>
                      <a:pt x="299" y="960"/>
                      <a:pt x="288" y="949"/>
                    </a:cubicBezTo>
                    <a:cubicBezTo>
                      <a:pt x="265" y="927"/>
                      <a:pt x="247" y="899"/>
                      <a:pt x="231" y="870"/>
                    </a:cubicBezTo>
                    <a:cubicBezTo>
                      <a:pt x="215" y="840"/>
                      <a:pt x="203" y="807"/>
                      <a:pt x="193" y="773"/>
                    </a:cubicBezTo>
                    <a:cubicBezTo>
                      <a:pt x="182" y="739"/>
                      <a:pt x="174" y="704"/>
                      <a:pt x="168" y="669"/>
                    </a:cubicBezTo>
                    <a:cubicBezTo>
                      <a:pt x="155" y="597"/>
                      <a:pt x="147" y="524"/>
                      <a:pt x="142" y="450"/>
                    </a:cubicBezTo>
                    <a:cubicBezTo>
                      <a:pt x="138" y="376"/>
                      <a:pt x="134" y="300"/>
                      <a:pt x="130" y="226"/>
                    </a:cubicBezTo>
                    <a:cubicBezTo>
                      <a:pt x="126" y="151"/>
                      <a:pt x="125" y="77"/>
                      <a:pt x="124" y="1"/>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09" name="Google Shape;709;p23"/>
              <p:cNvSpPr/>
              <p:nvPr/>
            </p:nvSpPr>
            <p:spPr>
              <a:xfrm>
                <a:off x="4158660" y="876479"/>
                <a:ext cx="63737" cy="18319"/>
              </a:xfrm>
              <a:custGeom>
                <a:avLst/>
                <a:gdLst/>
                <a:ahLst/>
                <a:cxnLst/>
                <a:rect l="l" t="t" r="r" b="b"/>
                <a:pathLst>
                  <a:path w="1517" h="436" extrusionOk="0">
                    <a:moveTo>
                      <a:pt x="796" y="1"/>
                    </a:moveTo>
                    <a:cubicBezTo>
                      <a:pt x="767" y="1"/>
                      <a:pt x="738" y="2"/>
                      <a:pt x="710" y="4"/>
                    </a:cubicBezTo>
                    <a:cubicBezTo>
                      <a:pt x="566" y="14"/>
                      <a:pt x="420" y="50"/>
                      <a:pt x="292" y="123"/>
                    </a:cubicBezTo>
                    <a:cubicBezTo>
                      <a:pt x="163" y="194"/>
                      <a:pt x="54" y="304"/>
                      <a:pt x="1" y="435"/>
                    </a:cubicBezTo>
                    <a:cubicBezTo>
                      <a:pt x="57" y="393"/>
                      <a:pt x="113" y="355"/>
                      <a:pt x="170" y="324"/>
                    </a:cubicBezTo>
                    <a:cubicBezTo>
                      <a:pt x="229" y="293"/>
                      <a:pt x="287" y="268"/>
                      <a:pt x="347" y="248"/>
                    </a:cubicBezTo>
                    <a:cubicBezTo>
                      <a:pt x="469" y="207"/>
                      <a:pt x="594" y="187"/>
                      <a:pt x="722" y="178"/>
                    </a:cubicBezTo>
                    <a:cubicBezTo>
                      <a:pt x="775" y="174"/>
                      <a:pt x="829" y="172"/>
                      <a:pt x="884" y="172"/>
                    </a:cubicBezTo>
                    <a:cubicBezTo>
                      <a:pt x="959" y="172"/>
                      <a:pt x="1035" y="176"/>
                      <a:pt x="1111" y="181"/>
                    </a:cubicBezTo>
                    <a:cubicBezTo>
                      <a:pt x="1244" y="191"/>
                      <a:pt x="1376" y="209"/>
                      <a:pt x="1517" y="228"/>
                    </a:cubicBezTo>
                    <a:cubicBezTo>
                      <a:pt x="1461" y="184"/>
                      <a:pt x="1399" y="149"/>
                      <a:pt x="1335" y="119"/>
                    </a:cubicBezTo>
                    <a:cubicBezTo>
                      <a:pt x="1270" y="90"/>
                      <a:pt x="1204" y="65"/>
                      <a:pt x="1135" y="47"/>
                    </a:cubicBezTo>
                    <a:cubicBezTo>
                      <a:pt x="1025" y="17"/>
                      <a:pt x="911" y="1"/>
                      <a:pt x="796" y="1"/>
                    </a:cubicBezTo>
                    <a:close/>
                  </a:path>
                </a:pathLst>
              </a:custGeom>
              <a:solidFill>
                <a:srgbClr val="4F3E3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10" name="Google Shape;710;p23"/>
              <p:cNvSpPr/>
              <p:nvPr/>
            </p:nvSpPr>
            <p:spPr>
              <a:xfrm>
                <a:off x="4046273" y="876017"/>
                <a:ext cx="64829" cy="14873"/>
              </a:xfrm>
              <a:custGeom>
                <a:avLst/>
                <a:gdLst/>
                <a:ahLst/>
                <a:cxnLst/>
                <a:rect l="l" t="t" r="r" b="b"/>
                <a:pathLst>
                  <a:path w="1543" h="354" extrusionOk="0">
                    <a:moveTo>
                      <a:pt x="757" y="1"/>
                    </a:moveTo>
                    <a:cubicBezTo>
                      <a:pt x="729" y="1"/>
                      <a:pt x="701" y="2"/>
                      <a:pt x="673" y="4"/>
                    </a:cubicBezTo>
                    <a:cubicBezTo>
                      <a:pt x="636" y="8"/>
                      <a:pt x="600" y="11"/>
                      <a:pt x="565" y="18"/>
                    </a:cubicBezTo>
                    <a:cubicBezTo>
                      <a:pt x="493" y="30"/>
                      <a:pt x="423" y="50"/>
                      <a:pt x="356" y="76"/>
                    </a:cubicBezTo>
                    <a:cubicBezTo>
                      <a:pt x="222" y="129"/>
                      <a:pt x="99" y="205"/>
                      <a:pt x="1" y="307"/>
                    </a:cubicBezTo>
                    <a:cubicBezTo>
                      <a:pt x="137" y="268"/>
                      <a:pt x="265" y="232"/>
                      <a:pt x="394" y="208"/>
                    </a:cubicBezTo>
                    <a:cubicBezTo>
                      <a:pt x="410" y="205"/>
                      <a:pt x="426" y="202"/>
                      <a:pt x="442" y="200"/>
                    </a:cubicBezTo>
                    <a:cubicBezTo>
                      <a:pt x="458" y="198"/>
                      <a:pt x="474" y="194"/>
                      <a:pt x="490" y="192"/>
                    </a:cubicBezTo>
                    <a:cubicBezTo>
                      <a:pt x="523" y="189"/>
                      <a:pt x="554" y="184"/>
                      <a:pt x="586" y="182"/>
                    </a:cubicBezTo>
                    <a:cubicBezTo>
                      <a:pt x="618" y="178"/>
                      <a:pt x="650" y="177"/>
                      <a:pt x="682" y="176"/>
                    </a:cubicBezTo>
                    <a:cubicBezTo>
                      <a:pt x="703" y="176"/>
                      <a:pt x="725" y="175"/>
                      <a:pt x="746" y="175"/>
                    </a:cubicBezTo>
                    <a:cubicBezTo>
                      <a:pt x="757" y="175"/>
                      <a:pt x="767" y="175"/>
                      <a:pt x="778" y="176"/>
                    </a:cubicBezTo>
                    <a:cubicBezTo>
                      <a:pt x="905" y="178"/>
                      <a:pt x="1033" y="196"/>
                      <a:pt x="1159" y="226"/>
                    </a:cubicBezTo>
                    <a:cubicBezTo>
                      <a:pt x="1223" y="242"/>
                      <a:pt x="1287" y="260"/>
                      <a:pt x="1350" y="281"/>
                    </a:cubicBezTo>
                    <a:cubicBezTo>
                      <a:pt x="1413" y="302"/>
                      <a:pt x="1477" y="326"/>
                      <a:pt x="1542" y="354"/>
                    </a:cubicBezTo>
                    <a:cubicBezTo>
                      <a:pt x="1522" y="325"/>
                      <a:pt x="1497" y="299"/>
                      <a:pt x="1472" y="274"/>
                    </a:cubicBezTo>
                    <a:cubicBezTo>
                      <a:pt x="1446" y="250"/>
                      <a:pt x="1418" y="227"/>
                      <a:pt x="1390" y="205"/>
                    </a:cubicBezTo>
                    <a:cubicBezTo>
                      <a:pt x="1332" y="163"/>
                      <a:pt x="1270" y="128"/>
                      <a:pt x="1205" y="97"/>
                    </a:cubicBezTo>
                    <a:cubicBezTo>
                      <a:pt x="1073" y="38"/>
                      <a:pt x="928" y="5"/>
                      <a:pt x="782" y="1"/>
                    </a:cubicBezTo>
                    <a:cubicBezTo>
                      <a:pt x="773" y="1"/>
                      <a:pt x="765" y="1"/>
                      <a:pt x="757" y="1"/>
                    </a:cubicBezTo>
                    <a:close/>
                  </a:path>
                </a:pathLst>
              </a:custGeom>
              <a:solidFill>
                <a:srgbClr val="4F3E3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11" name="Google Shape;711;p23"/>
              <p:cNvSpPr/>
              <p:nvPr/>
            </p:nvSpPr>
            <p:spPr>
              <a:xfrm>
                <a:off x="4094505" y="979203"/>
                <a:ext cx="54956" cy="35671"/>
              </a:xfrm>
              <a:custGeom>
                <a:avLst/>
                <a:gdLst/>
                <a:ahLst/>
                <a:cxnLst/>
                <a:rect l="l" t="t" r="r" b="b"/>
                <a:pathLst>
                  <a:path w="1308" h="849" extrusionOk="0">
                    <a:moveTo>
                      <a:pt x="308" y="0"/>
                    </a:moveTo>
                    <a:lnTo>
                      <a:pt x="308" y="0"/>
                    </a:lnTo>
                    <a:cubicBezTo>
                      <a:pt x="308" y="0"/>
                      <a:pt x="1" y="594"/>
                      <a:pt x="489" y="794"/>
                    </a:cubicBezTo>
                    <a:cubicBezTo>
                      <a:pt x="581" y="832"/>
                      <a:pt x="667" y="849"/>
                      <a:pt x="747" y="849"/>
                    </a:cubicBezTo>
                    <a:cubicBezTo>
                      <a:pt x="1062" y="849"/>
                      <a:pt x="1274" y="585"/>
                      <a:pt x="1308" y="299"/>
                    </a:cubicBezTo>
                    <a:lnTo>
                      <a:pt x="308" y="0"/>
                    </a:ln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12" name="Google Shape;712;p23"/>
              <p:cNvSpPr/>
              <p:nvPr/>
            </p:nvSpPr>
            <p:spPr>
              <a:xfrm>
                <a:off x="4000183" y="926812"/>
                <a:ext cx="30335" cy="37435"/>
              </a:xfrm>
              <a:custGeom>
                <a:avLst/>
                <a:gdLst/>
                <a:ahLst/>
                <a:cxnLst/>
                <a:rect l="l" t="t" r="r" b="b"/>
                <a:pathLst>
                  <a:path w="722" h="891" extrusionOk="0">
                    <a:moveTo>
                      <a:pt x="199" y="1"/>
                    </a:moveTo>
                    <a:cubicBezTo>
                      <a:pt x="177" y="1"/>
                      <a:pt x="155" y="2"/>
                      <a:pt x="133" y="5"/>
                    </a:cubicBezTo>
                    <a:cubicBezTo>
                      <a:pt x="87" y="12"/>
                      <a:pt x="43" y="24"/>
                      <a:pt x="1" y="41"/>
                    </a:cubicBezTo>
                    <a:cubicBezTo>
                      <a:pt x="42" y="33"/>
                      <a:pt x="83" y="29"/>
                      <a:pt x="123" y="29"/>
                    </a:cubicBezTo>
                    <a:cubicBezTo>
                      <a:pt x="127" y="29"/>
                      <a:pt x="131" y="29"/>
                      <a:pt x="134" y="29"/>
                    </a:cubicBezTo>
                    <a:cubicBezTo>
                      <a:pt x="179" y="30"/>
                      <a:pt x="222" y="36"/>
                      <a:pt x="264" y="47"/>
                    </a:cubicBezTo>
                    <a:cubicBezTo>
                      <a:pt x="306" y="56"/>
                      <a:pt x="346" y="74"/>
                      <a:pt x="382" y="94"/>
                    </a:cubicBezTo>
                    <a:cubicBezTo>
                      <a:pt x="402" y="104"/>
                      <a:pt x="419" y="116"/>
                      <a:pt x="436" y="128"/>
                    </a:cubicBezTo>
                    <a:lnTo>
                      <a:pt x="460" y="148"/>
                    </a:lnTo>
                    <a:cubicBezTo>
                      <a:pt x="469" y="154"/>
                      <a:pt x="476" y="162"/>
                      <a:pt x="483" y="169"/>
                    </a:cubicBezTo>
                    <a:cubicBezTo>
                      <a:pt x="513" y="199"/>
                      <a:pt x="539" y="232"/>
                      <a:pt x="558" y="268"/>
                    </a:cubicBezTo>
                    <a:cubicBezTo>
                      <a:pt x="569" y="286"/>
                      <a:pt x="577" y="304"/>
                      <a:pt x="585" y="324"/>
                    </a:cubicBezTo>
                    <a:cubicBezTo>
                      <a:pt x="592" y="343"/>
                      <a:pt x="599" y="363"/>
                      <a:pt x="604" y="383"/>
                    </a:cubicBezTo>
                    <a:cubicBezTo>
                      <a:pt x="615" y="424"/>
                      <a:pt x="623" y="466"/>
                      <a:pt x="624" y="508"/>
                    </a:cubicBezTo>
                    <a:cubicBezTo>
                      <a:pt x="627" y="549"/>
                      <a:pt x="625" y="591"/>
                      <a:pt x="617" y="630"/>
                    </a:cubicBezTo>
                    <a:cubicBezTo>
                      <a:pt x="614" y="650"/>
                      <a:pt x="608" y="668"/>
                      <a:pt x="601" y="687"/>
                    </a:cubicBezTo>
                    <a:cubicBezTo>
                      <a:pt x="594" y="704"/>
                      <a:pt x="585" y="722"/>
                      <a:pt x="574" y="736"/>
                    </a:cubicBezTo>
                    <a:cubicBezTo>
                      <a:pt x="563" y="751"/>
                      <a:pt x="550" y="764"/>
                      <a:pt x="536" y="774"/>
                    </a:cubicBezTo>
                    <a:cubicBezTo>
                      <a:pt x="521" y="785"/>
                      <a:pt x="505" y="792"/>
                      <a:pt x="487" y="799"/>
                    </a:cubicBezTo>
                    <a:cubicBezTo>
                      <a:pt x="478" y="801"/>
                      <a:pt x="470" y="805"/>
                      <a:pt x="459" y="806"/>
                    </a:cubicBezTo>
                    <a:lnTo>
                      <a:pt x="445" y="809"/>
                    </a:lnTo>
                    <a:cubicBezTo>
                      <a:pt x="441" y="809"/>
                      <a:pt x="437" y="810"/>
                      <a:pt x="432" y="811"/>
                    </a:cubicBezTo>
                    <a:cubicBezTo>
                      <a:pt x="429" y="811"/>
                      <a:pt x="426" y="811"/>
                      <a:pt x="423" y="811"/>
                    </a:cubicBezTo>
                    <a:cubicBezTo>
                      <a:pt x="407" y="811"/>
                      <a:pt x="392" y="809"/>
                      <a:pt x="376" y="806"/>
                    </a:cubicBezTo>
                    <a:cubicBezTo>
                      <a:pt x="339" y="798"/>
                      <a:pt x="301" y="780"/>
                      <a:pt x="269" y="756"/>
                    </a:cubicBezTo>
                    <a:cubicBezTo>
                      <a:pt x="237" y="731"/>
                      <a:pt x="210" y="701"/>
                      <a:pt x="194" y="666"/>
                    </a:cubicBezTo>
                    <a:cubicBezTo>
                      <a:pt x="186" y="648"/>
                      <a:pt x="181" y="630"/>
                      <a:pt x="181" y="612"/>
                    </a:cubicBezTo>
                    <a:cubicBezTo>
                      <a:pt x="181" y="593"/>
                      <a:pt x="185" y="575"/>
                      <a:pt x="194" y="558"/>
                    </a:cubicBezTo>
                    <a:cubicBezTo>
                      <a:pt x="196" y="553"/>
                      <a:pt x="198" y="550"/>
                      <a:pt x="201" y="545"/>
                    </a:cubicBezTo>
                    <a:cubicBezTo>
                      <a:pt x="203" y="541"/>
                      <a:pt x="207" y="537"/>
                      <a:pt x="210" y="533"/>
                    </a:cubicBezTo>
                    <a:cubicBezTo>
                      <a:pt x="217" y="525"/>
                      <a:pt x="224" y="517"/>
                      <a:pt x="231" y="510"/>
                    </a:cubicBezTo>
                    <a:cubicBezTo>
                      <a:pt x="245" y="495"/>
                      <a:pt x="263" y="484"/>
                      <a:pt x="282" y="477"/>
                    </a:cubicBezTo>
                    <a:cubicBezTo>
                      <a:pt x="290" y="475"/>
                      <a:pt x="298" y="473"/>
                      <a:pt x="307" y="473"/>
                    </a:cubicBezTo>
                    <a:cubicBezTo>
                      <a:pt x="339" y="473"/>
                      <a:pt x="372" y="492"/>
                      <a:pt x="396" y="517"/>
                    </a:cubicBezTo>
                    <a:cubicBezTo>
                      <a:pt x="384" y="498"/>
                      <a:pt x="368" y="481"/>
                      <a:pt x="347" y="469"/>
                    </a:cubicBezTo>
                    <a:cubicBezTo>
                      <a:pt x="331" y="459"/>
                      <a:pt x="311" y="453"/>
                      <a:pt x="291" y="453"/>
                    </a:cubicBezTo>
                    <a:cubicBezTo>
                      <a:pt x="286" y="453"/>
                      <a:pt x="282" y="453"/>
                      <a:pt x="277" y="454"/>
                    </a:cubicBezTo>
                    <a:cubicBezTo>
                      <a:pt x="252" y="458"/>
                      <a:pt x="229" y="469"/>
                      <a:pt x="210" y="483"/>
                    </a:cubicBezTo>
                    <a:cubicBezTo>
                      <a:pt x="199" y="490"/>
                      <a:pt x="191" y="499"/>
                      <a:pt x="182" y="507"/>
                    </a:cubicBezTo>
                    <a:cubicBezTo>
                      <a:pt x="177" y="511"/>
                      <a:pt x="173" y="516"/>
                      <a:pt x="169" y="520"/>
                    </a:cubicBezTo>
                    <a:cubicBezTo>
                      <a:pt x="165" y="525"/>
                      <a:pt x="161" y="531"/>
                      <a:pt x="157" y="536"/>
                    </a:cubicBezTo>
                    <a:cubicBezTo>
                      <a:pt x="142" y="557"/>
                      <a:pt x="133" y="582"/>
                      <a:pt x="130" y="609"/>
                    </a:cubicBezTo>
                    <a:cubicBezTo>
                      <a:pt x="127" y="635"/>
                      <a:pt x="132" y="662"/>
                      <a:pt x="141" y="687"/>
                    </a:cubicBezTo>
                    <a:cubicBezTo>
                      <a:pt x="157" y="736"/>
                      <a:pt x="189" y="777"/>
                      <a:pt x="226" y="809"/>
                    </a:cubicBezTo>
                    <a:cubicBezTo>
                      <a:pt x="264" y="841"/>
                      <a:pt x="308" y="867"/>
                      <a:pt x="357" y="881"/>
                    </a:cubicBezTo>
                    <a:cubicBezTo>
                      <a:pt x="380" y="887"/>
                      <a:pt x="403" y="890"/>
                      <a:pt x="427" y="890"/>
                    </a:cubicBezTo>
                    <a:cubicBezTo>
                      <a:pt x="430" y="890"/>
                      <a:pt x="432" y="890"/>
                      <a:pt x="435" y="890"/>
                    </a:cubicBezTo>
                    <a:cubicBezTo>
                      <a:pt x="442" y="890"/>
                      <a:pt x="449" y="889"/>
                      <a:pt x="455" y="889"/>
                    </a:cubicBezTo>
                    <a:cubicBezTo>
                      <a:pt x="462" y="888"/>
                      <a:pt x="468" y="888"/>
                      <a:pt x="474" y="887"/>
                    </a:cubicBezTo>
                    <a:cubicBezTo>
                      <a:pt x="487" y="885"/>
                      <a:pt x="499" y="881"/>
                      <a:pt x="513" y="878"/>
                    </a:cubicBezTo>
                    <a:cubicBezTo>
                      <a:pt x="538" y="870"/>
                      <a:pt x="562" y="859"/>
                      <a:pt x="584" y="843"/>
                    </a:cubicBezTo>
                    <a:cubicBezTo>
                      <a:pt x="607" y="828"/>
                      <a:pt x="626" y="809"/>
                      <a:pt x="643" y="788"/>
                    </a:cubicBezTo>
                    <a:cubicBezTo>
                      <a:pt x="659" y="766"/>
                      <a:pt x="671" y="744"/>
                      <a:pt x="681" y="720"/>
                    </a:cubicBezTo>
                    <a:cubicBezTo>
                      <a:pt x="691" y="696"/>
                      <a:pt x="698" y="672"/>
                      <a:pt x="703" y="648"/>
                    </a:cubicBezTo>
                    <a:cubicBezTo>
                      <a:pt x="721" y="549"/>
                      <a:pt x="711" y="452"/>
                      <a:pt x="684" y="360"/>
                    </a:cubicBezTo>
                    <a:cubicBezTo>
                      <a:pt x="677" y="338"/>
                      <a:pt x="668" y="315"/>
                      <a:pt x="658" y="293"/>
                    </a:cubicBezTo>
                    <a:cubicBezTo>
                      <a:pt x="649" y="271"/>
                      <a:pt x="637" y="248"/>
                      <a:pt x="623" y="228"/>
                    </a:cubicBezTo>
                    <a:cubicBezTo>
                      <a:pt x="599" y="187"/>
                      <a:pt x="566" y="151"/>
                      <a:pt x="529" y="119"/>
                    </a:cubicBezTo>
                    <a:cubicBezTo>
                      <a:pt x="493" y="87"/>
                      <a:pt x="451" y="62"/>
                      <a:pt x="408" y="42"/>
                    </a:cubicBezTo>
                    <a:cubicBezTo>
                      <a:pt x="364" y="24"/>
                      <a:pt x="319" y="10"/>
                      <a:pt x="272" y="5"/>
                    </a:cubicBezTo>
                    <a:cubicBezTo>
                      <a:pt x="248" y="2"/>
                      <a:pt x="223" y="1"/>
                      <a:pt x="199" y="1"/>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13" name="Google Shape;713;p23"/>
              <p:cNvSpPr/>
              <p:nvPr/>
            </p:nvSpPr>
            <p:spPr>
              <a:xfrm>
                <a:off x="4165382" y="901687"/>
                <a:ext cx="59325" cy="28864"/>
              </a:xfrm>
              <a:custGeom>
                <a:avLst/>
                <a:gdLst/>
                <a:ahLst/>
                <a:cxnLst/>
                <a:rect l="l" t="t" r="r" b="b"/>
                <a:pathLst>
                  <a:path w="1412" h="687" extrusionOk="0">
                    <a:moveTo>
                      <a:pt x="702" y="1"/>
                    </a:moveTo>
                    <a:cubicBezTo>
                      <a:pt x="254" y="1"/>
                      <a:pt x="1" y="482"/>
                      <a:pt x="1" y="482"/>
                    </a:cubicBezTo>
                    <a:cubicBezTo>
                      <a:pt x="239" y="630"/>
                      <a:pt x="460" y="686"/>
                      <a:pt x="656" y="686"/>
                    </a:cubicBezTo>
                    <a:cubicBezTo>
                      <a:pt x="985" y="686"/>
                      <a:pt x="1247" y="528"/>
                      <a:pt x="1412" y="373"/>
                    </a:cubicBezTo>
                    <a:cubicBezTo>
                      <a:pt x="1140" y="97"/>
                      <a:pt x="902" y="1"/>
                      <a:pt x="702"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14" name="Google Shape;714;p23"/>
              <p:cNvSpPr/>
              <p:nvPr/>
            </p:nvSpPr>
            <p:spPr>
              <a:xfrm>
                <a:off x="4179331" y="901729"/>
                <a:ext cx="29453" cy="28780"/>
              </a:xfrm>
              <a:custGeom>
                <a:avLst/>
                <a:gdLst/>
                <a:ahLst/>
                <a:cxnLst/>
                <a:rect l="l" t="t" r="r" b="b"/>
                <a:pathLst>
                  <a:path w="701" h="685" extrusionOk="0">
                    <a:moveTo>
                      <a:pt x="352" y="1"/>
                    </a:moveTo>
                    <a:cubicBezTo>
                      <a:pt x="346" y="1"/>
                      <a:pt x="341" y="1"/>
                      <a:pt x="336" y="1"/>
                    </a:cubicBezTo>
                    <a:cubicBezTo>
                      <a:pt x="147" y="9"/>
                      <a:pt x="0" y="169"/>
                      <a:pt x="8" y="357"/>
                    </a:cubicBezTo>
                    <a:cubicBezTo>
                      <a:pt x="17" y="541"/>
                      <a:pt x="168" y="684"/>
                      <a:pt x="349" y="684"/>
                    </a:cubicBezTo>
                    <a:cubicBezTo>
                      <a:pt x="355" y="684"/>
                      <a:pt x="360" y="684"/>
                      <a:pt x="365" y="684"/>
                    </a:cubicBezTo>
                    <a:cubicBezTo>
                      <a:pt x="554" y="676"/>
                      <a:pt x="701" y="516"/>
                      <a:pt x="692" y="328"/>
                    </a:cubicBezTo>
                    <a:cubicBezTo>
                      <a:pt x="684" y="144"/>
                      <a:pt x="533" y="1"/>
                      <a:pt x="352" y="1"/>
                    </a:cubicBezTo>
                    <a:close/>
                  </a:path>
                </a:pathLst>
              </a:custGeom>
              <a:solidFill>
                <a:srgbClr val="4F3E3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15" name="Google Shape;715;p23"/>
              <p:cNvSpPr/>
              <p:nvPr/>
            </p:nvSpPr>
            <p:spPr>
              <a:xfrm>
                <a:off x="4176978" y="894965"/>
                <a:ext cx="42855" cy="11512"/>
              </a:xfrm>
              <a:custGeom>
                <a:avLst/>
                <a:gdLst/>
                <a:ahLst/>
                <a:cxnLst/>
                <a:rect l="l" t="t" r="r" b="b"/>
                <a:pathLst>
                  <a:path w="1020" h="274" extrusionOk="0">
                    <a:moveTo>
                      <a:pt x="452" y="0"/>
                    </a:moveTo>
                    <a:cubicBezTo>
                      <a:pt x="381" y="0"/>
                      <a:pt x="310" y="12"/>
                      <a:pt x="242" y="33"/>
                    </a:cubicBezTo>
                    <a:cubicBezTo>
                      <a:pt x="196" y="48"/>
                      <a:pt x="152" y="67"/>
                      <a:pt x="111" y="91"/>
                    </a:cubicBezTo>
                    <a:cubicBezTo>
                      <a:pt x="71" y="116"/>
                      <a:pt x="32" y="144"/>
                      <a:pt x="0" y="179"/>
                    </a:cubicBezTo>
                    <a:cubicBezTo>
                      <a:pt x="85" y="140"/>
                      <a:pt x="172" y="114"/>
                      <a:pt x="259" y="99"/>
                    </a:cubicBezTo>
                    <a:cubicBezTo>
                      <a:pt x="310" y="90"/>
                      <a:pt x="362" y="86"/>
                      <a:pt x="414" y="86"/>
                    </a:cubicBezTo>
                    <a:cubicBezTo>
                      <a:pt x="449" y="86"/>
                      <a:pt x="484" y="88"/>
                      <a:pt x="519" y="92"/>
                    </a:cubicBezTo>
                    <a:cubicBezTo>
                      <a:pt x="605" y="102"/>
                      <a:pt x="690" y="125"/>
                      <a:pt x="772" y="157"/>
                    </a:cubicBezTo>
                    <a:cubicBezTo>
                      <a:pt x="856" y="188"/>
                      <a:pt x="936" y="230"/>
                      <a:pt x="1019" y="274"/>
                    </a:cubicBezTo>
                    <a:cubicBezTo>
                      <a:pt x="959" y="201"/>
                      <a:pt x="885" y="141"/>
                      <a:pt x="802" y="95"/>
                    </a:cubicBezTo>
                    <a:cubicBezTo>
                      <a:pt x="719" y="48"/>
                      <a:pt x="626" y="16"/>
                      <a:pt x="529" y="5"/>
                    </a:cubicBezTo>
                    <a:cubicBezTo>
                      <a:pt x="503" y="2"/>
                      <a:pt x="478" y="0"/>
                      <a:pt x="452" y="0"/>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16" name="Google Shape;716;p23"/>
              <p:cNvSpPr/>
              <p:nvPr/>
            </p:nvSpPr>
            <p:spPr>
              <a:xfrm>
                <a:off x="4193615" y="911477"/>
                <a:ext cx="10672" cy="10462"/>
              </a:xfrm>
              <a:custGeom>
                <a:avLst/>
                <a:gdLst/>
                <a:ahLst/>
                <a:cxnLst/>
                <a:rect l="l" t="t" r="r" b="b"/>
                <a:pathLst>
                  <a:path w="254" h="249" extrusionOk="0">
                    <a:moveTo>
                      <a:pt x="126" y="0"/>
                    </a:moveTo>
                    <a:cubicBezTo>
                      <a:pt x="125" y="0"/>
                      <a:pt x="123" y="0"/>
                      <a:pt x="121" y="1"/>
                    </a:cubicBezTo>
                    <a:cubicBezTo>
                      <a:pt x="52" y="4"/>
                      <a:pt x="0" y="62"/>
                      <a:pt x="3" y="130"/>
                    </a:cubicBezTo>
                    <a:cubicBezTo>
                      <a:pt x="6" y="197"/>
                      <a:pt x="61" y="249"/>
                      <a:pt x="127" y="249"/>
                    </a:cubicBezTo>
                    <a:cubicBezTo>
                      <a:pt x="129" y="249"/>
                      <a:pt x="130" y="249"/>
                      <a:pt x="132" y="249"/>
                    </a:cubicBezTo>
                    <a:cubicBezTo>
                      <a:pt x="200" y="246"/>
                      <a:pt x="253" y="187"/>
                      <a:pt x="251" y="119"/>
                    </a:cubicBezTo>
                    <a:cubicBezTo>
                      <a:pt x="247" y="53"/>
                      <a:pt x="192" y="0"/>
                      <a:pt x="126"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17" name="Google Shape;717;p23"/>
              <p:cNvSpPr/>
              <p:nvPr/>
            </p:nvSpPr>
            <p:spPr>
              <a:xfrm>
                <a:off x="4046441" y="895469"/>
                <a:ext cx="64199" cy="31721"/>
              </a:xfrm>
              <a:custGeom>
                <a:avLst/>
                <a:gdLst/>
                <a:ahLst/>
                <a:cxnLst/>
                <a:rect l="l" t="t" r="r" b="b"/>
                <a:pathLst>
                  <a:path w="1528" h="755" extrusionOk="0">
                    <a:moveTo>
                      <a:pt x="760" y="0"/>
                    </a:moveTo>
                    <a:cubicBezTo>
                      <a:pt x="549" y="0"/>
                      <a:pt x="296" y="98"/>
                      <a:pt x="1" y="373"/>
                    </a:cubicBezTo>
                    <a:cubicBezTo>
                      <a:pt x="181" y="559"/>
                      <a:pt x="475" y="755"/>
                      <a:pt x="857" y="755"/>
                    </a:cubicBezTo>
                    <a:cubicBezTo>
                      <a:pt x="1058" y="755"/>
                      <a:pt x="1283" y="700"/>
                      <a:pt x="1528" y="562"/>
                    </a:cubicBezTo>
                    <a:cubicBezTo>
                      <a:pt x="1528" y="562"/>
                      <a:pt x="1267" y="0"/>
                      <a:pt x="760" y="0"/>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18" name="Google Shape;718;p23"/>
              <p:cNvSpPr/>
              <p:nvPr/>
            </p:nvSpPr>
            <p:spPr>
              <a:xfrm>
                <a:off x="4064381" y="893327"/>
                <a:ext cx="32226" cy="36091"/>
              </a:xfrm>
              <a:custGeom>
                <a:avLst/>
                <a:gdLst/>
                <a:ahLst/>
                <a:cxnLst/>
                <a:rect l="l" t="t" r="r" b="b"/>
                <a:pathLst>
                  <a:path w="767" h="859" extrusionOk="0">
                    <a:moveTo>
                      <a:pt x="394" y="1"/>
                    </a:moveTo>
                    <a:cubicBezTo>
                      <a:pt x="206" y="1"/>
                      <a:pt x="43" y="172"/>
                      <a:pt x="22" y="397"/>
                    </a:cubicBezTo>
                    <a:cubicBezTo>
                      <a:pt x="1" y="633"/>
                      <a:pt x="145" y="839"/>
                      <a:pt x="345" y="857"/>
                    </a:cubicBezTo>
                    <a:cubicBezTo>
                      <a:pt x="354" y="858"/>
                      <a:pt x="364" y="858"/>
                      <a:pt x="373" y="858"/>
                    </a:cubicBezTo>
                    <a:cubicBezTo>
                      <a:pt x="562" y="858"/>
                      <a:pt x="725" y="688"/>
                      <a:pt x="746" y="462"/>
                    </a:cubicBezTo>
                    <a:cubicBezTo>
                      <a:pt x="767" y="226"/>
                      <a:pt x="623" y="20"/>
                      <a:pt x="423" y="2"/>
                    </a:cubicBezTo>
                    <a:cubicBezTo>
                      <a:pt x="413" y="1"/>
                      <a:pt x="404" y="1"/>
                      <a:pt x="394" y="1"/>
                    </a:cubicBezTo>
                    <a:close/>
                  </a:path>
                </a:pathLst>
              </a:custGeom>
              <a:solidFill>
                <a:srgbClr val="4F3E3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19" name="Google Shape;719;p23"/>
              <p:cNvSpPr/>
              <p:nvPr/>
            </p:nvSpPr>
            <p:spPr>
              <a:xfrm>
                <a:off x="4052365" y="888201"/>
                <a:ext cx="46721" cy="11302"/>
              </a:xfrm>
              <a:custGeom>
                <a:avLst/>
                <a:gdLst/>
                <a:ahLst/>
                <a:cxnLst/>
                <a:rect l="l" t="t" r="r" b="b"/>
                <a:pathLst>
                  <a:path w="1112" h="269" extrusionOk="0">
                    <a:moveTo>
                      <a:pt x="599" y="1"/>
                    </a:moveTo>
                    <a:cubicBezTo>
                      <a:pt x="581" y="1"/>
                      <a:pt x="564" y="1"/>
                      <a:pt x="546" y="3"/>
                    </a:cubicBezTo>
                    <a:cubicBezTo>
                      <a:pt x="441" y="11"/>
                      <a:pt x="338" y="39"/>
                      <a:pt x="246" y="87"/>
                    </a:cubicBezTo>
                    <a:cubicBezTo>
                      <a:pt x="153" y="133"/>
                      <a:pt x="69" y="194"/>
                      <a:pt x="0" y="268"/>
                    </a:cubicBezTo>
                    <a:cubicBezTo>
                      <a:pt x="91" y="223"/>
                      <a:pt x="180" y="181"/>
                      <a:pt x="273" y="149"/>
                    </a:cubicBezTo>
                    <a:cubicBezTo>
                      <a:pt x="364" y="117"/>
                      <a:pt x="458" y="97"/>
                      <a:pt x="552" y="90"/>
                    </a:cubicBezTo>
                    <a:cubicBezTo>
                      <a:pt x="575" y="88"/>
                      <a:pt x="597" y="88"/>
                      <a:pt x="620" y="88"/>
                    </a:cubicBezTo>
                    <a:cubicBezTo>
                      <a:pt x="692" y="88"/>
                      <a:pt x="765" y="96"/>
                      <a:pt x="836" y="113"/>
                    </a:cubicBezTo>
                    <a:cubicBezTo>
                      <a:pt x="929" y="134"/>
                      <a:pt x="1022" y="168"/>
                      <a:pt x="1111" y="216"/>
                    </a:cubicBezTo>
                    <a:cubicBezTo>
                      <a:pt x="1079" y="176"/>
                      <a:pt x="1038" y="145"/>
                      <a:pt x="995" y="116"/>
                    </a:cubicBezTo>
                    <a:cubicBezTo>
                      <a:pt x="951" y="88"/>
                      <a:pt x="905" y="65"/>
                      <a:pt x="856" y="47"/>
                    </a:cubicBezTo>
                    <a:cubicBezTo>
                      <a:pt x="775" y="17"/>
                      <a:pt x="687" y="1"/>
                      <a:pt x="599" y="1"/>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20" name="Google Shape;720;p23"/>
              <p:cNvSpPr/>
              <p:nvPr/>
            </p:nvSpPr>
            <p:spPr>
              <a:xfrm>
                <a:off x="4082909" y="907233"/>
                <a:ext cx="10210" cy="11428"/>
              </a:xfrm>
              <a:custGeom>
                <a:avLst/>
                <a:gdLst/>
                <a:ahLst/>
                <a:cxnLst/>
                <a:rect l="l" t="t" r="r" b="b"/>
                <a:pathLst>
                  <a:path w="243" h="272" extrusionOk="0">
                    <a:moveTo>
                      <a:pt x="125" y="1"/>
                    </a:moveTo>
                    <a:cubicBezTo>
                      <a:pt x="65" y="1"/>
                      <a:pt x="14" y="55"/>
                      <a:pt x="8" y="126"/>
                    </a:cubicBezTo>
                    <a:cubicBezTo>
                      <a:pt x="1" y="200"/>
                      <a:pt x="46" y="266"/>
                      <a:pt x="110" y="271"/>
                    </a:cubicBezTo>
                    <a:cubicBezTo>
                      <a:pt x="113" y="271"/>
                      <a:pt x="116" y="271"/>
                      <a:pt x="119" y="271"/>
                    </a:cubicBezTo>
                    <a:cubicBezTo>
                      <a:pt x="178" y="271"/>
                      <a:pt x="230" y="217"/>
                      <a:pt x="237" y="146"/>
                    </a:cubicBezTo>
                    <a:cubicBezTo>
                      <a:pt x="243" y="72"/>
                      <a:pt x="197" y="6"/>
                      <a:pt x="134" y="1"/>
                    </a:cubicBezTo>
                    <a:cubicBezTo>
                      <a:pt x="131" y="1"/>
                      <a:pt x="128" y="1"/>
                      <a:pt x="125" y="1"/>
                    </a:cubicBezTo>
                    <a:close/>
                  </a:path>
                </a:pathLst>
              </a:custGeom>
              <a:solidFill>
                <a:srgbClr val="FFFFF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21" name="Google Shape;721;p23"/>
              <p:cNvSpPr/>
              <p:nvPr/>
            </p:nvSpPr>
            <p:spPr>
              <a:xfrm>
                <a:off x="3993713" y="766235"/>
                <a:ext cx="254149" cy="165707"/>
              </a:xfrm>
              <a:custGeom>
                <a:avLst/>
                <a:gdLst/>
                <a:ahLst/>
                <a:cxnLst/>
                <a:rect l="l" t="t" r="r" b="b"/>
                <a:pathLst>
                  <a:path w="6049" h="3944" extrusionOk="0">
                    <a:moveTo>
                      <a:pt x="2638" y="0"/>
                    </a:moveTo>
                    <a:cubicBezTo>
                      <a:pt x="2531" y="0"/>
                      <a:pt x="2378" y="31"/>
                      <a:pt x="2179" y="146"/>
                    </a:cubicBezTo>
                    <a:cubicBezTo>
                      <a:pt x="1754" y="391"/>
                      <a:pt x="1211" y="469"/>
                      <a:pt x="1104" y="574"/>
                    </a:cubicBezTo>
                    <a:cubicBezTo>
                      <a:pt x="1066" y="612"/>
                      <a:pt x="1053" y="616"/>
                      <a:pt x="1043" y="616"/>
                    </a:cubicBezTo>
                    <a:cubicBezTo>
                      <a:pt x="1040" y="616"/>
                      <a:pt x="1038" y="615"/>
                      <a:pt x="1035" y="615"/>
                    </a:cubicBezTo>
                    <a:cubicBezTo>
                      <a:pt x="1021" y="615"/>
                      <a:pt x="1001" y="625"/>
                      <a:pt x="894" y="752"/>
                    </a:cubicBezTo>
                    <a:cubicBezTo>
                      <a:pt x="698" y="982"/>
                      <a:pt x="371" y="1003"/>
                      <a:pt x="260" y="1316"/>
                    </a:cubicBezTo>
                    <a:cubicBezTo>
                      <a:pt x="148" y="1629"/>
                      <a:pt x="150" y="1782"/>
                      <a:pt x="165" y="1956"/>
                    </a:cubicBezTo>
                    <a:cubicBezTo>
                      <a:pt x="179" y="2130"/>
                      <a:pt x="246" y="2082"/>
                      <a:pt x="188" y="2315"/>
                    </a:cubicBezTo>
                    <a:cubicBezTo>
                      <a:pt x="130" y="2549"/>
                      <a:pt x="123" y="2624"/>
                      <a:pt x="124" y="2816"/>
                    </a:cubicBezTo>
                    <a:cubicBezTo>
                      <a:pt x="125" y="3008"/>
                      <a:pt x="0" y="2925"/>
                      <a:pt x="134" y="3148"/>
                    </a:cubicBezTo>
                    <a:cubicBezTo>
                      <a:pt x="268" y="3371"/>
                      <a:pt x="691" y="3664"/>
                      <a:pt x="771" y="3917"/>
                    </a:cubicBezTo>
                    <a:cubicBezTo>
                      <a:pt x="777" y="3935"/>
                      <a:pt x="783" y="3943"/>
                      <a:pt x="789" y="3943"/>
                    </a:cubicBezTo>
                    <a:cubicBezTo>
                      <a:pt x="853" y="3943"/>
                      <a:pt x="939" y="3084"/>
                      <a:pt x="939" y="3084"/>
                    </a:cubicBezTo>
                    <a:cubicBezTo>
                      <a:pt x="939" y="3084"/>
                      <a:pt x="3180" y="2554"/>
                      <a:pt x="3861" y="1391"/>
                    </a:cubicBezTo>
                    <a:cubicBezTo>
                      <a:pt x="4330" y="2066"/>
                      <a:pt x="4658" y="2644"/>
                      <a:pt x="5640" y="3278"/>
                    </a:cubicBezTo>
                    <a:cubicBezTo>
                      <a:pt x="5731" y="2344"/>
                      <a:pt x="5960" y="2272"/>
                      <a:pt x="6029" y="2272"/>
                    </a:cubicBezTo>
                    <a:cubicBezTo>
                      <a:pt x="6041" y="2272"/>
                      <a:pt x="6049" y="2274"/>
                      <a:pt x="6049" y="2274"/>
                    </a:cubicBezTo>
                    <a:cubicBezTo>
                      <a:pt x="6049" y="2274"/>
                      <a:pt x="6019" y="1457"/>
                      <a:pt x="5994" y="1414"/>
                    </a:cubicBezTo>
                    <a:cubicBezTo>
                      <a:pt x="5970" y="1372"/>
                      <a:pt x="4965" y="517"/>
                      <a:pt x="4965" y="517"/>
                    </a:cubicBezTo>
                    <a:cubicBezTo>
                      <a:pt x="4965" y="517"/>
                      <a:pt x="4700" y="305"/>
                      <a:pt x="4303" y="252"/>
                    </a:cubicBezTo>
                    <a:cubicBezTo>
                      <a:pt x="3907" y="201"/>
                      <a:pt x="2821" y="40"/>
                      <a:pt x="2821" y="40"/>
                    </a:cubicBezTo>
                    <a:cubicBezTo>
                      <a:pt x="2821" y="40"/>
                      <a:pt x="2759" y="0"/>
                      <a:pt x="2638" y="0"/>
                    </a:cubicBezTo>
                    <a:close/>
                  </a:path>
                </a:pathLst>
              </a:custGeom>
              <a:solidFill>
                <a:srgbClr val="422F29"/>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22" name="Google Shape;722;p23"/>
              <p:cNvSpPr/>
              <p:nvPr/>
            </p:nvSpPr>
            <p:spPr>
              <a:xfrm>
                <a:off x="3697725" y="1283846"/>
                <a:ext cx="739128" cy="2046593"/>
              </a:xfrm>
              <a:custGeom>
                <a:avLst/>
                <a:gdLst/>
                <a:ahLst/>
                <a:cxnLst/>
                <a:rect l="l" t="t" r="r" b="b"/>
                <a:pathLst>
                  <a:path w="17592" h="48711" extrusionOk="0">
                    <a:moveTo>
                      <a:pt x="6298" y="1"/>
                    </a:moveTo>
                    <a:lnTo>
                      <a:pt x="4933" y="1558"/>
                    </a:lnTo>
                    <a:cubicBezTo>
                      <a:pt x="4933" y="1558"/>
                      <a:pt x="3202" y="7407"/>
                      <a:pt x="2416" y="12120"/>
                    </a:cubicBezTo>
                    <a:cubicBezTo>
                      <a:pt x="1631" y="16834"/>
                      <a:pt x="1" y="47925"/>
                      <a:pt x="961" y="48269"/>
                    </a:cubicBezTo>
                    <a:cubicBezTo>
                      <a:pt x="1315" y="48395"/>
                      <a:pt x="1795" y="48427"/>
                      <a:pt x="2491" y="48427"/>
                    </a:cubicBezTo>
                    <a:cubicBezTo>
                      <a:pt x="3206" y="48427"/>
                      <a:pt x="4148" y="48394"/>
                      <a:pt x="5416" y="48394"/>
                    </a:cubicBezTo>
                    <a:cubicBezTo>
                      <a:pt x="6268" y="48394"/>
                      <a:pt x="7266" y="48409"/>
                      <a:pt x="8441" y="48460"/>
                    </a:cubicBezTo>
                    <a:cubicBezTo>
                      <a:pt x="12047" y="48269"/>
                      <a:pt x="17592" y="48710"/>
                      <a:pt x="17250" y="47604"/>
                    </a:cubicBezTo>
                    <a:cubicBezTo>
                      <a:pt x="17063" y="42713"/>
                      <a:pt x="14928" y="19424"/>
                      <a:pt x="13532" y="13080"/>
                    </a:cubicBezTo>
                    <a:cubicBezTo>
                      <a:pt x="12775" y="9645"/>
                      <a:pt x="11166" y="5915"/>
                      <a:pt x="12482" y="5006"/>
                    </a:cubicBezTo>
                    <a:cubicBezTo>
                      <a:pt x="13809" y="4090"/>
                      <a:pt x="13299" y="1470"/>
                      <a:pt x="12937" y="15"/>
                    </a:cubicBezTo>
                    <a:lnTo>
                      <a:pt x="12937" y="15"/>
                    </a:lnTo>
                    <a:cubicBezTo>
                      <a:pt x="12619" y="41"/>
                      <a:pt x="11890" y="50"/>
                      <a:pt x="11028" y="50"/>
                    </a:cubicBezTo>
                    <a:cubicBezTo>
                      <a:pt x="9025" y="50"/>
                      <a:pt x="6298" y="1"/>
                      <a:pt x="6298" y="1"/>
                    </a:cubicBezTo>
                    <a:close/>
                  </a:path>
                </a:pathLst>
              </a:custGeom>
              <a:solidFill>
                <a:srgbClr val="5E5E69"/>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23" name="Google Shape;723;p23"/>
              <p:cNvSpPr/>
              <p:nvPr/>
            </p:nvSpPr>
            <p:spPr>
              <a:xfrm>
                <a:off x="4197355" y="1284434"/>
                <a:ext cx="68905" cy="549010"/>
              </a:xfrm>
              <a:custGeom>
                <a:avLst/>
                <a:gdLst/>
                <a:ahLst/>
                <a:cxnLst/>
                <a:rect l="l" t="t" r="r" b="b"/>
                <a:pathLst>
                  <a:path w="1640" h="13067" extrusionOk="0">
                    <a:moveTo>
                      <a:pt x="1045" y="1"/>
                    </a:moveTo>
                    <a:cubicBezTo>
                      <a:pt x="1164" y="559"/>
                      <a:pt x="1270" y="1120"/>
                      <a:pt x="1333" y="1685"/>
                    </a:cubicBezTo>
                    <a:cubicBezTo>
                      <a:pt x="1365" y="1968"/>
                      <a:pt x="1386" y="2251"/>
                      <a:pt x="1391" y="2535"/>
                    </a:cubicBezTo>
                    <a:cubicBezTo>
                      <a:pt x="1393" y="2676"/>
                      <a:pt x="1391" y="2817"/>
                      <a:pt x="1384" y="2958"/>
                    </a:cubicBezTo>
                    <a:cubicBezTo>
                      <a:pt x="1377" y="3099"/>
                      <a:pt x="1365" y="3239"/>
                      <a:pt x="1346" y="3378"/>
                    </a:cubicBezTo>
                    <a:cubicBezTo>
                      <a:pt x="1307" y="3656"/>
                      <a:pt x="1242" y="3930"/>
                      <a:pt x="1132" y="4184"/>
                    </a:cubicBezTo>
                    <a:cubicBezTo>
                      <a:pt x="1119" y="4215"/>
                      <a:pt x="1104" y="4246"/>
                      <a:pt x="1089" y="4277"/>
                    </a:cubicBezTo>
                    <a:cubicBezTo>
                      <a:pt x="1081" y="4293"/>
                      <a:pt x="1073" y="4308"/>
                      <a:pt x="1065" y="4324"/>
                    </a:cubicBezTo>
                    <a:lnTo>
                      <a:pt x="1053" y="4346"/>
                    </a:lnTo>
                    <a:lnTo>
                      <a:pt x="1041" y="4369"/>
                    </a:lnTo>
                    <a:cubicBezTo>
                      <a:pt x="1008" y="4428"/>
                      <a:pt x="970" y="4486"/>
                      <a:pt x="931" y="4542"/>
                    </a:cubicBezTo>
                    <a:cubicBezTo>
                      <a:pt x="892" y="4598"/>
                      <a:pt x="848" y="4649"/>
                      <a:pt x="802" y="4700"/>
                    </a:cubicBezTo>
                    <a:cubicBezTo>
                      <a:pt x="756" y="4750"/>
                      <a:pt x="706" y="4796"/>
                      <a:pt x="655" y="4840"/>
                    </a:cubicBezTo>
                    <a:cubicBezTo>
                      <a:pt x="628" y="4860"/>
                      <a:pt x="603" y="4882"/>
                      <a:pt x="574" y="4901"/>
                    </a:cubicBezTo>
                    <a:lnTo>
                      <a:pt x="554" y="4916"/>
                    </a:lnTo>
                    <a:lnTo>
                      <a:pt x="532" y="4931"/>
                    </a:lnTo>
                    <a:lnTo>
                      <a:pt x="485" y="4966"/>
                    </a:lnTo>
                    <a:cubicBezTo>
                      <a:pt x="470" y="4978"/>
                      <a:pt x="456" y="4992"/>
                      <a:pt x="441" y="5005"/>
                    </a:cubicBezTo>
                    <a:lnTo>
                      <a:pt x="419" y="5024"/>
                    </a:lnTo>
                    <a:cubicBezTo>
                      <a:pt x="412" y="5030"/>
                      <a:pt x="405" y="5037"/>
                      <a:pt x="398" y="5044"/>
                    </a:cubicBezTo>
                    <a:cubicBezTo>
                      <a:pt x="385" y="5058"/>
                      <a:pt x="371" y="5072"/>
                      <a:pt x="358" y="5086"/>
                    </a:cubicBezTo>
                    <a:lnTo>
                      <a:pt x="321" y="5130"/>
                    </a:lnTo>
                    <a:cubicBezTo>
                      <a:pt x="273" y="5192"/>
                      <a:pt x="230" y="5256"/>
                      <a:pt x="196" y="5324"/>
                    </a:cubicBezTo>
                    <a:lnTo>
                      <a:pt x="183" y="5350"/>
                    </a:lnTo>
                    <a:lnTo>
                      <a:pt x="171" y="5376"/>
                    </a:lnTo>
                    <a:lnTo>
                      <a:pt x="148" y="5427"/>
                    </a:lnTo>
                    <a:lnTo>
                      <a:pt x="128" y="5481"/>
                    </a:lnTo>
                    <a:lnTo>
                      <a:pt x="117" y="5508"/>
                    </a:lnTo>
                    <a:lnTo>
                      <a:pt x="108" y="5534"/>
                    </a:lnTo>
                    <a:cubicBezTo>
                      <a:pt x="62" y="5677"/>
                      <a:pt x="34" y="5824"/>
                      <a:pt x="19" y="5970"/>
                    </a:cubicBezTo>
                    <a:cubicBezTo>
                      <a:pt x="4" y="6117"/>
                      <a:pt x="1" y="6264"/>
                      <a:pt x="4" y="6409"/>
                    </a:cubicBezTo>
                    <a:cubicBezTo>
                      <a:pt x="7" y="6554"/>
                      <a:pt x="18" y="6699"/>
                      <a:pt x="34" y="6843"/>
                    </a:cubicBezTo>
                    <a:cubicBezTo>
                      <a:pt x="49" y="6987"/>
                      <a:pt x="69" y="7129"/>
                      <a:pt x="92" y="7271"/>
                    </a:cubicBezTo>
                    <a:cubicBezTo>
                      <a:pt x="138" y="7555"/>
                      <a:pt x="196" y="7837"/>
                      <a:pt x="260" y="8116"/>
                    </a:cubicBezTo>
                    <a:cubicBezTo>
                      <a:pt x="326" y="8395"/>
                      <a:pt x="397" y="8672"/>
                      <a:pt x="471" y="8949"/>
                    </a:cubicBezTo>
                    <a:cubicBezTo>
                      <a:pt x="508" y="9087"/>
                      <a:pt x="546" y="9225"/>
                      <a:pt x="584" y="9362"/>
                    </a:cubicBezTo>
                    <a:lnTo>
                      <a:pt x="703" y="9774"/>
                    </a:lnTo>
                    <a:cubicBezTo>
                      <a:pt x="1020" y="10871"/>
                      <a:pt x="1358" y="11960"/>
                      <a:pt x="1640" y="13066"/>
                    </a:cubicBezTo>
                    <a:cubicBezTo>
                      <a:pt x="1535" y="12505"/>
                      <a:pt x="1405" y="11949"/>
                      <a:pt x="1267" y="11394"/>
                    </a:cubicBezTo>
                    <a:cubicBezTo>
                      <a:pt x="1197" y="11117"/>
                      <a:pt x="1126" y="10841"/>
                      <a:pt x="1053" y="10565"/>
                    </a:cubicBezTo>
                    <a:lnTo>
                      <a:pt x="834" y="9737"/>
                    </a:lnTo>
                    <a:lnTo>
                      <a:pt x="726" y="9323"/>
                    </a:lnTo>
                    <a:lnTo>
                      <a:pt x="619" y="8909"/>
                    </a:lnTo>
                    <a:cubicBezTo>
                      <a:pt x="549" y="8633"/>
                      <a:pt x="482" y="8357"/>
                      <a:pt x="422" y="8080"/>
                    </a:cubicBezTo>
                    <a:cubicBezTo>
                      <a:pt x="392" y="7941"/>
                      <a:pt x="362" y="7802"/>
                      <a:pt x="334" y="7662"/>
                    </a:cubicBezTo>
                    <a:cubicBezTo>
                      <a:pt x="307" y="7524"/>
                      <a:pt x="283" y="7384"/>
                      <a:pt x="260" y="7244"/>
                    </a:cubicBezTo>
                    <a:cubicBezTo>
                      <a:pt x="217" y="6965"/>
                      <a:pt x="185" y="6685"/>
                      <a:pt x="178" y="6404"/>
                    </a:cubicBezTo>
                    <a:cubicBezTo>
                      <a:pt x="175" y="6265"/>
                      <a:pt x="177" y="6126"/>
                      <a:pt x="191" y="5988"/>
                    </a:cubicBezTo>
                    <a:cubicBezTo>
                      <a:pt x="204" y="5851"/>
                      <a:pt x="230" y="5715"/>
                      <a:pt x="271" y="5587"/>
                    </a:cubicBezTo>
                    <a:lnTo>
                      <a:pt x="279" y="5563"/>
                    </a:lnTo>
                    <a:lnTo>
                      <a:pt x="287" y="5539"/>
                    </a:lnTo>
                    <a:lnTo>
                      <a:pt x="305" y="5492"/>
                    </a:lnTo>
                    <a:lnTo>
                      <a:pt x="325" y="5446"/>
                    </a:lnTo>
                    <a:lnTo>
                      <a:pt x="335" y="5424"/>
                    </a:lnTo>
                    <a:lnTo>
                      <a:pt x="347" y="5402"/>
                    </a:lnTo>
                    <a:cubicBezTo>
                      <a:pt x="376" y="5342"/>
                      <a:pt x="413" y="5288"/>
                      <a:pt x="452" y="5236"/>
                    </a:cubicBezTo>
                    <a:lnTo>
                      <a:pt x="484" y="5198"/>
                    </a:lnTo>
                    <a:cubicBezTo>
                      <a:pt x="494" y="5185"/>
                      <a:pt x="506" y="5175"/>
                      <a:pt x="517" y="5163"/>
                    </a:cubicBezTo>
                    <a:lnTo>
                      <a:pt x="534" y="5145"/>
                    </a:lnTo>
                    <a:lnTo>
                      <a:pt x="553" y="5129"/>
                    </a:lnTo>
                    <a:cubicBezTo>
                      <a:pt x="565" y="5118"/>
                      <a:pt x="576" y="5107"/>
                      <a:pt x="589" y="5097"/>
                    </a:cubicBezTo>
                    <a:lnTo>
                      <a:pt x="629" y="5068"/>
                    </a:lnTo>
                    <a:lnTo>
                      <a:pt x="638" y="5061"/>
                    </a:lnTo>
                    <a:lnTo>
                      <a:pt x="650" y="5052"/>
                    </a:lnTo>
                    <a:lnTo>
                      <a:pt x="672" y="5035"/>
                    </a:lnTo>
                    <a:cubicBezTo>
                      <a:pt x="703" y="5013"/>
                      <a:pt x="732" y="4989"/>
                      <a:pt x="761" y="4965"/>
                    </a:cubicBezTo>
                    <a:cubicBezTo>
                      <a:pt x="817" y="4916"/>
                      <a:pt x="871" y="4865"/>
                      <a:pt x="921" y="4809"/>
                    </a:cubicBezTo>
                    <a:cubicBezTo>
                      <a:pt x="971" y="4753"/>
                      <a:pt x="1018" y="4695"/>
                      <a:pt x="1061" y="4634"/>
                    </a:cubicBezTo>
                    <a:cubicBezTo>
                      <a:pt x="1103" y="4572"/>
                      <a:pt x="1142" y="4509"/>
                      <a:pt x="1177" y="4443"/>
                    </a:cubicBezTo>
                    <a:lnTo>
                      <a:pt x="1190" y="4419"/>
                    </a:lnTo>
                    <a:lnTo>
                      <a:pt x="1202" y="4394"/>
                    </a:lnTo>
                    <a:cubicBezTo>
                      <a:pt x="1211" y="4378"/>
                      <a:pt x="1220" y="4361"/>
                      <a:pt x="1228" y="4345"/>
                    </a:cubicBezTo>
                    <a:cubicBezTo>
                      <a:pt x="1243" y="4311"/>
                      <a:pt x="1258" y="4277"/>
                      <a:pt x="1272" y="4243"/>
                    </a:cubicBezTo>
                    <a:cubicBezTo>
                      <a:pt x="1329" y="4108"/>
                      <a:pt x="1373" y="3967"/>
                      <a:pt x="1407" y="3825"/>
                    </a:cubicBezTo>
                    <a:cubicBezTo>
                      <a:pt x="1441" y="3683"/>
                      <a:pt x="1464" y="3540"/>
                      <a:pt x="1481" y="3395"/>
                    </a:cubicBezTo>
                    <a:cubicBezTo>
                      <a:pt x="1513" y="3107"/>
                      <a:pt x="1518" y="2817"/>
                      <a:pt x="1504" y="2530"/>
                    </a:cubicBezTo>
                    <a:cubicBezTo>
                      <a:pt x="1491" y="2243"/>
                      <a:pt x="1460" y="1957"/>
                      <a:pt x="1417" y="1675"/>
                    </a:cubicBezTo>
                    <a:cubicBezTo>
                      <a:pt x="1331" y="1108"/>
                      <a:pt x="1202" y="550"/>
                      <a:pt x="1045" y="1"/>
                    </a:cubicBezTo>
                    <a:close/>
                  </a:path>
                </a:pathLst>
              </a:custGeom>
              <a:solidFill>
                <a:srgbClr val="2F2F44"/>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24" name="Google Shape;724;p23"/>
              <p:cNvSpPr/>
              <p:nvPr/>
            </p:nvSpPr>
            <p:spPr>
              <a:xfrm>
                <a:off x="3714867" y="1126336"/>
                <a:ext cx="564387" cy="751144"/>
              </a:xfrm>
              <a:custGeom>
                <a:avLst/>
                <a:gdLst/>
                <a:ahLst/>
                <a:cxnLst/>
                <a:rect l="l" t="t" r="r" b="b"/>
                <a:pathLst>
                  <a:path w="13433" h="17878" extrusionOk="0">
                    <a:moveTo>
                      <a:pt x="11892" y="0"/>
                    </a:moveTo>
                    <a:cubicBezTo>
                      <a:pt x="11799" y="0"/>
                      <a:pt x="11700" y="68"/>
                      <a:pt x="11646" y="129"/>
                    </a:cubicBezTo>
                    <a:cubicBezTo>
                      <a:pt x="11646" y="129"/>
                      <a:pt x="7246" y="5088"/>
                      <a:pt x="3973" y="6616"/>
                    </a:cubicBezTo>
                    <a:cubicBezTo>
                      <a:pt x="2532" y="7227"/>
                      <a:pt x="1" y="13032"/>
                      <a:pt x="1703" y="17877"/>
                    </a:cubicBezTo>
                    <a:cubicBezTo>
                      <a:pt x="5367" y="15943"/>
                      <a:pt x="8164" y="12320"/>
                      <a:pt x="10089" y="9003"/>
                    </a:cubicBezTo>
                    <a:cubicBezTo>
                      <a:pt x="10339" y="8571"/>
                      <a:pt x="10593" y="8140"/>
                      <a:pt x="10823" y="7696"/>
                    </a:cubicBezTo>
                    <a:cubicBezTo>
                      <a:pt x="11054" y="7253"/>
                      <a:pt x="11271" y="6803"/>
                      <a:pt x="11479" y="6348"/>
                    </a:cubicBezTo>
                    <a:cubicBezTo>
                      <a:pt x="11679" y="5909"/>
                      <a:pt x="11869" y="5465"/>
                      <a:pt x="12050" y="5018"/>
                    </a:cubicBezTo>
                    <a:cubicBezTo>
                      <a:pt x="12218" y="4603"/>
                      <a:pt x="12377" y="4185"/>
                      <a:pt x="12529" y="3764"/>
                    </a:cubicBezTo>
                    <a:cubicBezTo>
                      <a:pt x="12664" y="3393"/>
                      <a:pt x="12791" y="3021"/>
                      <a:pt x="12912" y="2645"/>
                    </a:cubicBezTo>
                    <a:cubicBezTo>
                      <a:pt x="13009" y="2339"/>
                      <a:pt x="13103" y="2031"/>
                      <a:pt x="13189" y="1721"/>
                    </a:cubicBezTo>
                    <a:cubicBezTo>
                      <a:pt x="13250" y="1500"/>
                      <a:pt x="13309" y="1277"/>
                      <a:pt x="13355" y="1052"/>
                    </a:cubicBezTo>
                    <a:cubicBezTo>
                      <a:pt x="13379" y="937"/>
                      <a:pt x="13432" y="787"/>
                      <a:pt x="13375" y="676"/>
                    </a:cubicBezTo>
                    <a:cubicBezTo>
                      <a:pt x="13330" y="588"/>
                      <a:pt x="13241" y="517"/>
                      <a:pt x="13154" y="473"/>
                    </a:cubicBezTo>
                    <a:cubicBezTo>
                      <a:pt x="13077" y="432"/>
                      <a:pt x="12990" y="409"/>
                      <a:pt x="12904" y="408"/>
                    </a:cubicBezTo>
                    <a:cubicBezTo>
                      <a:pt x="12901" y="408"/>
                      <a:pt x="12897" y="408"/>
                      <a:pt x="12894" y="408"/>
                    </a:cubicBezTo>
                    <a:cubicBezTo>
                      <a:pt x="12852" y="408"/>
                      <a:pt x="12810" y="413"/>
                      <a:pt x="12769" y="424"/>
                    </a:cubicBezTo>
                    <a:cubicBezTo>
                      <a:pt x="12736" y="433"/>
                      <a:pt x="12703" y="463"/>
                      <a:pt x="12667" y="463"/>
                    </a:cubicBezTo>
                    <a:cubicBezTo>
                      <a:pt x="12661" y="463"/>
                      <a:pt x="12655" y="462"/>
                      <a:pt x="12650" y="461"/>
                    </a:cubicBezTo>
                    <a:cubicBezTo>
                      <a:pt x="12613" y="451"/>
                      <a:pt x="12585" y="392"/>
                      <a:pt x="12567" y="362"/>
                    </a:cubicBezTo>
                    <a:cubicBezTo>
                      <a:pt x="12539" y="317"/>
                      <a:pt x="12522" y="267"/>
                      <a:pt x="12494" y="222"/>
                    </a:cubicBezTo>
                    <a:cubicBezTo>
                      <a:pt x="12454" y="158"/>
                      <a:pt x="12377" y="131"/>
                      <a:pt x="12304" y="131"/>
                    </a:cubicBezTo>
                    <a:cubicBezTo>
                      <a:pt x="12296" y="131"/>
                      <a:pt x="12289" y="131"/>
                      <a:pt x="12281" y="131"/>
                    </a:cubicBezTo>
                    <a:cubicBezTo>
                      <a:pt x="12229" y="136"/>
                      <a:pt x="12179" y="174"/>
                      <a:pt x="12133" y="174"/>
                    </a:cubicBezTo>
                    <a:cubicBezTo>
                      <a:pt x="12113" y="174"/>
                      <a:pt x="12093" y="167"/>
                      <a:pt x="12074" y="147"/>
                    </a:cubicBezTo>
                    <a:cubicBezTo>
                      <a:pt x="12040" y="111"/>
                      <a:pt x="12016" y="45"/>
                      <a:pt x="11971" y="20"/>
                    </a:cubicBezTo>
                    <a:cubicBezTo>
                      <a:pt x="11946" y="6"/>
                      <a:pt x="11919" y="0"/>
                      <a:pt x="11892" y="0"/>
                    </a:cubicBezTo>
                    <a:close/>
                  </a:path>
                </a:pathLst>
              </a:custGeom>
              <a:solidFill>
                <a:srgbClr val="9D46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25" name="Google Shape;725;p23"/>
              <p:cNvSpPr/>
              <p:nvPr/>
            </p:nvSpPr>
            <p:spPr>
              <a:xfrm>
                <a:off x="3847799" y="1145662"/>
                <a:ext cx="398554" cy="503466"/>
              </a:xfrm>
              <a:custGeom>
                <a:avLst/>
                <a:gdLst/>
                <a:ahLst/>
                <a:cxnLst/>
                <a:rect l="l" t="t" r="r" b="b"/>
                <a:pathLst>
                  <a:path w="9486" h="11983" extrusionOk="0">
                    <a:moveTo>
                      <a:pt x="9486" y="1"/>
                    </a:moveTo>
                    <a:cubicBezTo>
                      <a:pt x="9422" y="151"/>
                      <a:pt x="9356" y="299"/>
                      <a:pt x="9288" y="447"/>
                    </a:cubicBezTo>
                    <a:cubicBezTo>
                      <a:pt x="9221" y="594"/>
                      <a:pt x="9152" y="742"/>
                      <a:pt x="9083" y="889"/>
                    </a:cubicBezTo>
                    <a:cubicBezTo>
                      <a:pt x="9013" y="1036"/>
                      <a:pt x="8943" y="1183"/>
                      <a:pt x="8873" y="1329"/>
                    </a:cubicBezTo>
                    <a:cubicBezTo>
                      <a:pt x="8801" y="1474"/>
                      <a:pt x="8730" y="1620"/>
                      <a:pt x="8656" y="1765"/>
                    </a:cubicBezTo>
                    <a:cubicBezTo>
                      <a:pt x="8511" y="2056"/>
                      <a:pt x="8363" y="2345"/>
                      <a:pt x="8211" y="2631"/>
                    </a:cubicBezTo>
                    <a:cubicBezTo>
                      <a:pt x="8058" y="2918"/>
                      <a:pt x="7904" y="3203"/>
                      <a:pt x="7746" y="3486"/>
                    </a:cubicBezTo>
                    <a:cubicBezTo>
                      <a:pt x="7427" y="4052"/>
                      <a:pt x="7099" y="4612"/>
                      <a:pt x="6752" y="5160"/>
                    </a:cubicBezTo>
                    <a:cubicBezTo>
                      <a:pt x="6578" y="5433"/>
                      <a:pt x="6403" y="5707"/>
                      <a:pt x="6222" y="5976"/>
                    </a:cubicBezTo>
                    <a:cubicBezTo>
                      <a:pt x="6041" y="6244"/>
                      <a:pt x="5856" y="6510"/>
                      <a:pt x="5667" y="6773"/>
                    </a:cubicBezTo>
                    <a:cubicBezTo>
                      <a:pt x="5477" y="7036"/>
                      <a:pt x="5283" y="7296"/>
                      <a:pt x="5084" y="7552"/>
                    </a:cubicBezTo>
                    <a:cubicBezTo>
                      <a:pt x="4887" y="7808"/>
                      <a:pt x="4681" y="8058"/>
                      <a:pt x="4472" y="8306"/>
                    </a:cubicBezTo>
                    <a:cubicBezTo>
                      <a:pt x="4055" y="8801"/>
                      <a:pt x="3613" y="9276"/>
                      <a:pt x="3148" y="9726"/>
                    </a:cubicBezTo>
                    <a:cubicBezTo>
                      <a:pt x="3089" y="9782"/>
                      <a:pt x="3032" y="9838"/>
                      <a:pt x="2972" y="9893"/>
                    </a:cubicBezTo>
                    <a:lnTo>
                      <a:pt x="2793" y="10057"/>
                    </a:lnTo>
                    <a:cubicBezTo>
                      <a:pt x="2734" y="10112"/>
                      <a:pt x="2673" y="10165"/>
                      <a:pt x="2612" y="10219"/>
                    </a:cubicBezTo>
                    <a:cubicBezTo>
                      <a:pt x="2581" y="10245"/>
                      <a:pt x="2551" y="10272"/>
                      <a:pt x="2521" y="10298"/>
                    </a:cubicBezTo>
                    <a:lnTo>
                      <a:pt x="2428" y="10377"/>
                    </a:lnTo>
                    <a:cubicBezTo>
                      <a:pt x="2306" y="10484"/>
                      <a:pt x="2178" y="10584"/>
                      <a:pt x="2053" y="10686"/>
                    </a:cubicBezTo>
                    <a:lnTo>
                      <a:pt x="1861" y="10834"/>
                    </a:lnTo>
                    <a:lnTo>
                      <a:pt x="1813" y="10871"/>
                    </a:lnTo>
                    <a:lnTo>
                      <a:pt x="1764" y="10907"/>
                    </a:lnTo>
                    <a:lnTo>
                      <a:pt x="1665" y="10979"/>
                    </a:lnTo>
                    <a:cubicBezTo>
                      <a:pt x="1404" y="11170"/>
                      <a:pt x="1135" y="11351"/>
                      <a:pt x="857" y="11518"/>
                    </a:cubicBezTo>
                    <a:lnTo>
                      <a:pt x="805" y="11550"/>
                    </a:lnTo>
                    <a:cubicBezTo>
                      <a:pt x="788" y="11561"/>
                      <a:pt x="770" y="11571"/>
                      <a:pt x="753" y="11581"/>
                    </a:cubicBezTo>
                    <a:lnTo>
                      <a:pt x="647" y="11641"/>
                    </a:lnTo>
                    <a:lnTo>
                      <a:pt x="541" y="11702"/>
                    </a:lnTo>
                    <a:lnTo>
                      <a:pt x="435" y="11760"/>
                    </a:lnTo>
                    <a:lnTo>
                      <a:pt x="327" y="11818"/>
                    </a:lnTo>
                    <a:lnTo>
                      <a:pt x="273" y="11847"/>
                    </a:lnTo>
                    <a:lnTo>
                      <a:pt x="219" y="11874"/>
                    </a:lnTo>
                    <a:lnTo>
                      <a:pt x="1" y="11983"/>
                    </a:lnTo>
                    <a:lnTo>
                      <a:pt x="225" y="11886"/>
                    </a:lnTo>
                    <a:lnTo>
                      <a:pt x="281" y="11862"/>
                    </a:lnTo>
                    <a:lnTo>
                      <a:pt x="336" y="11836"/>
                    </a:lnTo>
                    <a:lnTo>
                      <a:pt x="446" y="11784"/>
                    </a:lnTo>
                    <a:cubicBezTo>
                      <a:pt x="483" y="11766"/>
                      <a:pt x="520" y="11749"/>
                      <a:pt x="556" y="11730"/>
                    </a:cubicBezTo>
                    <a:lnTo>
                      <a:pt x="665" y="11674"/>
                    </a:lnTo>
                    <a:lnTo>
                      <a:pt x="774" y="11619"/>
                    </a:lnTo>
                    <a:cubicBezTo>
                      <a:pt x="792" y="11609"/>
                      <a:pt x="810" y="11600"/>
                      <a:pt x="828" y="11590"/>
                    </a:cubicBezTo>
                    <a:lnTo>
                      <a:pt x="881" y="11560"/>
                    </a:lnTo>
                    <a:cubicBezTo>
                      <a:pt x="952" y="11521"/>
                      <a:pt x="1023" y="11481"/>
                      <a:pt x="1094" y="11440"/>
                    </a:cubicBezTo>
                    <a:lnTo>
                      <a:pt x="1304" y="11315"/>
                    </a:lnTo>
                    <a:cubicBezTo>
                      <a:pt x="1321" y="11303"/>
                      <a:pt x="1339" y="11294"/>
                      <a:pt x="1356" y="11282"/>
                    </a:cubicBezTo>
                    <a:lnTo>
                      <a:pt x="1407" y="11249"/>
                    </a:lnTo>
                    <a:lnTo>
                      <a:pt x="1511" y="11184"/>
                    </a:lnTo>
                    <a:lnTo>
                      <a:pt x="1614" y="11117"/>
                    </a:lnTo>
                    <a:lnTo>
                      <a:pt x="1715" y="11048"/>
                    </a:lnTo>
                    <a:lnTo>
                      <a:pt x="1815" y="10979"/>
                    </a:lnTo>
                    <a:lnTo>
                      <a:pt x="1866" y="10945"/>
                    </a:lnTo>
                    <a:lnTo>
                      <a:pt x="1916" y="10909"/>
                    </a:lnTo>
                    <a:lnTo>
                      <a:pt x="2114" y="10766"/>
                    </a:lnTo>
                    <a:cubicBezTo>
                      <a:pt x="2244" y="10667"/>
                      <a:pt x="2374" y="10569"/>
                      <a:pt x="2501" y="10465"/>
                    </a:cubicBezTo>
                    <a:cubicBezTo>
                      <a:pt x="2756" y="10261"/>
                      <a:pt x="3002" y="10047"/>
                      <a:pt x="3241" y="9824"/>
                    </a:cubicBezTo>
                    <a:lnTo>
                      <a:pt x="3331" y="9741"/>
                    </a:lnTo>
                    <a:lnTo>
                      <a:pt x="3420" y="9657"/>
                    </a:lnTo>
                    <a:lnTo>
                      <a:pt x="3508" y="9573"/>
                    </a:lnTo>
                    <a:cubicBezTo>
                      <a:pt x="3538" y="9544"/>
                      <a:pt x="3568" y="9516"/>
                      <a:pt x="3596" y="9487"/>
                    </a:cubicBezTo>
                    <a:lnTo>
                      <a:pt x="3769" y="9314"/>
                    </a:lnTo>
                    <a:cubicBezTo>
                      <a:pt x="3826" y="9256"/>
                      <a:pt x="3883" y="9197"/>
                      <a:pt x="3940" y="9138"/>
                    </a:cubicBezTo>
                    <a:cubicBezTo>
                      <a:pt x="3996" y="9080"/>
                      <a:pt x="4051" y="9019"/>
                      <a:pt x="4107" y="8960"/>
                    </a:cubicBezTo>
                    <a:cubicBezTo>
                      <a:pt x="4163" y="8900"/>
                      <a:pt x="4219" y="8840"/>
                      <a:pt x="4273" y="8780"/>
                    </a:cubicBezTo>
                    <a:lnTo>
                      <a:pt x="4437" y="8598"/>
                    </a:lnTo>
                    <a:lnTo>
                      <a:pt x="4598" y="8413"/>
                    </a:lnTo>
                    <a:cubicBezTo>
                      <a:pt x="5024" y="7918"/>
                      <a:pt x="5425" y="7403"/>
                      <a:pt x="5808" y="6875"/>
                    </a:cubicBezTo>
                    <a:cubicBezTo>
                      <a:pt x="5998" y="6609"/>
                      <a:pt x="6183" y="6341"/>
                      <a:pt x="6363" y="6070"/>
                    </a:cubicBezTo>
                    <a:cubicBezTo>
                      <a:pt x="6544" y="5798"/>
                      <a:pt x="6720" y="5525"/>
                      <a:pt x="6892" y="5247"/>
                    </a:cubicBezTo>
                    <a:cubicBezTo>
                      <a:pt x="7063" y="4970"/>
                      <a:pt x="7229" y="4689"/>
                      <a:pt x="7391" y="4406"/>
                    </a:cubicBezTo>
                    <a:cubicBezTo>
                      <a:pt x="7432" y="4336"/>
                      <a:pt x="7472" y="4265"/>
                      <a:pt x="7512" y="4194"/>
                    </a:cubicBezTo>
                    <a:cubicBezTo>
                      <a:pt x="7553" y="4124"/>
                      <a:pt x="7593" y="4053"/>
                      <a:pt x="7631" y="3981"/>
                    </a:cubicBezTo>
                    <a:cubicBezTo>
                      <a:pt x="7711" y="3839"/>
                      <a:pt x="7787" y="3695"/>
                      <a:pt x="7864" y="3552"/>
                    </a:cubicBezTo>
                    <a:cubicBezTo>
                      <a:pt x="8017" y="3264"/>
                      <a:pt x="8168" y="2975"/>
                      <a:pt x="8312" y="2683"/>
                    </a:cubicBezTo>
                    <a:cubicBezTo>
                      <a:pt x="8456" y="2391"/>
                      <a:pt x="8597" y="2098"/>
                      <a:pt x="8734" y="1802"/>
                    </a:cubicBezTo>
                    <a:cubicBezTo>
                      <a:pt x="8868" y="1506"/>
                      <a:pt x="9001" y="1209"/>
                      <a:pt x="9127" y="909"/>
                    </a:cubicBezTo>
                    <a:cubicBezTo>
                      <a:pt x="9190" y="759"/>
                      <a:pt x="9252" y="608"/>
                      <a:pt x="9312" y="457"/>
                    </a:cubicBezTo>
                    <a:cubicBezTo>
                      <a:pt x="9371" y="305"/>
                      <a:pt x="9430" y="154"/>
                      <a:pt x="9486" y="1"/>
                    </a:cubicBezTo>
                    <a:close/>
                  </a:path>
                </a:pathLst>
              </a:custGeom>
              <a:solidFill>
                <a:srgbClr val="71341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26" name="Google Shape;726;p23"/>
              <p:cNvSpPr/>
              <p:nvPr/>
            </p:nvSpPr>
            <p:spPr>
              <a:xfrm>
                <a:off x="3979849" y="1132512"/>
                <a:ext cx="242343" cy="285576"/>
              </a:xfrm>
              <a:custGeom>
                <a:avLst/>
                <a:gdLst/>
                <a:ahLst/>
                <a:cxnLst/>
                <a:rect l="l" t="t" r="r" b="b"/>
                <a:pathLst>
                  <a:path w="5768" h="6797" extrusionOk="0">
                    <a:moveTo>
                      <a:pt x="5767" y="0"/>
                    </a:moveTo>
                    <a:cubicBezTo>
                      <a:pt x="5564" y="315"/>
                      <a:pt x="5359" y="629"/>
                      <a:pt x="5149" y="940"/>
                    </a:cubicBezTo>
                    <a:cubicBezTo>
                      <a:pt x="5045" y="1095"/>
                      <a:pt x="4940" y="1250"/>
                      <a:pt x="4834" y="1404"/>
                    </a:cubicBezTo>
                    <a:cubicBezTo>
                      <a:pt x="4727" y="1558"/>
                      <a:pt x="4622" y="1712"/>
                      <a:pt x="4514" y="1866"/>
                    </a:cubicBezTo>
                    <a:cubicBezTo>
                      <a:pt x="4084" y="2478"/>
                      <a:pt x="3642" y="3081"/>
                      <a:pt x="3178" y="3667"/>
                    </a:cubicBezTo>
                    <a:cubicBezTo>
                      <a:pt x="2716" y="4253"/>
                      <a:pt x="2232" y="4823"/>
                      <a:pt x="1712" y="5359"/>
                    </a:cubicBezTo>
                    <a:cubicBezTo>
                      <a:pt x="1648" y="5427"/>
                      <a:pt x="1582" y="5492"/>
                      <a:pt x="1516" y="5559"/>
                    </a:cubicBezTo>
                    <a:lnTo>
                      <a:pt x="1416" y="5655"/>
                    </a:lnTo>
                    <a:lnTo>
                      <a:pt x="1315" y="5752"/>
                    </a:lnTo>
                    <a:cubicBezTo>
                      <a:pt x="1180" y="5882"/>
                      <a:pt x="1042" y="6006"/>
                      <a:pt x="900" y="6128"/>
                    </a:cubicBezTo>
                    <a:cubicBezTo>
                      <a:pt x="617" y="6371"/>
                      <a:pt x="318" y="6597"/>
                      <a:pt x="0" y="6797"/>
                    </a:cubicBezTo>
                    <a:cubicBezTo>
                      <a:pt x="337" y="6631"/>
                      <a:pt x="653" y="6421"/>
                      <a:pt x="954" y="6194"/>
                    </a:cubicBezTo>
                    <a:cubicBezTo>
                      <a:pt x="1103" y="6080"/>
                      <a:pt x="1249" y="5960"/>
                      <a:pt x="1392" y="5837"/>
                    </a:cubicBezTo>
                    <a:cubicBezTo>
                      <a:pt x="1535" y="5715"/>
                      <a:pt x="1672" y="5587"/>
                      <a:pt x="1809" y="5456"/>
                    </a:cubicBezTo>
                    <a:cubicBezTo>
                      <a:pt x="1878" y="5391"/>
                      <a:pt x="1944" y="5325"/>
                      <a:pt x="2011" y="5259"/>
                    </a:cubicBezTo>
                    <a:cubicBezTo>
                      <a:pt x="2077" y="5192"/>
                      <a:pt x="2143" y="5125"/>
                      <a:pt x="2208" y="5057"/>
                    </a:cubicBezTo>
                    <a:cubicBezTo>
                      <a:pt x="2339" y="4920"/>
                      <a:pt x="2466" y="4782"/>
                      <a:pt x="2592" y="4642"/>
                    </a:cubicBezTo>
                    <a:cubicBezTo>
                      <a:pt x="2841" y="4361"/>
                      <a:pt x="3082" y="4071"/>
                      <a:pt x="3316" y="3776"/>
                    </a:cubicBezTo>
                    <a:cubicBezTo>
                      <a:pt x="3782" y="3185"/>
                      <a:pt x="4218" y="2572"/>
                      <a:pt x="4627" y="1942"/>
                    </a:cubicBezTo>
                    <a:cubicBezTo>
                      <a:pt x="4729" y="1784"/>
                      <a:pt x="4830" y="1626"/>
                      <a:pt x="4929" y="1466"/>
                    </a:cubicBezTo>
                    <a:cubicBezTo>
                      <a:pt x="5028" y="1306"/>
                      <a:pt x="5126" y="1147"/>
                      <a:pt x="5222" y="985"/>
                    </a:cubicBezTo>
                    <a:cubicBezTo>
                      <a:pt x="5411" y="661"/>
                      <a:pt x="5597" y="335"/>
                      <a:pt x="5767" y="0"/>
                    </a:cubicBezTo>
                    <a:close/>
                  </a:path>
                </a:pathLst>
              </a:custGeom>
              <a:solidFill>
                <a:srgbClr val="713417"/>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27" name="Google Shape;727;p23"/>
              <p:cNvSpPr/>
              <p:nvPr/>
            </p:nvSpPr>
            <p:spPr>
              <a:xfrm>
                <a:off x="3762510" y="1239690"/>
                <a:ext cx="288391" cy="581236"/>
              </a:xfrm>
              <a:custGeom>
                <a:avLst/>
                <a:gdLst/>
                <a:ahLst/>
                <a:cxnLst/>
                <a:rect l="l" t="t" r="r" b="b"/>
                <a:pathLst>
                  <a:path w="6864" h="13834" extrusionOk="0">
                    <a:moveTo>
                      <a:pt x="1422" y="0"/>
                    </a:moveTo>
                    <a:cubicBezTo>
                      <a:pt x="1422" y="0"/>
                      <a:pt x="1" y="5954"/>
                      <a:pt x="1" y="6886"/>
                    </a:cubicBezTo>
                    <a:cubicBezTo>
                      <a:pt x="1" y="8791"/>
                      <a:pt x="4987" y="12960"/>
                      <a:pt x="5977" y="13834"/>
                    </a:cubicBezTo>
                    <a:cubicBezTo>
                      <a:pt x="6824" y="13240"/>
                      <a:pt x="6864" y="13160"/>
                      <a:pt x="6823" y="13160"/>
                    </a:cubicBezTo>
                    <a:cubicBezTo>
                      <a:pt x="6807" y="13160"/>
                      <a:pt x="6781" y="13171"/>
                      <a:pt x="6781" y="13171"/>
                    </a:cubicBezTo>
                    <a:cubicBezTo>
                      <a:pt x="6781" y="13171"/>
                      <a:pt x="4112" y="8781"/>
                      <a:pt x="2817" y="6723"/>
                    </a:cubicBezTo>
                    <a:cubicBezTo>
                      <a:pt x="2445" y="6132"/>
                      <a:pt x="4435" y="2270"/>
                      <a:pt x="4919" y="543"/>
                    </a:cubicBezTo>
                    <a:lnTo>
                      <a:pt x="1422" y="0"/>
                    </a:ln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28" name="Google Shape;728;p23"/>
              <p:cNvSpPr/>
              <p:nvPr/>
            </p:nvSpPr>
            <p:spPr>
              <a:xfrm>
                <a:off x="4067616" y="1035796"/>
                <a:ext cx="85080" cy="56846"/>
              </a:xfrm>
              <a:custGeom>
                <a:avLst/>
                <a:gdLst/>
                <a:ahLst/>
                <a:cxnLst/>
                <a:rect l="l" t="t" r="r" b="b"/>
                <a:pathLst>
                  <a:path w="2025" h="1353" extrusionOk="0">
                    <a:moveTo>
                      <a:pt x="1" y="1"/>
                    </a:moveTo>
                    <a:lnTo>
                      <a:pt x="1" y="1"/>
                    </a:lnTo>
                    <a:cubicBezTo>
                      <a:pt x="263" y="1062"/>
                      <a:pt x="1354" y="1352"/>
                      <a:pt x="2011" y="1352"/>
                    </a:cubicBezTo>
                    <a:lnTo>
                      <a:pt x="2011" y="1349"/>
                    </a:lnTo>
                    <a:cubicBezTo>
                      <a:pt x="1995" y="1108"/>
                      <a:pt x="2007" y="802"/>
                      <a:pt x="2023" y="547"/>
                    </a:cubicBezTo>
                    <a:cubicBezTo>
                      <a:pt x="2025" y="517"/>
                      <a:pt x="2025" y="502"/>
                      <a:pt x="2025" y="502"/>
                    </a:cubicBezTo>
                    <a:lnTo>
                      <a:pt x="2025" y="502"/>
                    </a:lnTo>
                    <a:cubicBezTo>
                      <a:pt x="2025" y="502"/>
                      <a:pt x="1904" y="517"/>
                      <a:pt x="1712" y="517"/>
                    </a:cubicBezTo>
                    <a:cubicBezTo>
                      <a:pt x="1303" y="517"/>
                      <a:pt x="572" y="446"/>
                      <a:pt x="1" y="1"/>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29" name="Google Shape;729;p23"/>
              <p:cNvSpPr/>
              <p:nvPr/>
            </p:nvSpPr>
            <p:spPr>
              <a:xfrm>
                <a:off x="4012115" y="1787761"/>
                <a:ext cx="97811" cy="110457"/>
              </a:xfrm>
              <a:custGeom>
                <a:avLst/>
                <a:gdLst/>
                <a:ahLst/>
                <a:cxnLst/>
                <a:rect l="l" t="t" r="r" b="b"/>
                <a:pathLst>
                  <a:path w="2328" h="2629" extrusionOk="0">
                    <a:moveTo>
                      <a:pt x="754" y="0"/>
                    </a:moveTo>
                    <a:lnTo>
                      <a:pt x="1" y="668"/>
                    </a:lnTo>
                    <a:cubicBezTo>
                      <a:pt x="1" y="668"/>
                      <a:pt x="181" y="1316"/>
                      <a:pt x="444" y="1652"/>
                    </a:cubicBezTo>
                    <a:cubicBezTo>
                      <a:pt x="706" y="1988"/>
                      <a:pt x="1082" y="2501"/>
                      <a:pt x="1736" y="2572"/>
                    </a:cubicBezTo>
                    <a:cubicBezTo>
                      <a:pt x="1737" y="2563"/>
                      <a:pt x="1743" y="2560"/>
                      <a:pt x="1752" y="2560"/>
                    </a:cubicBezTo>
                    <a:cubicBezTo>
                      <a:pt x="1793" y="2560"/>
                      <a:pt x="1900" y="2628"/>
                      <a:pt x="1981" y="2628"/>
                    </a:cubicBezTo>
                    <a:cubicBezTo>
                      <a:pt x="2010" y="2628"/>
                      <a:pt x="2035" y="2620"/>
                      <a:pt x="2053" y="2597"/>
                    </a:cubicBezTo>
                    <a:cubicBezTo>
                      <a:pt x="2059" y="2590"/>
                      <a:pt x="2068" y="2587"/>
                      <a:pt x="2078" y="2587"/>
                    </a:cubicBezTo>
                    <a:cubicBezTo>
                      <a:pt x="2120" y="2587"/>
                      <a:pt x="2193" y="2629"/>
                      <a:pt x="2237" y="2629"/>
                    </a:cubicBezTo>
                    <a:cubicBezTo>
                      <a:pt x="2255" y="2629"/>
                      <a:pt x="2268" y="2622"/>
                      <a:pt x="2272" y="2602"/>
                    </a:cubicBezTo>
                    <a:cubicBezTo>
                      <a:pt x="2285" y="2537"/>
                      <a:pt x="2223" y="2502"/>
                      <a:pt x="2216" y="2412"/>
                    </a:cubicBezTo>
                    <a:lnTo>
                      <a:pt x="2216" y="2412"/>
                    </a:lnTo>
                    <a:cubicBezTo>
                      <a:pt x="2245" y="2450"/>
                      <a:pt x="2274" y="2476"/>
                      <a:pt x="2295" y="2476"/>
                    </a:cubicBezTo>
                    <a:cubicBezTo>
                      <a:pt x="2316" y="2476"/>
                      <a:pt x="2328" y="2450"/>
                      <a:pt x="2322" y="2384"/>
                    </a:cubicBezTo>
                    <a:cubicBezTo>
                      <a:pt x="2289" y="2024"/>
                      <a:pt x="2053" y="1432"/>
                      <a:pt x="1988" y="1317"/>
                    </a:cubicBezTo>
                    <a:cubicBezTo>
                      <a:pt x="1752" y="901"/>
                      <a:pt x="754" y="0"/>
                      <a:pt x="754" y="0"/>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30" name="Google Shape;730;p23"/>
              <p:cNvSpPr/>
              <p:nvPr/>
            </p:nvSpPr>
            <p:spPr>
              <a:xfrm>
                <a:off x="4043794" y="1787761"/>
                <a:ext cx="61216" cy="65207"/>
              </a:xfrm>
              <a:custGeom>
                <a:avLst/>
                <a:gdLst/>
                <a:ahLst/>
                <a:cxnLst/>
                <a:rect l="l" t="t" r="r" b="b"/>
                <a:pathLst>
                  <a:path w="1457" h="1552" extrusionOk="0">
                    <a:moveTo>
                      <a:pt x="0" y="0"/>
                    </a:moveTo>
                    <a:lnTo>
                      <a:pt x="804" y="1132"/>
                    </a:lnTo>
                    <a:cubicBezTo>
                      <a:pt x="804" y="1132"/>
                      <a:pt x="1114" y="1552"/>
                      <a:pt x="1274" y="1552"/>
                    </a:cubicBezTo>
                    <a:cubicBezTo>
                      <a:pt x="1298" y="1552"/>
                      <a:pt x="1319" y="1543"/>
                      <a:pt x="1334" y="1522"/>
                    </a:cubicBezTo>
                    <a:cubicBezTo>
                      <a:pt x="1457" y="1359"/>
                      <a:pt x="1342" y="1015"/>
                      <a:pt x="994" y="651"/>
                    </a:cubicBezTo>
                    <a:cubicBezTo>
                      <a:pt x="786" y="435"/>
                      <a:pt x="0" y="0"/>
                      <a:pt x="0" y="0"/>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31" name="Google Shape;731;p23"/>
              <p:cNvSpPr/>
              <p:nvPr/>
            </p:nvSpPr>
            <p:spPr>
              <a:xfrm>
                <a:off x="4030769" y="1857168"/>
                <a:ext cx="55124" cy="39536"/>
              </a:xfrm>
              <a:custGeom>
                <a:avLst/>
                <a:gdLst/>
                <a:ahLst/>
                <a:cxnLst/>
                <a:rect l="l" t="t" r="r" b="b"/>
                <a:pathLst>
                  <a:path w="1312" h="941" extrusionOk="0">
                    <a:moveTo>
                      <a:pt x="1271" y="914"/>
                    </a:moveTo>
                    <a:cubicBezTo>
                      <a:pt x="1271" y="915"/>
                      <a:pt x="1271" y="915"/>
                      <a:pt x="1271" y="915"/>
                    </a:cubicBezTo>
                    <a:cubicBezTo>
                      <a:pt x="1271" y="915"/>
                      <a:pt x="1271" y="915"/>
                      <a:pt x="1271" y="915"/>
                    </a:cubicBezTo>
                    <a:lnTo>
                      <a:pt x="1271" y="915"/>
                    </a:lnTo>
                    <a:cubicBezTo>
                      <a:pt x="1271" y="915"/>
                      <a:pt x="1271" y="915"/>
                      <a:pt x="1271" y="915"/>
                    </a:cubicBezTo>
                    <a:cubicBezTo>
                      <a:pt x="1271" y="915"/>
                      <a:pt x="1271" y="915"/>
                      <a:pt x="1271" y="914"/>
                    </a:cubicBezTo>
                    <a:close/>
                    <a:moveTo>
                      <a:pt x="0" y="0"/>
                    </a:moveTo>
                    <a:lnTo>
                      <a:pt x="0" y="0"/>
                    </a:lnTo>
                    <a:cubicBezTo>
                      <a:pt x="31" y="60"/>
                      <a:pt x="67" y="118"/>
                      <a:pt x="105" y="174"/>
                    </a:cubicBezTo>
                    <a:cubicBezTo>
                      <a:pt x="143" y="230"/>
                      <a:pt x="184" y="284"/>
                      <a:pt x="227" y="336"/>
                    </a:cubicBezTo>
                    <a:cubicBezTo>
                      <a:pt x="314" y="441"/>
                      <a:pt x="410" y="538"/>
                      <a:pt x="517" y="624"/>
                    </a:cubicBezTo>
                    <a:cubicBezTo>
                      <a:pt x="624" y="708"/>
                      <a:pt x="741" y="782"/>
                      <a:pt x="866" y="837"/>
                    </a:cubicBezTo>
                    <a:cubicBezTo>
                      <a:pt x="992" y="892"/>
                      <a:pt x="1127" y="926"/>
                      <a:pt x="1264" y="939"/>
                    </a:cubicBezTo>
                    <a:lnTo>
                      <a:pt x="1262" y="939"/>
                    </a:lnTo>
                    <a:cubicBezTo>
                      <a:pt x="1268" y="940"/>
                      <a:pt x="1273" y="940"/>
                      <a:pt x="1282" y="940"/>
                    </a:cubicBezTo>
                    <a:cubicBezTo>
                      <a:pt x="1284" y="940"/>
                      <a:pt x="1285" y="940"/>
                      <a:pt x="1289" y="940"/>
                    </a:cubicBezTo>
                    <a:lnTo>
                      <a:pt x="1293" y="939"/>
                    </a:lnTo>
                    <a:cubicBezTo>
                      <a:pt x="1295" y="938"/>
                      <a:pt x="1297" y="937"/>
                      <a:pt x="1299" y="935"/>
                    </a:cubicBezTo>
                    <a:cubicBezTo>
                      <a:pt x="1302" y="934"/>
                      <a:pt x="1307" y="928"/>
                      <a:pt x="1310" y="924"/>
                    </a:cubicBezTo>
                    <a:cubicBezTo>
                      <a:pt x="1311" y="921"/>
                      <a:pt x="1312" y="919"/>
                      <a:pt x="1312" y="916"/>
                    </a:cubicBezTo>
                    <a:cubicBezTo>
                      <a:pt x="1312" y="913"/>
                      <a:pt x="1312" y="912"/>
                      <a:pt x="1312" y="910"/>
                    </a:cubicBezTo>
                    <a:cubicBezTo>
                      <a:pt x="1311" y="906"/>
                      <a:pt x="1310" y="903"/>
                      <a:pt x="1310" y="901"/>
                    </a:cubicBezTo>
                    <a:cubicBezTo>
                      <a:pt x="1309" y="899"/>
                      <a:pt x="1307" y="897"/>
                      <a:pt x="1306" y="895"/>
                    </a:cubicBezTo>
                    <a:cubicBezTo>
                      <a:pt x="1305" y="892"/>
                      <a:pt x="1303" y="889"/>
                      <a:pt x="1301" y="886"/>
                    </a:cubicBezTo>
                    <a:cubicBezTo>
                      <a:pt x="1298" y="881"/>
                      <a:pt x="1294" y="877"/>
                      <a:pt x="1291" y="872"/>
                    </a:cubicBezTo>
                    <a:cubicBezTo>
                      <a:pt x="1276" y="856"/>
                      <a:pt x="1261" y="842"/>
                      <a:pt x="1245" y="828"/>
                    </a:cubicBezTo>
                    <a:cubicBezTo>
                      <a:pt x="1215" y="800"/>
                      <a:pt x="1183" y="773"/>
                      <a:pt x="1153" y="746"/>
                    </a:cubicBezTo>
                    <a:cubicBezTo>
                      <a:pt x="1090" y="693"/>
                      <a:pt x="1027" y="640"/>
                      <a:pt x="966" y="586"/>
                    </a:cubicBezTo>
                    <a:cubicBezTo>
                      <a:pt x="905" y="532"/>
                      <a:pt x="844" y="477"/>
                      <a:pt x="787" y="418"/>
                    </a:cubicBezTo>
                    <a:cubicBezTo>
                      <a:pt x="730" y="360"/>
                      <a:pt x="676" y="299"/>
                      <a:pt x="632" y="229"/>
                    </a:cubicBezTo>
                    <a:lnTo>
                      <a:pt x="632" y="229"/>
                    </a:lnTo>
                    <a:cubicBezTo>
                      <a:pt x="669" y="302"/>
                      <a:pt x="721" y="368"/>
                      <a:pt x="775" y="430"/>
                    </a:cubicBezTo>
                    <a:cubicBezTo>
                      <a:pt x="829" y="493"/>
                      <a:pt x="887" y="550"/>
                      <a:pt x="947" y="608"/>
                    </a:cubicBezTo>
                    <a:cubicBezTo>
                      <a:pt x="1006" y="665"/>
                      <a:pt x="1067" y="719"/>
                      <a:pt x="1128" y="774"/>
                    </a:cubicBezTo>
                    <a:cubicBezTo>
                      <a:pt x="1159" y="801"/>
                      <a:pt x="1189" y="829"/>
                      <a:pt x="1218" y="857"/>
                    </a:cubicBezTo>
                    <a:cubicBezTo>
                      <a:pt x="1232" y="870"/>
                      <a:pt x="1246" y="883"/>
                      <a:pt x="1258" y="896"/>
                    </a:cubicBezTo>
                    <a:lnTo>
                      <a:pt x="1258" y="896"/>
                    </a:lnTo>
                    <a:lnTo>
                      <a:pt x="1218" y="891"/>
                    </a:lnTo>
                    <a:lnTo>
                      <a:pt x="1194" y="888"/>
                    </a:lnTo>
                    <a:lnTo>
                      <a:pt x="1168" y="883"/>
                    </a:lnTo>
                    <a:cubicBezTo>
                      <a:pt x="1153" y="880"/>
                      <a:pt x="1136" y="878"/>
                      <a:pt x="1120" y="874"/>
                    </a:cubicBezTo>
                    <a:lnTo>
                      <a:pt x="1072" y="862"/>
                    </a:lnTo>
                    <a:cubicBezTo>
                      <a:pt x="1008" y="844"/>
                      <a:pt x="944" y="823"/>
                      <a:pt x="884" y="796"/>
                    </a:cubicBezTo>
                    <a:lnTo>
                      <a:pt x="860" y="787"/>
                    </a:lnTo>
                    <a:lnTo>
                      <a:pt x="838" y="776"/>
                    </a:lnTo>
                    <a:cubicBezTo>
                      <a:pt x="823" y="769"/>
                      <a:pt x="808" y="762"/>
                      <a:pt x="793" y="754"/>
                    </a:cubicBezTo>
                    <a:cubicBezTo>
                      <a:pt x="764" y="739"/>
                      <a:pt x="734" y="723"/>
                      <a:pt x="706" y="706"/>
                    </a:cubicBezTo>
                    <a:cubicBezTo>
                      <a:pt x="649" y="672"/>
                      <a:pt x="593" y="634"/>
                      <a:pt x="541" y="593"/>
                    </a:cubicBezTo>
                    <a:cubicBezTo>
                      <a:pt x="487" y="552"/>
                      <a:pt x="436" y="509"/>
                      <a:pt x="387" y="464"/>
                    </a:cubicBezTo>
                    <a:cubicBezTo>
                      <a:pt x="338" y="417"/>
                      <a:pt x="291" y="370"/>
                      <a:pt x="246" y="321"/>
                    </a:cubicBezTo>
                    <a:cubicBezTo>
                      <a:pt x="156" y="220"/>
                      <a:pt x="72" y="114"/>
                      <a:pt x="0" y="0"/>
                    </a:cubicBezTo>
                    <a:close/>
                  </a:path>
                </a:pathLst>
              </a:custGeom>
              <a:solidFill>
                <a:srgbClr val="7C48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32" name="Google Shape;732;p23"/>
              <p:cNvSpPr/>
              <p:nvPr/>
            </p:nvSpPr>
            <p:spPr>
              <a:xfrm>
                <a:off x="4070094" y="1863092"/>
                <a:ext cx="29074" cy="35923"/>
              </a:xfrm>
              <a:custGeom>
                <a:avLst/>
                <a:gdLst/>
                <a:ahLst/>
                <a:cxnLst/>
                <a:rect l="l" t="t" r="r" b="b"/>
                <a:pathLst>
                  <a:path w="692" h="855" extrusionOk="0">
                    <a:moveTo>
                      <a:pt x="0" y="1"/>
                    </a:moveTo>
                    <a:cubicBezTo>
                      <a:pt x="15" y="42"/>
                      <a:pt x="39" y="82"/>
                      <a:pt x="64" y="119"/>
                    </a:cubicBezTo>
                    <a:cubicBezTo>
                      <a:pt x="89" y="157"/>
                      <a:pt x="116" y="193"/>
                      <a:pt x="144" y="228"/>
                    </a:cubicBezTo>
                    <a:cubicBezTo>
                      <a:pt x="201" y="298"/>
                      <a:pt x="261" y="365"/>
                      <a:pt x="322" y="431"/>
                    </a:cubicBezTo>
                    <a:lnTo>
                      <a:pt x="507" y="627"/>
                    </a:lnTo>
                    <a:cubicBezTo>
                      <a:pt x="536" y="659"/>
                      <a:pt x="567" y="692"/>
                      <a:pt x="596" y="726"/>
                    </a:cubicBezTo>
                    <a:cubicBezTo>
                      <a:pt x="610" y="743"/>
                      <a:pt x="624" y="759"/>
                      <a:pt x="636" y="777"/>
                    </a:cubicBezTo>
                    <a:cubicBezTo>
                      <a:pt x="642" y="786"/>
                      <a:pt x="647" y="794"/>
                      <a:pt x="652" y="803"/>
                    </a:cubicBezTo>
                    <a:cubicBezTo>
                      <a:pt x="653" y="807"/>
                      <a:pt x="654" y="811"/>
                      <a:pt x="655" y="814"/>
                    </a:cubicBezTo>
                    <a:lnTo>
                      <a:pt x="655" y="814"/>
                    </a:lnTo>
                    <a:cubicBezTo>
                      <a:pt x="644" y="820"/>
                      <a:pt x="629" y="822"/>
                      <a:pt x="614" y="822"/>
                    </a:cubicBezTo>
                    <a:cubicBezTo>
                      <a:pt x="602" y="822"/>
                      <a:pt x="589" y="821"/>
                      <a:pt x="576" y="819"/>
                    </a:cubicBezTo>
                    <a:cubicBezTo>
                      <a:pt x="546" y="813"/>
                      <a:pt x="515" y="804"/>
                      <a:pt x="486" y="793"/>
                    </a:cubicBezTo>
                    <a:cubicBezTo>
                      <a:pt x="455" y="782"/>
                      <a:pt x="425" y="770"/>
                      <a:pt x="396" y="756"/>
                    </a:cubicBezTo>
                    <a:cubicBezTo>
                      <a:pt x="367" y="743"/>
                      <a:pt x="337" y="729"/>
                      <a:pt x="308" y="713"/>
                    </a:cubicBezTo>
                    <a:lnTo>
                      <a:pt x="308" y="713"/>
                    </a:lnTo>
                    <a:cubicBezTo>
                      <a:pt x="335" y="732"/>
                      <a:pt x="363" y="751"/>
                      <a:pt x="390" y="767"/>
                    </a:cubicBezTo>
                    <a:cubicBezTo>
                      <a:pt x="418" y="784"/>
                      <a:pt x="447" y="799"/>
                      <a:pt x="477" y="813"/>
                    </a:cubicBezTo>
                    <a:cubicBezTo>
                      <a:pt x="507" y="827"/>
                      <a:pt x="538" y="840"/>
                      <a:pt x="570" y="847"/>
                    </a:cubicBezTo>
                    <a:cubicBezTo>
                      <a:pt x="587" y="852"/>
                      <a:pt x="604" y="854"/>
                      <a:pt x="622" y="854"/>
                    </a:cubicBezTo>
                    <a:cubicBezTo>
                      <a:pt x="640" y="854"/>
                      <a:pt x="659" y="852"/>
                      <a:pt x="678" y="842"/>
                    </a:cubicBezTo>
                    <a:lnTo>
                      <a:pt x="679" y="841"/>
                    </a:lnTo>
                    <a:lnTo>
                      <a:pt x="680" y="841"/>
                    </a:lnTo>
                    <a:cubicBezTo>
                      <a:pt x="682" y="838"/>
                      <a:pt x="685" y="836"/>
                      <a:pt x="686" y="833"/>
                    </a:cubicBezTo>
                    <a:cubicBezTo>
                      <a:pt x="688" y="830"/>
                      <a:pt x="689" y="827"/>
                      <a:pt x="690" y="824"/>
                    </a:cubicBezTo>
                    <a:cubicBezTo>
                      <a:pt x="691" y="821"/>
                      <a:pt x="691" y="819"/>
                      <a:pt x="692" y="816"/>
                    </a:cubicBezTo>
                    <a:lnTo>
                      <a:pt x="691" y="809"/>
                    </a:lnTo>
                    <a:cubicBezTo>
                      <a:pt x="690" y="801"/>
                      <a:pt x="687" y="794"/>
                      <a:pt x="685" y="788"/>
                    </a:cubicBezTo>
                    <a:cubicBezTo>
                      <a:pt x="679" y="776"/>
                      <a:pt x="673" y="766"/>
                      <a:pt x="667" y="756"/>
                    </a:cubicBezTo>
                    <a:cubicBezTo>
                      <a:pt x="654" y="736"/>
                      <a:pt x="641" y="718"/>
                      <a:pt x="626" y="700"/>
                    </a:cubicBezTo>
                    <a:cubicBezTo>
                      <a:pt x="598" y="664"/>
                      <a:pt x="568" y="631"/>
                      <a:pt x="537" y="598"/>
                    </a:cubicBezTo>
                    <a:cubicBezTo>
                      <a:pt x="477" y="531"/>
                      <a:pt x="414" y="467"/>
                      <a:pt x="352" y="403"/>
                    </a:cubicBezTo>
                    <a:lnTo>
                      <a:pt x="259" y="306"/>
                    </a:lnTo>
                    <a:cubicBezTo>
                      <a:pt x="227" y="275"/>
                      <a:pt x="197" y="242"/>
                      <a:pt x="166" y="209"/>
                    </a:cubicBezTo>
                    <a:cubicBezTo>
                      <a:pt x="136" y="177"/>
                      <a:pt x="106" y="144"/>
                      <a:pt x="77" y="110"/>
                    </a:cubicBezTo>
                    <a:cubicBezTo>
                      <a:pt x="49" y="75"/>
                      <a:pt x="21" y="40"/>
                      <a:pt x="0" y="1"/>
                    </a:cubicBezTo>
                    <a:close/>
                  </a:path>
                </a:pathLst>
              </a:custGeom>
              <a:solidFill>
                <a:srgbClr val="7C48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33" name="Google Shape;733;p23"/>
              <p:cNvSpPr/>
              <p:nvPr/>
            </p:nvSpPr>
            <p:spPr>
              <a:xfrm>
                <a:off x="4082909" y="1857925"/>
                <a:ext cx="25461" cy="40755"/>
              </a:xfrm>
              <a:custGeom>
                <a:avLst/>
                <a:gdLst/>
                <a:ahLst/>
                <a:cxnLst/>
                <a:rect l="l" t="t" r="r" b="b"/>
                <a:pathLst>
                  <a:path w="606" h="970" extrusionOk="0">
                    <a:moveTo>
                      <a:pt x="1" y="0"/>
                    </a:moveTo>
                    <a:lnTo>
                      <a:pt x="1" y="0"/>
                    </a:lnTo>
                    <a:cubicBezTo>
                      <a:pt x="37" y="48"/>
                      <a:pt x="72" y="99"/>
                      <a:pt x="106" y="148"/>
                    </a:cubicBezTo>
                    <a:lnTo>
                      <a:pt x="210" y="298"/>
                    </a:lnTo>
                    <a:cubicBezTo>
                      <a:pt x="244" y="348"/>
                      <a:pt x="279" y="398"/>
                      <a:pt x="312" y="448"/>
                    </a:cubicBezTo>
                    <a:cubicBezTo>
                      <a:pt x="347" y="498"/>
                      <a:pt x="380" y="549"/>
                      <a:pt x="412" y="599"/>
                    </a:cubicBezTo>
                    <a:cubicBezTo>
                      <a:pt x="445" y="650"/>
                      <a:pt x="477" y="702"/>
                      <a:pt x="505" y="754"/>
                    </a:cubicBezTo>
                    <a:cubicBezTo>
                      <a:pt x="520" y="780"/>
                      <a:pt x="534" y="807"/>
                      <a:pt x="546" y="833"/>
                    </a:cubicBezTo>
                    <a:cubicBezTo>
                      <a:pt x="558" y="860"/>
                      <a:pt x="570" y="888"/>
                      <a:pt x="573" y="914"/>
                    </a:cubicBezTo>
                    <a:cubicBezTo>
                      <a:pt x="573" y="920"/>
                      <a:pt x="572" y="925"/>
                      <a:pt x="571" y="929"/>
                    </a:cubicBezTo>
                    <a:cubicBezTo>
                      <a:pt x="569" y="932"/>
                      <a:pt x="569" y="934"/>
                      <a:pt x="565" y="935"/>
                    </a:cubicBezTo>
                    <a:cubicBezTo>
                      <a:pt x="553" y="937"/>
                      <a:pt x="538" y="941"/>
                      <a:pt x="525" y="941"/>
                    </a:cubicBezTo>
                    <a:cubicBezTo>
                      <a:pt x="523" y="941"/>
                      <a:pt x="521" y="941"/>
                      <a:pt x="519" y="941"/>
                    </a:cubicBezTo>
                    <a:cubicBezTo>
                      <a:pt x="492" y="941"/>
                      <a:pt x="466" y="935"/>
                      <a:pt x="441" y="924"/>
                    </a:cubicBezTo>
                    <a:cubicBezTo>
                      <a:pt x="386" y="903"/>
                      <a:pt x="337" y="865"/>
                      <a:pt x="294" y="822"/>
                    </a:cubicBezTo>
                    <a:lnTo>
                      <a:pt x="294" y="822"/>
                    </a:lnTo>
                    <a:cubicBezTo>
                      <a:pt x="330" y="872"/>
                      <a:pt x="375" y="915"/>
                      <a:pt x="432" y="944"/>
                    </a:cubicBezTo>
                    <a:cubicBezTo>
                      <a:pt x="460" y="958"/>
                      <a:pt x="491" y="968"/>
                      <a:pt x="524" y="970"/>
                    </a:cubicBezTo>
                    <a:cubicBezTo>
                      <a:pt x="526" y="970"/>
                      <a:pt x="528" y="970"/>
                      <a:pt x="530" y="970"/>
                    </a:cubicBezTo>
                    <a:cubicBezTo>
                      <a:pt x="545" y="970"/>
                      <a:pt x="558" y="968"/>
                      <a:pt x="574" y="965"/>
                    </a:cubicBezTo>
                    <a:cubicBezTo>
                      <a:pt x="585" y="963"/>
                      <a:pt x="596" y="953"/>
                      <a:pt x="601" y="943"/>
                    </a:cubicBezTo>
                    <a:cubicBezTo>
                      <a:pt x="605" y="932"/>
                      <a:pt x="606" y="922"/>
                      <a:pt x="606" y="913"/>
                    </a:cubicBezTo>
                    <a:cubicBezTo>
                      <a:pt x="605" y="877"/>
                      <a:pt x="593" y="848"/>
                      <a:pt x="581" y="819"/>
                    </a:cubicBezTo>
                    <a:cubicBezTo>
                      <a:pt x="569" y="790"/>
                      <a:pt x="556" y="762"/>
                      <a:pt x="542" y="735"/>
                    </a:cubicBezTo>
                    <a:cubicBezTo>
                      <a:pt x="513" y="681"/>
                      <a:pt x="482" y="628"/>
                      <a:pt x="449" y="576"/>
                    </a:cubicBezTo>
                    <a:cubicBezTo>
                      <a:pt x="383" y="474"/>
                      <a:pt x="312" y="374"/>
                      <a:pt x="238" y="278"/>
                    </a:cubicBezTo>
                    <a:cubicBezTo>
                      <a:pt x="201" y="229"/>
                      <a:pt x="163" y="182"/>
                      <a:pt x="124" y="136"/>
                    </a:cubicBezTo>
                    <a:cubicBezTo>
                      <a:pt x="84" y="90"/>
                      <a:pt x="45" y="42"/>
                      <a:pt x="1" y="0"/>
                    </a:cubicBezTo>
                    <a:close/>
                  </a:path>
                </a:pathLst>
              </a:custGeom>
              <a:solidFill>
                <a:srgbClr val="7C48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34" name="Google Shape;734;p23"/>
              <p:cNvSpPr/>
              <p:nvPr/>
            </p:nvSpPr>
            <p:spPr>
              <a:xfrm>
                <a:off x="4093118" y="1841077"/>
                <a:ext cx="17646" cy="50838"/>
              </a:xfrm>
              <a:custGeom>
                <a:avLst/>
                <a:gdLst/>
                <a:ahLst/>
                <a:cxnLst/>
                <a:rect l="l" t="t" r="r" b="b"/>
                <a:pathLst>
                  <a:path w="420" h="1210" extrusionOk="0">
                    <a:moveTo>
                      <a:pt x="1" y="1"/>
                    </a:moveTo>
                    <a:lnTo>
                      <a:pt x="1" y="1"/>
                    </a:lnTo>
                    <a:cubicBezTo>
                      <a:pt x="10" y="12"/>
                      <a:pt x="20" y="24"/>
                      <a:pt x="28" y="36"/>
                    </a:cubicBezTo>
                    <a:lnTo>
                      <a:pt x="40" y="56"/>
                    </a:lnTo>
                    <a:lnTo>
                      <a:pt x="51" y="75"/>
                    </a:lnTo>
                    <a:cubicBezTo>
                      <a:pt x="65" y="101"/>
                      <a:pt x="79" y="128"/>
                      <a:pt x="91" y="155"/>
                    </a:cubicBezTo>
                    <a:cubicBezTo>
                      <a:pt x="118" y="209"/>
                      <a:pt x="140" y="265"/>
                      <a:pt x="163" y="321"/>
                    </a:cubicBezTo>
                    <a:cubicBezTo>
                      <a:pt x="185" y="377"/>
                      <a:pt x="207" y="433"/>
                      <a:pt x="226" y="490"/>
                    </a:cubicBezTo>
                    <a:cubicBezTo>
                      <a:pt x="247" y="546"/>
                      <a:pt x="266" y="603"/>
                      <a:pt x="284" y="661"/>
                    </a:cubicBezTo>
                    <a:cubicBezTo>
                      <a:pt x="303" y="718"/>
                      <a:pt x="321" y="775"/>
                      <a:pt x="337" y="833"/>
                    </a:cubicBezTo>
                    <a:cubicBezTo>
                      <a:pt x="353" y="890"/>
                      <a:pt x="367" y="949"/>
                      <a:pt x="379" y="1007"/>
                    </a:cubicBezTo>
                    <a:cubicBezTo>
                      <a:pt x="384" y="1036"/>
                      <a:pt x="388" y="1066"/>
                      <a:pt x="390" y="1095"/>
                    </a:cubicBezTo>
                    <a:cubicBezTo>
                      <a:pt x="391" y="1110"/>
                      <a:pt x="391" y="1124"/>
                      <a:pt x="390" y="1138"/>
                    </a:cubicBezTo>
                    <a:cubicBezTo>
                      <a:pt x="388" y="1152"/>
                      <a:pt x="386" y="1167"/>
                      <a:pt x="381" y="1178"/>
                    </a:cubicBezTo>
                    <a:cubicBezTo>
                      <a:pt x="377" y="1186"/>
                      <a:pt x="371" y="1191"/>
                      <a:pt x="363" y="1191"/>
                    </a:cubicBezTo>
                    <a:cubicBezTo>
                      <a:pt x="361" y="1191"/>
                      <a:pt x="358" y="1191"/>
                      <a:pt x="355" y="1190"/>
                    </a:cubicBezTo>
                    <a:cubicBezTo>
                      <a:pt x="343" y="1186"/>
                      <a:pt x="331" y="1177"/>
                      <a:pt x="319" y="1167"/>
                    </a:cubicBezTo>
                    <a:cubicBezTo>
                      <a:pt x="296" y="1149"/>
                      <a:pt x="276" y="1126"/>
                      <a:pt x="257" y="1103"/>
                    </a:cubicBezTo>
                    <a:lnTo>
                      <a:pt x="257" y="1103"/>
                    </a:lnTo>
                    <a:cubicBezTo>
                      <a:pt x="272" y="1129"/>
                      <a:pt x="290" y="1154"/>
                      <a:pt x="310" y="1177"/>
                    </a:cubicBezTo>
                    <a:cubicBezTo>
                      <a:pt x="321" y="1187"/>
                      <a:pt x="333" y="1199"/>
                      <a:pt x="349" y="1206"/>
                    </a:cubicBezTo>
                    <a:cubicBezTo>
                      <a:pt x="354" y="1207"/>
                      <a:pt x="360" y="1209"/>
                      <a:pt x="367" y="1209"/>
                    </a:cubicBezTo>
                    <a:cubicBezTo>
                      <a:pt x="370" y="1209"/>
                      <a:pt x="374" y="1209"/>
                      <a:pt x="378" y="1207"/>
                    </a:cubicBezTo>
                    <a:cubicBezTo>
                      <a:pt x="387" y="1204"/>
                      <a:pt x="395" y="1196"/>
                      <a:pt x="400" y="1188"/>
                    </a:cubicBezTo>
                    <a:cubicBezTo>
                      <a:pt x="409" y="1173"/>
                      <a:pt x="412" y="1157"/>
                      <a:pt x="414" y="1141"/>
                    </a:cubicBezTo>
                    <a:cubicBezTo>
                      <a:pt x="417" y="1125"/>
                      <a:pt x="418" y="1110"/>
                      <a:pt x="419" y="1095"/>
                    </a:cubicBezTo>
                    <a:cubicBezTo>
                      <a:pt x="420" y="1063"/>
                      <a:pt x="416" y="1032"/>
                      <a:pt x="413" y="1002"/>
                    </a:cubicBezTo>
                    <a:cubicBezTo>
                      <a:pt x="396" y="880"/>
                      <a:pt x="362" y="763"/>
                      <a:pt x="326" y="647"/>
                    </a:cubicBezTo>
                    <a:cubicBezTo>
                      <a:pt x="307" y="589"/>
                      <a:pt x="287" y="532"/>
                      <a:pt x="265" y="476"/>
                    </a:cubicBezTo>
                    <a:cubicBezTo>
                      <a:pt x="242" y="419"/>
                      <a:pt x="220" y="362"/>
                      <a:pt x="194" y="307"/>
                    </a:cubicBezTo>
                    <a:cubicBezTo>
                      <a:pt x="169" y="252"/>
                      <a:pt x="141" y="198"/>
                      <a:pt x="111" y="146"/>
                    </a:cubicBezTo>
                    <a:cubicBezTo>
                      <a:pt x="95" y="119"/>
                      <a:pt x="79" y="93"/>
                      <a:pt x="61" y="69"/>
                    </a:cubicBezTo>
                    <a:cubicBezTo>
                      <a:pt x="43" y="43"/>
                      <a:pt x="24" y="20"/>
                      <a:pt x="1" y="1"/>
                    </a:cubicBezTo>
                    <a:close/>
                  </a:path>
                </a:pathLst>
              </a:custGeom>
              <a:solidFill>
                <a:srgbClr val="7C48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35" name="Google Shape;735;p23"/>
              <p:cNvSpPr/>
              <p:nvPr/>
            </p:nvSpPr>
            <p:spPr>
              <a:xfrm>
                <a:off x="4026778" y="1099279"/>
                <a:ext cx="15335" cy="15377"/>
              </a:xfrm>
              <a:custGeom>
                <a:avLst/>
                <a:gdLst/>
                <a:ahLst/>
                <a:cxnLst/>
                <a:rect l="l" t="t" r="r" b="b"/>
                <a:pathLst>
                  <a:path w="365" h="366" extrusionOk="0">
                    <a:moveTo>
                      <a:pt x="182" y="0"/>
                    </a:moveTo>
                    <a:cubicBezTo>
                      <a:pt x="82" y="0"/>
                      <a:pt x="0" y="82"/>
                      <a:pt x="0" y="183"/>
                    </a:cubicBezTo>
                    <a:cubicBezTo>
                      <a:pt x="0" y="284"/>
                      <a:pt x="82" y="365"/>
                      <a:pt x="182" y="365"/>
                    </a:cubicBezTo>
                    <a:cubicBezTo>
                      <a:pt x="284" y="365"/>
                      <a:pt x="365" y="284"/>
                      <a:pt x="365" y="183"/>
                    </a:cubicBezTo>
                    <a:cubicBezTo>
                      <a:pt x="365" y="82"/>
                      <a:pt x="284" y="0"/>
                      <a:pt x="182" y="0"/>
                    </a:cubicBezTo>
                    <a:close/>
                  </a:path>
                </a:pathLst>
              </a:custGeom>
              <a:solidFill>
                <a:srgbClr val="FFE8AC"/>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36" name="Google Shape;736;p23"/>
              <p:cNvSpPr/>
              <p:nvPr/>
            </p:nvSpPr>
            <p:spPr>
              <a:xfrm>
                <a:off x="4054129" y="1115790"/>
                <a:ext cx="15377" cy="15335"/>
              </a:xfrm>
              <a:custGeom>
                <a:avLst/>
                <a:gdLst/>
                <a:ahLst/>
                <a:cxnLst/>
                <a:rect l="l" t="t" r="r" b="b"/>
                <a:pathLst>
                  <a:path w="366" h="365" extrusionOk="0">
                    <a:moveTo>
                      <a:pt x="183" y="0"/>
                    </a:moveTo>
                    <a:cubicBezTo>
                      <a:pt x="82" y="0"/>
                      <a:pt x="0" y="82"/>
                      <a:pt x="0" y="183"/>
                    </a:cubicBezTo>
                    <a:cubicBezTo>
                      <a:pt x="0" y="284"/>
                      <a:pt x="82" y="365"/>
                      <a:pt x="183" y="365"/>
                    </a:cubicBezTo>
                    <a:cubicBezTo>
                      <a:pt x="283" y="365"/>
                      <a:pt x="365" y="284"/>
                      <a:pt x="365" y="183"/>
                    </a:cubicBezTo>
                    <a:cubicBezTo>
                      <a:pt x="365" y="82"/>
                      <a:pt x="283" y="0"/>
                      <a:pt x="183" y="0"/>
                    </a:cubicBezTo>
                    <a:close/>
                  </a:path>
                </a:pathLst>
              </a:custGeom>
              <a:solidFill>
                <a:srgbClr val="FFE8AC"/>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37" name="Google Shape;737;p23"/>
              <p:cNvSpPr/>
              <p:nvPr/>
            </p:nvSpPr>
            <p:spPr>
              <a:xfrm>
                <a:off x="4087446" y="1127050"/>
                <a:ext cx="15377" cy="15420"/>
              </a:xfrm>
              <a:custGeom>
                <a:avLst/>
                <a:gdLst/>
                <a:ahLst/>
                <a:cxnLst/>
                <a:rect l="l" t="t" r="r" b="b"/>
                <a:pathLst>
                  <a:path w="366" h="367" extrusionOk="0">
                    <a:moveTo>
                      <a:pt x="183" y="1"/>
                    </a:moveTo>
                    <a:cubicBezTo>
                      <a:pt x="81" y="1"/>
                      <a:pt x="0" y="83"/>
                      <a:pt x="0" y="184"/>
                    </a:cubicBezTo>
                    <a:cubicBezTo>
                      <a:pt x="0" y="285"/>
                      <a:pt x="81" y="367"/>
                      <a:pt x="183" y="367"/>
                    </a:cubicBezTo>
                    <a:cubicBezTo>
                      <a:pt x="283" y="367"/>
                      <a:pt x="365" y="285"/>
                      <a:pt x="365" y="184"/>
                    </a:cubicBezTo>
                    <a:cubicBezTo>
                      <a:pt x="365" y="83"/>
                      <a:pt x="283" y="1"/>
                      <a:pt x="183" y="1"/>
                    </a:cubicBezTo>
                    <a:close/>
                  </a:path>
                </a:pathLst>
              </a:custGeom>
              <a:solidFill>
                <a:srgbClr val="FFE8AC"/>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38" name="Google Shape;738;p23"/>
              <p:cNvSpPr/>
              <p:nvPr/>
            </p:nvSpPr>
            <p:spPr>
              <a:xfrm>
                <a:off x="4125637" y="1122177"/>
                <a:ext cx="15377" cy="15377"/>
              </a:xfrm>
              <a:custGeom>
                <a:avLst/>
                <a:gdLst/>
                <a:ahLst/>
                <a:cxnLst/>
                <a:rect l="l" t="t" r="r" b="b"/>
                <a:pathLst>
                  <a:path w="366" h="366" extrusionOk="0">
                    <a:moveTo>
                      <a:pt x="183" y="1"/>
                    </a:moveTo>
                    <a:cubicBezTo>
                      <a:pt x="82" y="1"/>
                      <a:pt x="0" y="83"/>
                      <a:pt x="0" y="183"/>
                    </a:cubicBezTo>
                    <a:cubicBezTo>
                      <a:pt x="0" y="285"/>
                      <a:pt x="82" y="366"/>
                      <a:pt x="183" y="366"/>
                    </a:cubicBezTo>
                    <a:cubicBezTo>
                      <a:pt x="284" y="366"/>
                      <a:pt x="365" y="285"/>
                      <a:pt x="365" y="183"/>
                    </a:cubicBezTo>
                    <a:cubicBezTo>
                      <a:pt x="365" y="83"/>
                      <a:pt x="284" y="1"/>
                      <a:pt x="183" y="1"/>
                    </a:cubicBezTo>
                    <a:close/>
                  </a:path>
                </a:pathLst>
              </a:custGeom>
              <a:solidFill>
                <a:srgbClr val="FFE8AC"/>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39" name="Google Shape;739;p23"/>
              <p:cNvSpPr/>
              <p:nvPr/>
            </p:nvSpPr>
            <p:spPr>
              <a:xfrm>
                <a:off x="4152652" y="1104321"/>
                <a:ext cx="15377" cy="15377"/>
              </a:xfrm>
              <a:custGeom>
                <a:avLst/>
                <a:gdLst/>
                <a:ahLst/>
                <a:cxnLst/>
                <a:rect l="l" t="t" r="r" b="b"/>
                <a:pathLst>
                  <a:path w="366" h="366" extrusionOk="0">
                    <a:moveTo>
                      <a:pt x="183" y="1"/>
                    </a:moveTo>
                    <a:cubicBezTo>
                      <a:pt x="83" y="1"/>
                      <a:pt x="1" y="82"/>
                      <a:pt x="1" y="183"/>
                    </a:cubicBezTo>
                    <a:cubicBezTo>
                      <a:pt x="1" y="284"/>
                      <a:pt x="83" y="366"/>
                      <a:pt x="183" y="366"/>
                    </a:cubicBezTo>
                    <a:cubicBezTo>
                      <a:pt x="284" y="366"/>
                      <a:pt x="366" y="284"/>
                      <a:pt x="366" y="183"/>
                    </a:cubicBezTo>
                    <a:cubicBezTo>
                      <a:pt x="366" y="82"/>
                      <a:pt x="284" y="1"/>
                      <a:pt x="183" y="1"/>
                    </a:cubicBezTo>
                    <a:close/>
                  </a:path>
                </a:pathLst>
              </a:custGeom>
              <a:solidFill>
                <a:srgbClr val="FFE8AC"/>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40" name="Google Shape;740;p23"/>
              <p:cNvSpPr/>
              <p:nvPr/>
            </p:nvSpPr>
            <p:spPr>
              <a:xfrm>
                <a:off x="4043626" y="1114614"/>
                <a:ext cx="5042" cy="5000"/>
              </a:xfrm>
              <a:custGeom>
                <a:avLst/>
                <a:gdLst/>
                <a:ahLst/>
                <a:cxnLst/>
                <a:rect l="l" t="t" r="r" b="b"/>
                <a:pathLst>
                  <a:path w="120" h="119" extrusionOk="0">
                    <a:moveTo>
                      <a:pt x="60" y="0"/>
                    </a:moveTo>
                    <a:cubicBezTo>
                      <a:pt x="28" y="0"/>
                      <a:pt x="1" y="27"/>
                      <a:pt x="1" y="59"/>
                    </a:cubicBezTo>
                    <a:cubicBezTo>
                      <a:pt x="1" y="93"/>
                      <a:pt x="28" y="119"/>
                      <a:pt x="60" y="119"/>
                    </a:cubicBezTo>
                    <a:cubicBezTo>
                      <a:pt x="93" y="119"/>
                      <a:pt x="119" y="93"/>
                      <a:pt x="119" y="59"/>
                    </a:cubicBezTo>
                    <a:cubicBezTo>
                      <a:pt x="119" y="27"/>
                      <a:pt x="93" y="0"/>
                      <a:pt x="60" y="0"/>
                    </a:cubicBezTo>
                    <a:close/>
                  </a:path>
                </a:pathLst>
              </a:custGeom>
              <a:solidFill>
                <a:srgbClr val="FFE8AC"/>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41" name="Google Shape;741;p23"/>
              <p:cNvSpPr/>
              <p:nvPr/>
            </p:nvSpPr>
            <p:spPr>
              <a:xfrm>
                <a:off x="4075388" y="1127933"/>
                <a:ext cx="5042" cy="5000"/>
              </a:xfrm>
              <a:custGeom>
                <a:avLst/>
                <a:gdLst/>
                <a:ahLst/>
                <a:cxnLst/>
                <a:rect l="l" t="t" r="r" b="b"/>
                <a:pathLst>
                  <a:path w="120" h="119" extrusionOk="0">
                    <a:moveTo>
                      <a:pt x="60" y="0"/>
                    </a:moveTo>
                    <a:cubicBezTo>
                      <a:pt x="27" y="0"/>
                      <a:pt x="1" y="26"/>
                      <a:pt x="1" y="59"/>
                    </a:cubicBezTo>
                    <a:cubicBezTo>
                      <a:pt x="1" y="92"/>
                      <a:pt x="27" y="119"/>
                      <a:pt x="60" y="119"/>
                    </a:cubicBezTo>
                    <a:cubicBezTo>
                      <a:pt x="92" y="119"/>
                      <a:pt x="120" y="92"/>
                      <a:pt x="120" y="59"/>
                    </a:cubicBezTo>
                    <a:cubicBezTo>
                      <a:pt x="120" y="26"/>
                      <a:pt x="92" y="0"/>
                      <a:pt x="60" y="0"/>
                    </a:cubicBezTo>
                    <a:close/>
                  </a:path>
                </a:pathLst>
              </a:custGeom>
              <a:solidFill>
                <a:srgbClr val="FFE8AC"/>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42" name="Google Shape;742;p23"/>
              <p:cNvSpPr/>
              <p:nvPr/>
            </p:nvSpPr>
            <p:spPr>
              <a:xfrm>
                <a:off x="4112066" y="1131126"/>
                <a:ext cx="5042" cy="5000"/>
              </a:xfrm>
              <a:custGeom>
                <a:avLst/>
                <a:gdLst/>
                <a:ahLst/>
                <a:cxnLst/>
                <a:rect l="l" t="t" r="r" b="b"/>
                <a:pathLst>
                  <a:path w="120" h="119" extrusionOk="0">
                    <a:moveTo>
                      <a:pt x="60" y="0"/>
                    </a:moveTo>
                    <a:cubicBezTo>
                      <a:pt x="27" y="0"/>
                      <a:pt x="1" y="27"/>
                      <a:pt x="1" y="59"/>
                    </a:cubicBezTo>
                    <a:cubicBezTo>
                      <a:pt x="1" y="93"/>
                      <a:pt x="27" y="119"/>
                      <a:pt x="60" y="119"/>
                    </a:cubicBezTo>
                    <a:cubicBezTo>
                      <a:pt x="93" y="119"/>
                      <a:pt x="120" y="93"/>
                      <a:pt x="120" y="59"/>
                    </a:cubicBezTo>
                    <a:cubicBezTo>
                      <a:pt x="120" y="27"/>
                      <a:pt x="93" y="0"/>
                      <a:pt x="60" y="0"/>
                    </a:cubicBezTo>
                    <a:close/>
                  </a:path>
                </a:pathLst>
              </a:custGeom>
              <a:solidFill>
                <a:srgbClr val="FFE8AC"/>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43" name="Google Shape;743;p23"/>
              <p:cNvSpPr/>
              <p:nvPr/>
            </p:nvSpPr>
            <p:spPr>
              <a:xfrm>
                <a:off x="4145005" y="1118942"/>
                <a:ext cx="5042" cy="5042"/>
              </a:xfrm>
              <a:custGeom>
                <a:avLst/>
                <a:gdLst/>
                <a:ahLst/>
                <a:cxnLst/>
                <a:rect l="l" t="t" r="r" b="b"/>
                <a:pathLst>
                  <a:path w="120" h="120" extrusionOk="0">
                    <a:moveTo>
                      <a:pt x="60" y="1"/>
                    </a:moveTo>
                    <a:cubicBezTo>
                      <a:pt x="28" y="1"/>
                      <a:pt x="1" y="27"/>
                      <a:pt x="1" y="60"/>
                    </a:cubicBezTo>
                    <a:cubicBezTo>
                      <a:pt x="1" y="93"/>
                      <a:pt x="28" y="120"/>
                      <a:pt x="60" y="120"/>
                    </a:cubicBezTo>
                    <a:cubicBezTo>
                      <a:pt x="94" y="120"/>
                      <a:pt x="120" y="93"/>
                      <a:pt x="120" y="60"/>
                    </a:cubicBezTo>
                    <a:cubicBezTo>
                      <a:pt x="120" y="27"/>
                      <a:pt x="94" y="1"/>
                      <a:pt x="60" y="1"/>
                    </a:cubicBezTo>
                    <a:close/>
                  </a:path>
                </a:pathLst>
              </a:custGeom>
              <a:solidFill>
                <a:srgbClr val="FFE8AC"/>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44" name="Google Shape;744;p23"/>
              <p:cNvSpPr/>
              <p:nvPr/>
            </p:nvSpPr>
            <p:spPr>
              <a:xfrm>
                <a:off x="3861201" y="2568801"/>
                <a:ext cx="18697" cy="747027"/>
              </a:xfrm>
              <a:custGeom>
                <a:avLst/>
                <a:gdLst/>
                <a:ahLst/>
                <a:cxnLst/>
                <a:rect l="l" t="t" r="r" b="b"/>
                <a:pathLst>
                  <a:path w="445" h="17780" extrusionOk="0">
                    <a:moveTo>
                      <a:pt x="444" y="0"/>
                    </a:moveTo>
                    <a:lnTo>
                      <a:pt x="393" y="554"/>
                    </a:lnTo>
                    <a:cubicBezTo>
                      <a:pt x="376" y="738"/>
                      <a:pt x="359" y="923"/>
                      <a:pt x="344" y="1107"/>
                    </a:cubicBezTo>
                    <a:lnTo>
                      <a:pt x="303" y="1662"/>
                    </a:lnTo>
                    <a:lnTo>
                      <a:pt x="263" y="2217"/>
                    </a:lnTo>
                    <a:lnTo>
                      <a:pt x="197" y="3327"/>
                    </a:lnTo>
                    <a:cubicBezTo>
                      <a:pt x="178" y="3697"/>
                      <a:pt x="161" y="4068"/>
                      <a:pt x="144" y="4438"/>
                    </a:cubicBezTo>
                    <a:cubicBezTo>
                      <a:pt x="128" y="4808"/>
                      <a:pt x="114" y="5179"/>
                      <a:pt x="101" y="5550"/>
                    </a:cubicBezTo>
                    <a:cubicBezTo>
                      <a:pt x="93" y="5735"/>
                      <a:pt x="89" y="5920"/>
                      <a:pt x="83" y="6105"/>
                    </a:cubicBezTo>
                    <a:lnTo>
                      <a:pt x="66" y="6661"/>
                    </a:lnTo>
                    <a:lnTo>
                      <a:pt x="58" y="6939"/>
                    </a:lnTo>
                    <a:lnTo>
                      <a:pt x="52" y="7217"/>
                    </a:lnTo>
                    <a:lnTo>
                      <a:pt x="41" y="7773"/>
                    </a:lnTo>
                    <a:cubicBezTo>
                      <a:pt x="32" y="8144"/>
                      <a:pt x="27" y="8514"/>
                      <a:pt x="21" y="8885"/>
                    </a:cubicBezTo>
                    <a:lnTo>
                      <a:pt x="14" y="9441"/>
                    </a:lnTo>
                    <a:lnTo>
                      <a:pt x="9" y="9997"/>
                    </a:lnTo>
                    <a:lnTo>
                      <a:pt x="4" y="10553"/>
                    </a:lnTo>
                    <a:lnTo>
                      <a:pt x="1" y="11109"/>
                    </a:lnTo>
                    <a:lnTo>
                      <a:pt x="1" y="11665"/>
                    </a:lnTo>
                    <a:lnTo>
                      <a:pt x="1" y="12220"/>
                    </a:lnTo>
                    <a:lnTo>
                      <a:pt x="1" y="12777"/>
                    </a:lnTo>
                    <a:lnTo>
                      <a:pt x="5" y="13333"/>
                    </a:lnTo>
                    <a:cubicBezTo>
                      <a:pt x="14" y="14815"/>
                      <a:pt x="35" y="16298"/>
                      <a:pt x="73" y="17780"/>
                    </a:cubicBezTo>
                    <a:cubicBezTo>
                      <a:pt x="109" y="16297"/>
                      <a:pt x="125" y="14815"/>
                      <a:pt x="141" y="13333"/>
                    </a:cubicBezTo>
                    <a:cubicBezTo>
                      <a:pt x="152" y="12592"/>
                      <a:pt x="156" y="11851"/>
                      <a:pt x="166" y="11110"/>
                    </a:cubicBezTo>
                    <a:lnTo>
                      <a:pt x="180" y="9998"/>
                    </a:lnTo>
                    <a:lnTo>
                      <a:pt x="187" y="9443"/>
                    </a:lnTo>
                    <a:lnTo>
                      <a:pt x="195" y="8888"/>
                    </a:lnTo>
                    <a:cubicBezTo>
                      <a:pt x="203" y="8146"/>
                      <a:pt x="217" y="7406"/>
                      <a:pt x="231" y="6665"/>
                    </a:cubicBezTo>
                    <a:lnTo>
                      <a:pt x="242" y="6109"/>
                    </a:lnTo>
                    <a:cubicBezTo>
                      <a:pt x="245" y="5924"/>
                      <a:pt x="248" y="5739"/>
                      <a:pt x="253" y="5554"/>
                    </a:cubicBezTo>
                    <a:lnTo>
                      <a:pt x="279" y="4443"/>
                    </a:lnTo>
                    <a:cubicBezTo>
                      <a:pt x="318" y="2962"/>
                      <a:pt x="369" y="1481"/>
                      <a:pt x="444" y="0"/>
                    </a:cubicBezTo>
                    <a:close/>
                  </a:path>
                </a:pathLst>
              </a:custGeom>
              <a:solidFill>
                <a:srgbClr val="2F2F44"/>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45" name="Google Shape;745;p23"/>
              <p:cNvSpPr/>
              <p:nvPr/>
            </p:nvSpPr>
            <p:spPr>
              <a:xfrm>
                <a:off x="4267644" y="2326128"/>
                <a:ext cx="67308" cy="974874"/>
              </a:xfrm>
              <a:custGeom>
                <a:avLst/>
                <a:gdLst/>
                <a:ahLst/>
                <a:cxnLst/>
                <a:rect l="l" t="t" r="r" b="b"/>
                <a:pathLst>
                  <a:path w="1602" h="23203" extrusionOk="0">
                    <a:moveTo>
                      <a:pt x="1" y="0"/>
                    </a:moveTo>
                    <a:lnTo>
                      <a:pt x="89" y="721"/>
                    </a:lnTo>
                    <a:lnTo>
                      <a:pt x="134" y="1083"/>
                    </a:lnTo>
                    <a:lnTo>
                      <a:pt x="156" y="1263"/>
                    </a:lnTo>
                    <a:lnTo>
                      <a:pt x="168" y="1353"/>
                    </a:lnTo>
                    <a:lnTo>
                      <a:pt x="177" y="1444"/>
                    </a:lnTo>
                    <a:cubicBezTo>
                      <a:pt x="229" y="1926"/>
                      <a:pt x="285" y="2407"/>
                      <a:pt x="334" y="2889"/>
                    </a:cubicBezTo>
                    <a:lnTo>
                      <a:pt x="477" y="4336"/>
                    </a:lnTo>
                    <a:lnTo>
                      <a:pt x="607" y="5784"/>
                    </a:lnTo>
                    <a:cubicBezTo>
                      <a:pt x="686" y="6750"/>
                      <a:pt x="769" y="7715"/>
                      <a:pt x="838" y="8683"/>
                    </a:cubicBezTo>
                    <a:lnTo>
                      <a:pt x="893" y="9407"/>
                    </a:lnTo>
                    <a:lnTo>
                      <a:pt x="944" y="10132"/>
                    </a:lnTo>
                    <a:cubicBezTo>
                      <a:pt x="978" y="10616"/>
                      <a:pt x="1013" y="11100"/>
                      <a:pt x="1043" y="11583"/>
                    </a:cubicBezTo>
                    <a:lnTo>
                      <a:pt x="1091" y="12309"/>
                    </a:lnTo>
                    <a:cubicBezTo>
                      <a:pt x="1106" y="12551"/>
                      <a:pt x="1123" y="12792"/>
                      <a:pt x="1136" y="13034"/>
                    </a:cubicBezTo>
                    <a:lnTo>
                      <a:pt x="1223" y="14486"/>
                    </a:lnTo>
                    <a:lnTo>
                      <a:pt x="1304" y="15937"/>
                    </a:lnTo>
                    <a:lnTo>
                      <a:pt x="1379" y="17389"/>
                    </a:lnTo>
                    <a:cubicBezTo>
                      <a:pt x="1403" y="17873"/>
                      <a:pt x="1422" y="18357"/>
                      <a:pt x="1447" y="18842"/>
                    </a:cubicBezTo>
                    <a:cubicBezTo>
                      <a:pt x="1453" y="18963"/>
                      <a:pt x="1457" y="19084"/>
                      <a:pt x="1462" y="19205"/>
                    </a:cubicBezTo>
                    <a:lnTo>
                      <a:pt x="1476" y="19568"/>
                    </a:lnTo>
                    <a:lnTo>
                      <a:pt x="1505" y="20295"/>
                    </a:lnTo>
                    <a:lnTo>
                      <a:pt x="1530" y="21021"/>
                    </a:lnTo>
                    <a:lnTo>
                      <a:pt x="1542" y="21384"/>
                    </a:lnTo>
                    <a:lnTo>
                      <a:pt x="1551" y="21747"/>
                    </a:lnTo>
                    <a:lnTo>
                      <a:pt x="1559" y="22112"/>
                    </a:lnTo>
                    <a:lnTo>
                      <a:pt x="1563" y="22293"/>
                    </a:lnTo>
                    <a:cubicBezTo>
                      <a:pt x="1565" y="22353"/>
                      <a:pt x="1566" y="22414"/>
                      <a:pt x="1566" y="22475"/>
                    </a:cubicBezTo>
                    <a:lnTo>
                      <a:pt x="1573" y="23202"/>
                    </a:lnTo>
                    <a:lnTo>
                      <a:pt x="1593" y="22475"/>
                    </a:lnTo>
                    <a:cubicBezTo>
                      <a:pt x="1594" y="22414"/>
                      <a:pt x="1595" y="22353"/>
                      <a:pt x="1595" y="22293"/>
                    </a:cubicBezTo>
                    <a:lnTo>
                      <a:pt x="1596" y="22111"/>
                    </a:lnTo>
                    <a:lnTo>
                      <a:pt x="1599" y="21747"/>
                    </a:lnTo>
                    <a:cubicBezTo>
                      <a:pt x="1600" y="21626"/>
                      <a:pt x="1601" y="21505"/>
                      <a:pt x="1600" y="21383"/>
                    </a:cubicBezTo>
                    <a:lnTo>
                      <a:pt x="1598" y="21020"/>
                    </a:lnTo>
                    <a:lnTo>
                      <a:pt x="1592" y="20292"/>
                    </a:lnTo>
                    <a:lnTo>
                      <a:pt x="1577" y="19565"/>
                    </a:lnTo>
                    <a:lnTo>
                      <a:pt x="1569" y="19201"/>
                    </a:lnTo>
                    <a:cubicBezTo>
                      <a:pt x="1566" y="19080"/>
                      <a:pt x="1565" y="18959"/>
                      <a:pt x="1561" y="18837"/>
                    </a:cubicBezTo>
                    <a:lnTo>
                      <a:pt x="1538" y="18111"/>
                    </a:lnTo>
                    <a:lnTo>
                      <a:pt x="1527" y="17747"/>
                    </a:lnTo>
                    <a:cubicBezTo>
                      <a:pt x="1524" y="17625"/>
                      <a:pt x="1520" y="17505"/>
                      <a:pt x="1515" y="17384"/>
                    </a:cubicBezTo>
                    <a:lnTo>
                      <a:pt x="1487" y="16656"/>
                    </a:lnTo>
                    <a:cubicBezTo>
                      <a:pt x="1477" y="16414"/>
                      <a:pt x="1468" y="16172"/>
                      <a:pt x="1457" y="15930"/>
                    </a:cubicBezTo>
                    <a:lnTo>
                      <a:pt x="1388" y="14476"/>
                    </a:lnTo>
                    <a:cubicBezTo>
                      <a:pt x="1376" y="14234"/>
                      <a:pt x="1361" y="13992"/>
                      <a:pt x="1348" y="13750"/>
                    </a:cubicBezTo>
                    <a:lnTo>
                      <a:pt x="1306" y="13024"/>
                    </a:lnTo>
                    <a:cubicBezTo>
                      <a:pt x="1293" y="12781"/>
                      <a:pt x="1277" y="12539"/>
                      <a:pt x="1263" y="12298"/>
                    </a:cubicBezTo>
                    <a:lnTo>
                      <a:pt x="1216" y="11572"/>
                    </a:lnTo>
                    <a:cubicBezTo>
                      <a:pt x="1186" y="11087"/>
                      <a:pt x="1149" y="10604"/>
                      <a:pt x="1114" y="10120"/>
                    </a:cubicBezTo>
                    <a:lnTo>
                      <a:pt x="1062" y="9395"/>
                    </a:lnTo>
                    <a:cubicBezTo>
                      <a:pt x="1043" y="9153"/>
                      <a:pt x="1023" y="8912"/>
                      <a:pt x="1002" y="8670"/>
                    </a:cubicBezTo>
                    <a:lnTo>
                      <a:pt x="942" y="7945"/>
                    </a:lnTo>
                    <a:cubicBezTo>
                      <a:pt x="933" y="7824"/>
                      <a:pt x="923" y="7703"/>
                      <a:pt x="912" y="7583"/>
                    </a:cubicBezTo>
                    <a:lnTo>
                      <a:pt x="878" y="7220"/>
                    </a:lnTo>
                    <a:cubicBezTo>
                      <a:pt x="834" y="6737"/>
                      <a:pt x="791" y="6254"/>
                      <a:pt x="742" y="5772"/>
                    </a:cubicBezTo>
                    <a:lnTo>
                      <a:pt x="666" y="5048"/>
                    </a:lnTo>
                    <a:cubicBezTo>
                      <a:pt x="642" y="4807"/>
                      <a:pt x="616" y="4565"/>
                      <a:pt x="590" y="4324"/>
                    </a:cubicBezTo>
                    <a:lnTo>
                      <a:pt x="419" y="2879"/>
                    </a:lnTo>
                    <a:lnTo>
                      <a:pt x="409" y="2789"/>
                    </a:lnTo>
                    <a:lnTo>
                      <a:pt x="396" y="2699"/>
                    </a:lnTo>
                    <a:lnTo>
                      <a:pt x="372" y="2518"/>
                    </a:lnTo>
                    <a:lnTo>
                      <a:pt x="323" y="2158"/>
                    </a:lnTo>
                    <a:lnTo>
                      <a:pt x="225" y="1437"/>
                    </a:lnTo>
                    <a:cubicBezTo>
                      <a:pt x="155" y="957"/>
                      <a:pt x="77" y="479"/>
                      <a:pt x="1" y="0"/>
                    </a:cubicBezTo>
                    <a:close/>
                  </a:path>
                </a:pathLst>
              </a:custGeom>
              <a:solidFill>
                <a:srgbClr val="2F2F44"/>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46" name="Google Shape;746;p23"/>
              <p:cNvSpPr/>
              <p:nvPr/>
            </p:nvSpPr>
            <p:spPr>
              <a:xfrm>
                <a:off x="4188784" y="2265586"/>
                <a:ext cx="47813" cy="745766"/>
              </a:xfrm>
              <a:custGeom>
                <a:avLst/>
                <a:gdLst/>
                <a:ahLst/>
                <a:cxnLst/>
                <a:rect l="l" t="t" r="r" b="b"/>
                <a:pathLst>
                  <a:path w="1138" h="17750" extrusionOk="0">
                    <a:moveTo>
                      <a:pt x="1" y="1"/>
                    </a:moveTo>
                    <a:lnTo>
                      <a:pt x="1" y="1"/>
                    </a:lnTo>
                    <a:cubicBezTo>
                      <a:pt x="123" y="1479"/>
                      <a:pt x="234" y="2956"/>
                      <a:pt x="338" y="4434"/>
                    </a:cubicBezTo>
                    <a:lnTo>
                      <a:pt x="414" y="5543"/>
                    </a:lnTo>
                    <a:lnTo>
                      <a:pt x="433" y="5821"/>
                    </a:lnTo>
                    <a:lnTo>
                      <a:pt x="451" y="6098"/>
                    </a:lnTo>
                    <a:lnTo>
                      <a:pt x="488" y="6653"/>
                    </a:lnTo>
                    <a:lnTo>
                      <a:pt x="560" y="7762"/>
                    </a:lnTo>
                    <a:lnTo>
                      <a:pt x="596" y="8316"/>
                    </a:lnTo>
                    <a:lnTo>
                      <a:pt x="629" y="8871"/>
                    </a:lnTo>
                    <a:lnTo>
                      <a:pt x="665" y="9426"/>
                    </a:lnTo>
                    <a:lnTo>
                      <a:pt x="699" y="9981"/>
                    </a:lnTo>
                    <a:lnTo>
                      <a:pt x="765" y="11090"/>
                    </a:lnTo>
                    <a:cubicBezTo>
                      <a:pt x="787" y="11460"/>
                      <a:pt x="811" y="11830"/>
                      <a:pt x="831" y="12200"/>
                    </a:cubicBezTo>
                    <a:lnTo>
                      <a:pt x="896" y="13310"/>
                    </a:lnTo>
                    <a:cubicBezTo>
                      <a:pt x="979" y="14789"/>
                      <a:pt x="1061" y="16269"/>
                      <a:pt x="1137" y="17750"/>
                    </a:cubicBezTo>
                    <a:lnTo>
                      <a:pt x="1135" y="17194"/>
                    </a:lnTo>
                    <a:cubicBezTo>
                      <a:pt x="1134" y="17008"/>
                      <a:pt x="1130" y="16823"/>
                      <a:pt x="1128" y="16638"/>
                    </a:cubicBezTo>
                    <a:lnTo>
                      <a:pt x="1118" y="16082"/>
                    </a:lnTo>
                    <a:lnTo>
                      <a:pt x="1105" y="15526"/>
                    </a:lnTo>
                    <a:cubicBezTo>
                      <a:pt x="1086" y="14785"/>
                      <a:pt x="1061" y="14043"/>
                      <a:pt x="1032" y="13303"/>
                    </a:cubicBezTo>
                    <a:cubicBezTo>
                      <a:pt x="1019" y="12933"/>
                      <a:pt x="1001" y="12562"/>
                      <a:pt x="984" y="12191"/>
                    </a:cubicBezTo>
                    <a:cubicBezTo>
                      <a:pt x="968" y="11821"/>
                      <a:pt x="948" y="11451"/>
                      <a:pt x="931" y="11081"/>
                    </a:cubicBezTo>
                    <a:cubicBezTo>
                      <a:pt x="912" y="10710"/>
                      <a:pt x="889" y="10340"/>
                      <a:pt x="869" y="9970"/>
                    </a:cubicBezTo>
                    <a:lnTo>
                      <a:pt x="837" y="9416"/>
                    </a:lnTo>
                    <a:lnTo>
                      <a:pt x="804" y="8860"/>
                    </a:lnTo>
                    <a:lnTo>
                      <a:pt x="768" y="8305"/>
                    </a:lnTo>
                    <a:lnTo>
                      <a:pt x="731" y="7751"/>
                    </a:lnTo>
                    <a:cubicBezTo>
                      <a:pt x="704" y="7380"/>
                      <a:pt x="681" y="7011"/>
                      <a:pt x="652" y="6641"/>
                    </a:cubicBezTo>
                    <a:cubicBezTo>
                      <a:pt x="596" y="5902"/>
                      <a:pt x="538" y="5163"/>
                      <a:pt x="473" y="4424"/>
                    </a:cubicBezTo>
                    <a:cubicBezTo>
                      <a:pt x="344" y="2947"/>
                      <a:pt x="194" y="1471"/>
                      <a:pt x="1" y="1"/>
                    </a:cubicBezTo>
                    <a:close/>
                  </a:path>
                </a:pathLst>
              </a:custGeom>
              <a:solidFill>
                <a:srgbClr val="2F2F44"/>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47" name="Google Shape;747;p23"/>
              <p:cNvSpPr/>
              <p:nvPr/>
            </p:nvSpPr>
            <p:spPr>
              <a:xfrm>
                <a:off x="3776333" y="2301844"/>
                <a:ext cx="39074" cy="1016217"/>
              </a:xfrm>
              <a:custGeom>
                <a:avLst/>
                <a:gdLst/>
                <a:ahLst/>
                <a:cxnLst/>
                <a:rect l="l" t="t" r="r" b="b"/>
                <a:pathLst>
                  <a:path w="930" h="24187" extrusionOk="0">
                    <a:moveTo>
                      <a:pt x="929" y="0"/>
                    </a:moveTo>
                    <a:cubicBezTo>
                      <a:pt x="774" y="2012"/>
                      <a:pt x="645" y="4025"/>
                      <a:pt x="529" y="6040"/>
                    </a:cubicBezTo>
                    <a:lnTo>
                      <a:pt x="486" y="6795"/>
                    </a:lnTo>
                    <a:lnTo>
                      <a:pt x="445" y="7550"/>
                    </a:lnTo>
                    <a:lnTo>
                      <a:pt x="367" y="9062"/>
                    </a:lnTo>
                    <a:cubicBezTo>
                      <a:pt x="354" y="9313"/>
                      <a:pt x="342" y="9565"/>
                      <a:pt x="330" y="9817"/>
                    </a:cubicBezTo>
                    <a:lnTo>
                      <a:pt x="295" y="10573"/>
                    </a:lnTo>
                    <a:cubicBezTo>
                      <a:pt x="272" y="11077"/>
                      <a:pt x="248" y="11581"/>
                      <a:pt x="227" y="12084"/>
                    </a:cubicBezTo>
                    <a:lnTo>
                      <a:pt x="167" y="13597"/>
                    </a:lnTo>
                    <a:lnTo>
                      <a:pt x="115" y="15109"/>
                    </a:lnTo>
                    <a:cubicBezTo>
                      <a:pt x="96" y="15613"/>
                      <a:pt x="85" y="16117"/>
                      <a:pt x="70" y="16621"/>
                    </a:cubicBezTo>
                    <a:lnTo>
                      <a:pt x="49" y="17377"/>
                    </a:lnTo>
                    <a:cubicBezTo>
                      <a:pt x="46" y="17504"/>
                      <a:pt x="44" y="17630"/>
                      <a:pt x="41" y="17756"/>
                    </a:cubicBezTo>
                    <a:lnTo>
                      <a:pt x="35" y="18134"/>
                    </a:lnTo>
                    <a:lnTo>
                      <a:pt x="21" y="18891"/>
                    </a:lnTo>
                    <a:lnTo>
                      <a:pt x="14" y="19269"/>
                    </a:lnTo>
                    <a:cubicBezTo>
                      <a:pt x="13" y="19332"/>
                      <a:pt x="11" y="19395"/>
                      <a:pt x="11" y="19458"/>
                    </a:cubicBezTo>
                    <a:lnTo>
                      <a:pt x="10" y="19648"/>
                    </a:lnTo>
                    <a:lnTo>
                      <a:pt x="0" y="21161"/>
                    </a:lnTo>
                    <a:lnTo>
                      <a:pt x="12" y="22675"/>
                    </a:lnTo>
                    <a:cubicBezTo>
                      <a:pt x="21" y="23179"/>
                      <a:pt x="39" y="23683"/>
                      <a:pt x="55" y="24187"/>
                    </a:cubicBezTo>
                    <a:cubicBezTo>
                      <a:pt x="47" y="22169"/>
                      <a:pt x="106" y="20154"/>
                      <a:pt x="170" y="18138"/>
                    </a:cubicBezTo>
                    <a:cubicBezTo>
                      <a:pt x="186" y="17634"/>
                      <a:pt x="205" y="17130"/>
                      <a:pt x="223" y="16627"/>
                    </a:cubicBezTo>
                    <a:cubicBezTo>
                      <a:pt x="241" y="16123"/>
                      <a:pt x="258" y="15618"/>
                      <a:pt x="280" y="15114"/>
                    </a:cubicBezTo>
                    <a:lnTo>
                      <a:pt x="338" y="13603"/>
                    </a:lnTo>
                    <a:lnTo>
                      <a:pt x="402" y="12091"/>
                    </a:lnTo>
                    <a:cubicBezTo>
                      <a:pt x="421" y="11588"/>
                      <a:pt x="444" y="11084"/>
                      <a:pt x="466" y="10580"/>
                    </a:cubicBezTo>
                    <a:lnTo>
                      <a:pt x="532" y="9069"/>
                    </a:lnTo>
                    <a:lnTo>
                      <a:pt x="665" y="6046"/>
                    </a:lnTo>
                    <a:cubicBezTo>
                      <a:pt x="755" y="4032"/>
                      <a:pt x="845" y="2016"/>
                      <a:pt x="929" y="0"/>
                    </a:cubicBezTo>
                    <a:close/>
                  </a:path>
                </a:pathLst>
              </a:custGeom>
              <a:solidFill>
                <a:srgbClr val="2F2F44"/>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48" name="Google Shape;748;p23"/>
              <p:cNvSpPr/>
              <p:nvPr/>
            </p:nvSpPr>
            <p:spPr>
              <a:xfrm>
                <a:off x="4118495" y="1044367"/>
                <a:ext cx="20251" cy="6134"/>
              </a:xfrm>
              <a:custGeom>
                <a:avLst/>
                <a:gdLst/>
                <a:ahLst/>
                <a:cxnLst/>
                <a:rect l="l" t="t" r="r" b="b"/>
                <a:pathLst>
                  <a:path w="482" h="146" extrusionOk="0">
                    <a:moveTo>
                      <a:pt x="1" y="1"/>
                    </a:moveTo>
                    <a:cubicBezTo>
                      <a:pt x="7" y="11"/>
                      <a:pt x="14" y="21"/>
                      <a:pt x="21" y="31"/>
                    </a:cubicBezTo>
                    <a:cubicBezTo>
                      <a:pt x="28" y="40"/>
                      <a:pt x="35" y="50"/>
                      <a:pt x="43" y="59"/>
                    </a:cubicBezTo>
                    <a:cubicBezTo>
                      <a:pt x="51" y="66"/>
                      <a:pt x="60" y="74"/>
                      <a:pt x="70" y="82"/>
                    </a:cubicBezTo>
                    <a:cubicBezTo>
                      <a:pt x="74" y="86"/>
                      <a:pt x="78" y="89"/>
                      <a:pt x="84" y="93"/>
                    </a:cubicBezTo>
                    <a:cubicBezTo>
                      <a:pt x="89" y="96"/>
                      <a:pt x="93" y="100"/>
                      <a:pt x="99" y="103"/>
                    </a:cubicBezTo>
                    <a:cubicBezTo>
                      <a:pt x="109" y="109"/>
                      <a:pt x="120" y="114"/>
                      <a:pt x="131" y="121"/>
                    </a:cubicBezTo>
                    <a:cubicBezTo>
                      <a:pt x="142" y="125"/>
                      <a:pt x="154" y="128"/>
                      <a:pt x="166" y="133"/>
                    </a:cubicBezTo>
                    <a:cubicBezTo>
                      <a:pt x="177" y="137"/>
                      <a:pt x="190" y="139"/>
                      <a:pt x="202" y="141"/>
                    </a:cubicBezTo>
                    <a:cubicBezTo>
                      <a:pt x="215" y="142"/>
                      <a:pt x="227" y="145"/>
                      <a:pt x="239" y="145"/>
                    </a:cubicBezTo>
                    <a:cubicBezTo>
                      <a:pt x="242" y="145"/>
                      <a:pt x="245" y="145"/>
                      <a:pt x="248" y="145"/>
                    </a:cubicBezTo>
                    <a:cubicBezTo>
                      <a:pt x="296" y="145"/>
                      <a:pt x="342" y="132"/>
                      <a:pt x="382" y="110"/>
                    </a:cubicBezTo>
                    <a:cubicBezTo>
                      <a:pt x="393" y="104"/>
                      <a:pt x="403" y="97"/>
                      <a:pt x="413" y="90"/>
                    </a:cubicBezTo>
                    <a:cubicBezTo>
                      <a:pt x="422" y="83"/>
                      <a:pt x="432" y="75"/>
                      <a:pt x="440" y="66"/>
                    </a:cubicBezTo>
                    <a:cubicBezTo>
                      <a:pt x="449" y="59"/>
                      <a:pt x="456" y="50"/>
                      <a:pt x="463" y="40"/>
                    </a:cubicBezTo>
                    <a:cubicBezTo>
                      <a:pt x="470" y="31"/>
                      <a:pt x="477" y="20"/>
                      <a:pt x="482" y="10"/>
                    </a:cubicBezTo>
                    <a:lnTo>
                      <a:pt x="482" y="10"/>
                    </a:lnTo>
                    <a:cubicBezTo>
                      <a:pt x="459" y="17"/>
                      <a:pt x="439" y="24"/>
                      <a:pt x="418" y="31"/>
                    </a:cubicBezTo>
                    <a:cubicBezTo>
                      <a:pt x="408" y="34"/>
                      <a:pt x="397" y="36"/>
                      <a:pt x="388" y="39"/>
                    </a:cubicBezTo>
                    <a:cubicBezTo>
                      <a:pt x="377" y="41"/>
                      <a:pt x="367" y="44"/>
                      <a:pt x="358" y="46"/>
                    </a:cubicBezTo>
                    <a:cubicBezTo>
                      <a:pt x="324" y="54"/>
                      <a:pt x="290" y="58"/>
                      <a:pt x="258" y="58"/>
                    </a:cubicBezTo>
                    <a:cubicBezTo>
                      <a:pt x="253" y="58"/>
                      <a:pt x="247" y="58"/>
                      <a:pt x="242" y="58"/>
                    </a:cubicBezTo>
                    <a:cubicBezTo>
                      <a:pt x="240" y="58"/>
                      <a:pt x="239" y="58"/>
                      <a:pt x="238" y="58"/>
                    </a:cubicBezTo>
                    <a:cubicBezTo>
                      <a:pt x="229" y="58"/>
                      <a:pt x="221" y="56"/>
                      <a:pt x="213" y="56"/>
                    </a:cubicBezTo>
                    <a:lnTo>
                      <a:pt x="199" y="54"/>
                    </a:lnTo>
                    <a:cubicBezTo>
                      <a:pt x="194" y="54"/>
                      <a:pt x="189" y="52"/>
                      <a:pt x="185" y="52"/>
                    </a:cubicBezTo>
                    <a:cubicBezTo>
                      <a:pt x="175" y="51"/>
                      <a:pt x="166" y="49"/>
                      <a:pt x="155" y="47"/>
                    </a:cubicBezTo>
                    <a:cubicBezTo>
                      <a:pt x="147" y="45"/>
                      <a:pt x="136" y="42"/>
                      <a:pt x="126" y="40"/>
                    </a:cubicBezTo>
                    <a:cubicBezTo>
                      <a:pt x="121" y="38"/>
                      <a:pt x="117" y="38"/>
                      <a:pt x="112" y="37"/>
                    </a:cubicBezTo>
                    <a:cubicBezTo>
                      <a:pt x="106" y="35"/>
                      <a:pt x="102" y="33"/>
                      <a:pt x="97" y="31"/>
                    </a:cubicBezTo>
                    <a:cubicBezTo>
                      <a:pt x="87" y="28"/>
                      <a:pt x="77" y="25"/>
                      <a:pt x="66" y="22"/>
                    </a:cubicBezTo>
                    <a:cubicBezTo>
                      <a:pt x="45" y="15"/>
                      <a:pt x="25" y="7"/>
                      <a:pt x="1" y="1"/>
                    </a:cubicBezTo>
                    <a:close/>
                  </a:path>
                </a:pathLst>
              </a:custGeom>
              <a:solidFill>
                <a:srgbClr val="A5755F"/>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49" name="Google Shape;749;p23"/>
              <p:cNvSpPr/>
              <p:nvPr/>
            </p:nvSpPr>
            <p:spPr>
              <a:xfrm>
                <a:off x="3618024" y="1517024"/>
                <a:ext cx="226629" cy="97475"/>
              </a:xfrm>
              <a:custGeom>
                <a:avLst/>
                <a:gdLst/>
                <a:ahLst/>
                <a:cxnLst/>
                <a:rect l="l" t="t" r="r" b="b"/>
                <a:pathLst>
                  <a:path w="5394" h="2320" extrusionOk="0">
                    <a:moveTo>
                      <a:pt x="3338" y="1"/>
                    </a:moveTo>
                    <a:cubicBezTo>
                      <a:pt x="2550" y="1"/>
                      <a:pt x="1" y="331"/>
                      <a:pt x="1" y="331"/>
                    </a:cubicBezTo>
                    <a:lnTo>
                      <a:pt x="968" y="2118"/>
                    </a:lnTo>
                    <a:cubicBezTo>
                      <a:pt x="968" y="2118"/>
                      <a:pt x="1715" y="2319"/>
                      <a:pt x="2337" y="2319"/>
                    </a:cubicBezTo>
                    <a:cubicBezTo>
                      <a:pt x="2433" y="2319"/>
                      <a:pt x="2527" y="2314"/>
                      <a:pt x="2615" y="2303"/>
                    </a:cubicBezTo>
                    <a:cubicBezTo>
                      <a:pt x="3264" y="2219"/>
                      <a:pt x="4237" y="2124"/>
                      <a:pt x="4841" y="1317"/>
                    </a:cubicBezTo>
                    <a:cubicBezTo>
                      <a:pt x="4771" y="1255"/>
                      <a:pt x="5195" y="1106"/>
                      <a:pt x="5123" y="916"/>
                    </a:cubicBezTo>
                    <a:cubicBezTo>
                      <a:pt x="5093" y="834"/>
                      <a:pt x="5393" y="715"/>
                      <a:pt x="5301" y="632"/>
                    </a:cubicBezTo>
                    <a:cubicBezTo>
                      <a:pt x="5226" y="564"/>
                      <a:pt x="5129" y="619"/>
                      <a:pt x="5005" y="557"/>
                    </a:cubicBezTo>
                    <a:cubicBezTo>
                      <a:pt x="5153" y="540"/>
                      <a:pt x="5233" y="481"/>
                      <a:pt x="5052" y="394"/>
                    </a:cubicBezTo>
                    <a:cubicBezTo>
                      <a:pt x="4551" y="157"/>
                      <a:pt x="3585" y="5"/>
                      <a:pt x="3381" y="1"/>
                    </a:cubicBezTo>
                    <a:cubicBezTo>
                      <a:pt x="3368" y="1"/>
                      <a:pt x="3353" y="1"/>
                      <a:pt x="3338" y="1"/>
                    </a:cubicBezTo>
                    <a:close/>
                  </a:path>
                </a:pathLst>
              </a:custGeom>
              <a:solidFill>
                <a:srgbClr val="FFB77A"/>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50" name="Google Shape;750;p23"/>
              <p:cNvSpPr/>
              <p:nvPr/>
            </p:nvSpPr>
            <p:spPr>
              <a:xfrm>
                <a:off x="3590211" y="1505050"/>
                <a:ext cx="189530" cy="29789"/>
              </a:xfrm>
              <a:custGeom>
                <a:avLst/>
                <a:gdLst/>
                <a:ahLst/>
                <a:cxnLst/>
                <a:rect l="l" t="t" r="r" b="b"/>
                <a:pathLst>
                  <a:path w="4511" h="709" extrusionOk="0">
                    <a:moveTo>
                      <a:pt x="3628" y="0"/>
                    </a:moveTo>
                    <a:cubicBezTo>
                      <a:pt x="3437" y="0"/>
                      <a:pt x="3217" y="26"/>
                      <a:pt x="2975" y="83"/>
                    </a:cubicBezTo>
                    <a:cubicBezTo>
                      <a:pt x="2528" y="188"/>
                      <a:pt x="2180" y="508"/>
                      <a:pt x="698" y="594"/>
                    </a:cubicBezTo>
                    <a:cubicBezTo>
                      <a:pt x="1" y="635"/>
                      <a:pt x="3462" y="709"/>
                      <a:pt x="3462" y="709"/>
                    </a:cubicBezTo>
                    <a:cubicBezTo>
                      <a:pt x="3462" y="709"/>
                      <a:pt x="4510" y="603"/>
                      <a:pt x="4392" y="314"/>
                    </a:cubicBezTo>
                    <a:cubicBezTo>
                      <a:pt x="4311" y="118"/>
                      <a:pt x="4034" y="0"/>
                      <a:pt x="3628" y="0"/>
                    </a:cubicBezTo>
                    <a:close/>
                  </a:path>
                </a:pathLst>
              </a:custGeom>
              <a:solidFill>
                <a:srgbClr val="FFB77A"/>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51" name="Google Shape;751;p23"/>
              <p:cNvSpPr/>
              <p:nvPr/>
            </p:nvSpPr>
            <p:spPr>
              <a:xfrm>
                <a:off x="3727849" y="1570633"/>
                <a:ext cx="94744" cy="43317"/>
              </a:xfrm>
              <a:custGeom>
                <a:avLst/>
                <a:gdLst/>
                <a:ahLst/>
                <a:cxnLst/>
                <a:rect l="l" t="t" r="r" b="b"/>
                <a:pathLst>
                  <a:path w="2255" h="1031" extrusionOk="0">
                    <a:moveTo>
                      <a:pt x="2206" y="1"/>
                    </a:moveTo>
                    <a:cubicBezTo>
                      <a:pt x="2200" y="1"/>
                      <a:pt x="2196" y="1"/>
                      <a:pt x="2191" y="2"/>
                    </a:cubicBezTo>
                    <a:cubicBezTo>
                      <a:pt x="2181" y="3"/>
                      <a:pt x="2172" y="4"/>
                      <a:pt x="2163" y="5"/>
                    </a:cubicBezTo>
                    <a:cubicBezTo>
                      <a:pt x="2130" y="11"/>
                      <a:pt x="2100" y="21"/>
                      <a:pt x="2069" y="30"/>
                    </a:cubicBezTo>
                    <a:cubicBezTo>
                      <a:pt x="2008" y="48"/>
                      <a:pt x="1949" y="68"/>
                      <a:pt x="1888" y="89"/>
                    </a:cubicBezTo>
                    <a:cubicBezTo>
                      <a:pt x="1770" y="130"/>
                      <a:pt x="1651" y="171"/>
                      <a:pt x="1531" y="210"/>
                    </a:cubicBezTo>
                    <a:cubicBezTo>
                      <a:pt x="1413" y="249"/>
                      <a:pt x="1292" y="285"/>
                      <a:pt x="1170" y="314"/>
                    </a:cubicBezTo>
                    <a:cubicBezTo>
                      <a:pt x="1048" y="343"/>
                      <a:pt x="925" y="369"/>
                      <a:pt x="799" y="370"/>
                    </a:cubicBezTo>
                    <a:cubicBezTo>
                      <a:pt x="823" y="372"/>
                      <a:pt x="846" y="373"/>
                      <a:pt x="870" y="373"/>
                    </a:cubicBezTo>
                    <a:cubicBezTo>
                      <a:pt x="909" y="373"/>
                      <a:pt x="948" y="371"/>
                      <a:pt x="987" y="367"/>
                    </a:cubicBezTo>
                    <a:cubicBezTo>
                      <a:pt x="1051" y="361"/>
                      <a:pt x="1113" y="352"/>
                      <a:pt x="1176" y="341"/>
                    </a:cubicBezTo>
                    <a:cubicBezTo>
                      <a:pt x="1300" y="317"/>
                      <a:pt x="1423" y="286"/>
                      <a:pt x="1544" y="252"/>
                    </a:cubicBezTo>
                    <a:cubicBezTo>
                      <a:pt x="1666" y="217"/>
                      <a:pt x="1786" y="180"/>
                      <a:pt x="1907" y="142"/>
                    </a:cubicBezTo>
                    <a:cubicBezTo>
                      <a:pt x="1966" y="123"/>
                      <a:pt x="2026" y="104"/>
                      <a:pt x="2086" y="87"/>
                    </a:cubicBezTo>
                    <a:cubicBezTo>
                      <a:pt x="2114" y="80"/>
                      <a:pt x="2142" y="72"/>
                      <a:pt x="2169" y="67"/>
                    </a:cubicBezTo>
                    <a:lnTo>
                      <a:pt x="2169" y="67"/>
                    </a:lnTo>
                    <a:lnTo>
                      <a:pt x="2131" y="115"/>
                    </a:lnTo>
                    <a:lnTo>
                      <a:pt x="2108" y="146"/>
                    </a:lnTo>
                    <a:lnTo>
                      <a:pt x="2083" y="174"/>
                    </a:lnTo>
                    <a:cubicBezTo>
                      <a:pt x="2066" y="193"/>
                      <a:pt x="2049" y="212"/>
                      <a:pt x="2033" y="231"/>
                    </a:cubicBezTo>
                    <a:lnTo>
                      <a:pt x="1978" y="286"/>
                    </a:lnTo>
                    <a:cubicBezTo>
                      <a:pt x="1905" y="357"/>
                      <a:pt x="1828" y="424"/>
                      <a:pt x="1745" y="484"/>
                    </a:cubicBezTo>
                    <a:lnTo>
                      <a:pt x="1715" y="506"/>
                    </a:lnTo>
                    <a:cubicBezTo>
                      <a:pt x="1704" y="513"/>
                      <a:pt x="1693" y="520"/>
                      <a:pt x="1682" y="527"/>
                    </a:cubicBezTo>
                    <a:cubicBezTo>
                      <a:pt x="1661" y="541"/>
                      <a:pt x="1640" y="556"/>
                      <a:pt x="1619" y="569"/>
                    </a:cubicBezTo>
                    <a:lnTo>
                      <a:pt x="1553" y="609"/>
                    </a:lnTo>
                    <a:cubicBezTo>
                      <a:pt x="1531" y="623"/>
                      <a:pt x="1508" y="634"/>
                      <a:pt x="1486" y="646"/>
                    </a:cubicBezTo>
                    <a:cubicBezTo>
                      <a:pt x="1396" y="696"/>
                      <a:pt x="1303" y="740"/>
                      <a:pt x="1207" y="777"/>
                    </a:cubicBezTo>
                    <a:cubicBezTo>
                      <a:pt x="1112" y="816"/>
                      <a:pt x="1015" y="850"/>
                      <a:pt x="917" y="878"/>
                    </a:cubicBezTo>
                    <a:cubicBezTo>
                      <a:pt x="818" y="907"/>
                      <a:pt x="718" y="933"/>
                      <a:pt x="616" y="953"/>
                    </a:cubicBezTo>
                    <a:cubicBezTo>
                      <a:pt x="415" y="993"/>
                      <a:pt x="209" y="1021"/>
                      <a:pt x="1" y="1027"/>
                    </a:cubicBezTo>
                    <a:cubicBezTo>
                      <a:pt x="45" y="1029"/>
                      <a:pt x="90" y="1031"/>
                      <a:pt x="135" y="1031"/>
                    </a:cubicBezTo>
                    <a:cubicBezTo>
                      <a:pt x="194" y="1031"/>
                      <a:pt x="253" y="1029"/>
                      <a:pt x="312" y="1025"/>
                    </a:cubicBezTo>
                    <a:cubicBezTo>
                      <a:pt x="416" y="1018"/>
                      <a:pt x="520" y="1007"/>
                      <a:pt x="623" y="990"/>
                    </a:cubicBezTo>
                    <a:cubicBezTo>
                      <a:pt x="829" y="958"/>
                      <a:pt x="1033" y="906"/>
                      <a:pt x="1229" y="832"/>
                    </a:cubicBezTo>
                    <a:cubicBezTo>
                      <a:pt x="1327" y="795"/>
                      <a:pt x="1423" y="752"/>
                      <a:pt x="1516" y="703"/>
                    </a:cubicBezTo>
                    <a:cubicBezTo>
                      <a:pt x="1539" y="691"/>
                      <a:pt x="1563" y="679"/>
                      <a:pt x="1585" y="665"/>
                    </a:cubicBezTo>
                    <a:lnTo>
                      <a:pt x="1653" y="625"/>
                    </a:lnTo>
                    <a:cubicBezTo>
                      <a:pt x="1675" y="611"/>
                      <a:pt x="1697" y="596"/>
                      <a:pt x="1719" y="582"/>
                    </a:cubicBezTo>
                    <a:cubicBezTo>
                      <a:pt x="1730" y="575"/>
                      <a:pt x="1741" y="568"/>
                      <a:pt x="1752" y="560"/>
                    </a:cubicBezTo>
                    <a:lnTo>
                      <a:pt x="1784" y="537"/>
                    </a:lnTo>
                    <a:cubicBezTo>
                      <a:pt x="1956" y="415"/>
                      <a:pt x="2106" y="263"/>
                      <a:pt x="2230" y="93"/>
                    </a:cubicBezTo>
                    <a:lnTo>
                      <a:pt x="2230" y="93"/>
                    </a:lnTo>
                    <a:lnTo>
                      <a:pt x="2228" y="95"/>
                    </a:lnTo>
                    <a:cubicBezTo>
                      <a:pt x="2234" y="87"/>
                      <a:pt x="2240" y="81"/>
                      <a:pt x="2246" y="70"/>
                    </a:cubicBezTo>
                    <a:lnTo>
                      <a:pt x="2248" y="66"/>
                    </a:lnTo>
                    <a:cubicBezTo>
                      <a:pt x="2249" y="64"/>
                      <a:pt x="2250" y="62"/>
                      <a:pt x="2251" y="59"/>
                    </a:cubicBezTo>
                    <a:cubicBezTo>
                      <a:pt x="2252" y="58"/>
                      <a:pt x="2253" y="56"/>
                      <a:pt x="2253" y="53"/>
                    </a:cubicBezTo>
                    <a:cubicBezTo>
                      <a:pt x="2253" y="51"/>
                      <a:pt x="2253" y="47"/>
                      <a:pt x="2253" y="44"/>
                    </a:cubicBezTo>
                    <a:cubicBezTo>
                      <a:pt x="2254" y="38"/>
                      <a:pt x="2251" y="26"/>
                      <a:pt x="2246" y="20"/>
                    </a:cubicBezTo>
                    <a:cubicBezTo>
                      <a:pt x="2244" y="17"/>
                      <a:pt x="2240" y="13"/>
                      <a:pt x="2238" y="11"/>
                    </a:cubicBezTo>
                    <a:cubicBezTo>
                      <a:pt x="2234" y="8"/>
                      <a:pt x="2232" y="8"/>
                      <a:pt x="2229" y="6"/>
                    </a:cubicBezTo>
                    <a:cubicBezTo>
                      <a:pt x="2227" y="5"/>
                      <a:pt x="2224" y="4"/>
                      <a:pt x="2222" y="4"/>
                    </a:cubicBezTo>
                    <a:lnTo>
                      <a:pt x="2216" y="3"/>
                    </a:lnTo>
                    <a:cubicBezTo>
                      <a:pt x="2212" y="2"/>
                      <a:pt x="2210" y="1"/>
                      <a:pt x="2206" y="1"/>
                    </a:cubicBezTo>
                    <a:close/>
                  </a:path>
                </a:pathLst>
              </a:custGeom>
              <a:solidFill>
                <a:srgbClr val="7C48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52" name="Google Shape;752;p23"/>
              <p:cNvSpPr/>
              <p:nvPr/>
            </p:nvSpPr>
            <p:spPr>
              <a:xfrm>
                <a:off x="3766502" y="1554248"/>
                <a:ext cx="69073" cy="18571"/>
              </a:xfrm>
              <a:custGeom>
                <a:avLst/>
                <a:gdLst/>
                <a:ahLst/>
                <a:cxnLst/>
                <a:rect l="l" t="t" r="r" b="b"/>
                <a:pathLst>
                  <a:path w="1644" h="442" extrusionOk="0">
                    <a:moveTo>
                      <a:pt x="1521" y="1"/>
                    </a:moveTo>
                    <a:cubicBezTo>
                      <a:pt x="1484" y="2"/>
                      <a:pt x="1450" y="7"/>
                      <a:pt x="1415" y="11"/>
                    </a:cubicBezTo>
                    <a:cubicBezTo>
                      <a:pt x="1346" y="21"/>
                      <a:pt x="1278" y="35"/>
                      <a:pt x="1210" y="49"/>
                    </a:cubicBezTo>
                    <a:cubicBezTo>
                      <a:pt x="1143" y="63"/>
                      <a:pt x="1075" y="77"/>
                      <a:pt x="1009" y="93"/>
                    </a:cubicBezTo>
                    <a:cubicBezTo>
                      <a:pt x="941" y="110"/>
                      <a:pt x="874" y="125"/>
                      <a:pt x="808" y="141"/>
                    </a:cubicBezTo>
                    <a:lnTo>
                      <a:pt x="607" y="189"/>
                    </a:lnTo>
                    <a:cubicBezTo>
                      <a:pt x="541" y="206"/>
                      <a:pt x="473" y="221"/>
                      <a:pt x="407" y="235"/>
                    </a:cubicBezTo>
                    <a:cubicBezTo>
                      <a:pt x="340" y="250"/>
                      <a:pt x="273" y="263"/>
                      <a:pt x="205" y="275"/>
                    </a:cubicBezTo>
                    <a:cubicBezTo>
                      <a:pt x="146" y="283"/>
                      <a:pt x="87" y="292"/>
                      <a:pt x="28" y="292"/>
                    </a:cubicBezTo>
                    <a:cubicBezTo>
                      <a:pt x="19" y="292"/>
                      <a:pt x="9" y="292"/>
                      <a:pt x="0" y="291"/>
                    </a:cubicBezTo>
                    <a:lnTo>
                      <a:pt x="0" y="291"/>
                    </a:lnTo>
                    <a:cubicBezTo>
                      <a:pt x="43" y="300"/>
                      <a:pt x="87" y="302"/>
                      <a:pt x="131" y="302"/>
                    </a:cubicBezTo>
                    <a:cubicBezTo>
                      <a:pt x="157" y="302"/>
                      <a:pt x="182" y="301"/>
                      <a:pt x="208" y="300"/>
                    </a:cubicBezTo>
                    <a:cubicBezTo>
                      <a:pt x="277" y="296"/>
                      <a:pt x="346" y="288"/>
                      <a:pt x="414" y="278"/>
                    </a:cubicBezTo>
                    <a:cubicBezTo>
                      <a:pt x="483" y="269"/>
                      <a:pt x="551" y="256"/>
                      <a:pt x="619" y="243"/>
                    </a:cubicBezTo>
                    <a:cubicBezTo>
                      <a:pt x="686" y="231"/>
                      <a:pt x="755" y="216"/>
                      <a:pt x="822" y="202"/>
                    </a:cubicBezTo>
                    <a:cubicBezTo>
                      <a:pt x="889" y="188"/>
                      <a:pt x="956" y="173"/>
                      <a:pt x="1023" y="158"/>
                    </a:cubicBezTo>
                    <a:lnTo>
                      <a:pt x="1224" y="112"/>
                    </a:lnTo>
                    <a:cubicBezTo>
                      <a:pt x="1291" y="98"/>
                      <a:pt x="1358" y="84"/>
                      <a:pt x="1425" y="72"/>
                    </a:cubicBezTo>
                    <a:cubicBezTo>
                      <a:pt x="1458" y="67"/>
                      <a:pt x="1491" y="62"/>
                      <a:pt x="1524" y="59"/>
                    </a:cubicBezTo>
                    <a:cubicBezTo>
                      <a:pt x="1532" y="59"/>
                      <a:pt x="1540" y="58"/>
                      <a:pt x="1548" y="58"/>
                    </a:cubicBezTo>
                    <a:cubicBezTo>
                      <a:pt x="1556" y="58"/>
                      <a:pt x="1563" y="59"/>
                      <a:pt x="1571" y="59"/>
                    </a:cubicBezTo>
                    <a:cubicBezTo>
                      <a:pt x="1578" y="60"/>
                      <a:pt x="1584" y="61"/>
                      <a:pt x="1588" y="63"/>
                    </a:cubicBezTo>
                    <a:cubicBezTo>
                      <a:pt x="1589" y="63"/>
                      <a:pt x="1589" y="63"/>
                      <a:pt x="1589" y="63"/>
                    </a:cubicBezTo>
                    <a:lnTo>
                      <a:pt x="1589" y="63"/>
                    </a:lnTo>
                    <a:cubicBezTo>
                      <a:pt x="1587" y="79"/>
                      <a:pt x="1582" y="97"/>
                      <a:pt x="1573" y="113"/>
                    </a:cubicBezTo>
                    <a:cubicBezTo>
                      <a:pt x="1562" y="132"/>
                      <a:pt x="1548" y="152"/>
                      <a:pt x="1532" y="170"/>
                    </a:cubicBezTo>
                    <a:cubicBezTo>
                      <a:pt x="1502" y="206"/>
                      <a:pt x="1465" y="239"/>
                      <a:pt x="1428" y="270"/>
                    </a:cubicBezTo>
                    <a:cubicBezTo>
                      <a:pt x="1389" y="302"/>
                      <a:pt x="1350" y="331"/>
                      <a:pt x="1309" y="359"/>
                    </a:cubicBezTo>
                    <a:cubicBezTo>
                      <a:pt x="1289" y="373"/>
                      <a:pt x="1268" y="387"/>
                      <a:pt x="1247" y="401"/>
                    </a:cubicBezTo>
                    <a:cubicBezTo>
                      <a:pt x="1226" y="414"/>
                      <a:pt x="1205" y="428"/>
                      <a:pt x="1184" y="442"/>
                    </a:cubicBezTo>
                    <a:cubicBezTo>
                      <a:pt x="1230" y="421"/>
                      <a:pt x="1275" y="400"/>
                      <a:pt x="1319" y="376"/>
                    </a:cubicBezTo>
                    <a:cubicBezTo>
                      <a:pt x="1363" y="352"/>
                      <a:pt x="1406" y="326"/>
                      <a:pt x="1448" y="297"/>
                    </a:cubicBezTo>
                    <a:cubicBezTo>
                      <a:pt x="1490" y="269"/>
                      <a:pt x="1530" y="238"/>
                      <a:pt x="1567" y="201"/>
                    </a:cubicBezTo>
                    <a:cubicBezTo>
                      <a:pt x="1584" y="182"/>
                      <a:pt x="1601" y="161"/>
                      <a:pt x="1615" y="138"/>
                    </a:cubicBezTo>
                    <a:cubicBezTo>
                      <a:pt x="1629" y="114"/>
                      <a:pt x="1642" y="87"/>
                      <a:pt x="1643" y="55"/>
                    </a:cubicBezTo>
                    <a:lnTo>
                      <a:pt x="1643" y="53"/>
                    </a:lnTo>
                    <a:lnTo>
                      <a:pt x="1642" y="50"/>
                    </a:lnTo>
                    <a:cubicBezTo>
                      <a:pt x="1642" y="46"/>
                      <a:pt x="1640" y="41"/>
                      <a:pt x="1638" y="36"/>
                    </a:cubicBezTo>
                    <a:cubicBezTo>
                      <a:pt x="1636" y="32"/>
                      <a:pt x="1632" y="28"/>
                      <a:pt x="1629" y="24"/>
                    </a:cubicBezTo>
                    <a:cubicBezTo>
                      <a:pt x="1626" y="22"/>
                      <a:pt x="1622" y="19"/>
                      <a:pt x="1619" y="16"/>
                    </a:cubicBezTo>
                    <a:cubicBezTo>
                      <a:pt x="1616" y="15"/>
                      <a:pt x="1613" y="13"/>
                      <a:pt x="1610" y="11"/>
                    </a:cubicBezTo>
                    <a:cubicBezTo>
                      <a:pt x="1598" y="7"/>
                      <a:pt x="1587" y="4"/>
                      <a:pt x="1578" y="3"/>
                    </a:cubicBezTo>
                    <a:cubicBezTo>
                      <a:pt x="1558" y="1"/>
                      <a:pt x="1539" y="1"/>
                      <a:pt x="1521" y="1"/>
                    </a:cubicBezTo>
                    <a:close/>
                  </a:path>
                </a:pathLst>
              </a:custGeom>
              <a:solidFill>
                <a:srgbClr val="7C48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53" name="Google Shape;753;p23"/>
              <p:cNvSpPr/>
              <p:nvPr/>
            </p:nvSpPr>
            <p:spPr>
              <a:xfrm>
                <a:off x="3769737" y="1539417"/>
                <a:ext cx="72518" cy="16806"/>
              </a:xfrm>
              <a:custGeom>
                <a:avLst/>
                <a:gdLst/>
                <a:ahLst/>
                <a:cxnLst/>
                <a:rect l="l" t="t" r="r" b="b"/>
                <a:pathLst>
                  <a:path w="1726" h="400" extrusionOk="0">
                    <a:moveTo>
                      <a:pt x="1253" y="0"/>
                    </a:moveTo>
                    <a:cubicBezTo>
                      <a:pt x="1206" y="0"/>
                      <a:pt x="1159" y="1"/>
                      <a:pt x="1112" y="3"/>
                    </a:cubicBezTo>
                    <a:cubicBezTo>
                      <a:pt x="1018" y="6"/>
                      <a:pt x="925" y="11"/>
                      <a:pt x="832" y="19"/>
                    </a:cubicBezTo>
                    <a:cubicBezTo>
                      <a:pt x="739" y="27"/>
                      <a:pt x="645" y="36"/>
                      <a:pt x="553" y="47"/>
                    </a:cubicBezTo>
                    <a:cubicBezTo>
                      <a:pt x="460" y="59"/>
                      <a:pt x="368" y="72"/>
                      <a:pt x="275" y="87"/>
                    </a:cubicBezTo>
                    <a:cubicBezTo>
                      <a:pt x="229" y="95"/>
                      <a:pt x="183" y="103"/>
                      <a:pt x="137" y="112"/>
                    </a:cubicBezTo>
                    <a:cubicBezTo>
                      <a:pt x="92" y="121"/>
                      <a:pt x="45" y="131"/>
                      <a:pt x="1" y="144"/>
                    </a:cubicBezTo>
                    <a:cubicBezTo>
                      <a:pt x="24" y="141"/>
                      <a:pt x="47" y="139"/>
                      <a:pt x="70" y="136"/>
                    </a:cubicBezTo>
                    <a:lnTo>
                      <a:pt x="140" y="130"/>
                    </a:lnTo>
                    <a:lnTo>
                      <a:pt x="279" y="120"/>
                    </a:lnTo>
                    <a:cubicBezTo>
                      <a:pt x="372" y="113"/>
                      <a:pt x="464" y="107"/>
                      <a:pt x="558" y="100"/>
                    </a:cubicBezTo>
                    <a:cubicBezTo>
                      <a:pt x="650" y="94"/>
                      <a:pt x="743" y="86"/>
                      <a:pt x="836" y="82"/>
                    </a:cubicBezTo>
                    <a:cubicBezTo>
                      <a:pt x="929" y="77"/>
                      <a:pt x="1022" y="72"/>
                      <a:pt x="1114" y="70"/>
                    </a:cubicBezTo>
                    <a:cubicBezTo>
                      <a:pt x="1172" y="67"/>
                      <a:pt x="1230" y="66"/>
                      <a:pt x="1288" y="66"/>
                    </a:cubicBezTo>
                    <a:cubicBezTo>
                      <a:pt x="1322" y="66"/>
                      <a:pt x="1357" y="66"/>
                      <a:pt x="1392" y="67"/>
                    </a:cubicBezTo>
                    <a:cubicBezTo>
                      <a:pt x="1437" y="68"/>
                      <a:pt x="1483" y="71"/>
                      <a:pt x="1529" y="75"/>
                    </a:cubicBezTo>
                    <a:cubicBezTo>
                      <a:pt x="1551" y="78"/>
                      <a:pt x="1573" y="81"/>
                      <a:pt x="1595" y="86"/>
                    </a:cubicBezTo>
                    <a:cubicBezTo>
                      <a:pt x="1616" y="90"/>
                      <a:pt x="1638" y="95"/>
                      <a:pt x="1655" y="104"/>
                    </a:cubicBezTo>
                    <a:cubicBezTo>
                      <a:pt x="1663" y="108"/>
                      <a:pt x="1669" y="114"/>
                      <a:pt x="1673" y="118"/>
                    </a:cubicBezTo>
                    <a:cubicBezTo>
                      <a:pt x="1676" y="122"/>
                      <a:pt x="1677" y="124"/>
                      <a:pt x="1676" y="130"/>
                    </a:cubicBezTo>
                    <a:cubicBezTo>
                      <a:pt x="1671" y="149"/>
                      <a:pt x="1663" y="170"/>
                      <a:pt x="1653" y="189"/>
                    </a:cubicBezTo>
                    <a:cubicBezTo>
                      <a:pt x="1633" y="227"/>
                      <a:pt x="1601" y="259"/>
                      <a:pt x="1565" y="286"/>
                    </a:cubicBezTo>
                    <a:cubicBezTo>
                      <a:pt x="1531" y="314"/>
                      <a:pt x="1490" y="336"/>
                      <a:pt x="1448" y="354"/>
                    </a:cubicBezTo>
                    <a:cubicBezTo>
                      <a:pt x="1427" y="364"/>
                      <a:pt x="1405" y="373"/>
                      <a:pt x="1383" y="380"/>
                    </a:cubicBezTo>
                    <a:cubicBezTo>
                      <a:pt x="1361" y="388"/>
                      <a:pt x="1338" y="394"/>
                      <a:pt x="1316" y="399"/>
                    </a:cubicBezTo>
                    <a:cubicBezTo>
                      <a:pt x="1363" y="396"/>
                      <a:pt x="1409" y="386"/>
                      <a:pt x="1454" y="372"/>
                    </a:cubicBezTo>
                    <a:cubicBezTo>
                      <a:pt x="1499" y="358"/>
                      <a:pt x="1544" y="339"/>
                      <a:pt x="1585" y="313"/>
                    </a:cubicBezTo>
                    <a:cubicBezTo>
                      <a:pt x="1625" y="287"/>
                      <a:pt x="1662" y="254"/>
                      <a:pt x="1690" y="211"/>
                    </a:cubicBezTo>
                    <a:cubicBezTo>
                      <a:pt x="1704" y="190"/>
                      <a:pt x="1715" y="168"/>
                      <a:pt x="1723" y="142"/>
                    </a:cubicBezTo>
                    <a:cubicBezTo>
                      <a:pt x="1724" y="138"/>
                      <a:pt x="1725" y="134"/>
                      <a:pt x="1725" y="129"/>
                    </a:cubicBezTo>
                    <a:cubicBezTo>
                      <a:pt x="1725" y="125"/>
                      <a:pt x="1725" y="120"/>
                      <a:pt x="1725" y="114"/>
                    </a:cubicBezTo>
                    <a:cubicBezTo>
                      <a:pt x="1724" y="110"/>
                      <a:pt x="1723" y="106"/>
                      <a:pt x="1721" y="100"/>
                    </a:cubicBezTo>
                    <a:cubicBezTo>
                      <a:pt x="1719" y="96"/>
                      <a:pt x="1717" y="93"/>
                      <a:pt x="1714" y="89"/>
                    </a:cubicBezTo>
                    <a:cubicBezTo>
                      <a:pt x="1704" y="74"/>
                      <a:pt x="1691" y="65"/>
                      <a:pt x="1680" y="59"/>
                    </a:cubicBezTo>
                    <a:cubicBezTo>
                      <a:pt x="1631" y="32"/>
                      <a:pt x="1584" y="25"/>
                      <a:pt x="1536" y="17"/>
                    </a:cubicBezTo>
                    <a:cubicBezTo>
                      <a:pt x="1489" y="10"/>
                      <a:pt x="1442" y="6"/>
                      <a:pt x="1394" y="3"/>
                    </a:cubicBezTo>
                    <a:cubicBezTo>
                      <a:pt x="1347" y="1"/>
                      <a:pt x="1300" y="0"/>
                      <a:pt x="1253" y="0"/>
                    </a:cubicBezTo>
                    <a:close/>
                  </a:path>
                </a:pathLst>
              </a:custGeom>
              <a:solidFill>
                <a:srgbClr val="7C48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54" name="Google Shape;754;p23"/>
              <p:cNvSpPr/>
              <p:nvPr/>
            </p:nvSpPr>
            <p:spPr>
              <a:xfrm>
                <a:off x="3755494" y="1517444"/>
                <a:ext cx="79534" cy="23402"/>
              </a:xfrm>
              <a:custGeom>
                <a:avLst/>
                <a:gdLst/>
                <a:ahLst/>
                <a:cxnLst/>
                <a:rect l="l" t="t" r="r" b="b"/>
                <a:pathLst>
                  <a:path w="1893" h="557" extrusionOk="0">
                    <a:moveTo>
                      <a:pt x="254" y="1"/>
                    </a:moveTo>
                    <a:cubicBezTo>
                      <a:pt x="215" y="1"/>
                      <a:pt x="176" y="2"/>
                      <a:pt x="137" y="6"/>
                    </a:cubicBezTo>
                    <a:cubicBezTo>
                      <a:pt x="91" y="10"/>
                      <a:pt x="44" y="17"/>
                      <a:pt x="0" y="33"/>
                    </a:cubicBezTo>
                    <a:cubicBezTo>
                      <a:pt x="12" y="31"/>
                      <a:pt x="23" y="29"/>
                      <a:pt x="34" y="28"/>
                    </a:cubicBezTo>
                    <a:cubicBezTo>
                      <a:pt x="46" y="27"/>
                      <a:pt x="57" y="25"/>
                      <a:pt x="69" y="25"/>
                    </a:cubicBezTo>
                    <a:lnTo>
                      <a:pt x="103" y="24"/>
                    </a:lnTo>
                    <a:lnTo>
                      <a:pt x="138" y="24"/>
                    </a:lnTo>
                    <a:cubicBezTo>
                      <a:pt x="184" y="26"/>
                      <a:pt x="230" y="29"/>
                      <a:pt x="276" y="33"/>
                    </a:cubicBezTo>
                    <a:cubicBezTo>
                      <a:pt x="368" y="42"/>
                      <a:pt x="459" y="55"/>
                      <a:pt x="550" y="69"/>
                    </a:cubicBezTo>
                    <a:cubicBezTo>
                      <a:pt x="641" y="84"/>
                      <a:pt x="733" y="100"/>
                      <a:pt x="823" y="117"/>
                    </a:cubicBezTo>
                    <a:cubicBezTo>
                      <a:pt x="913" y="134"/>
                      <a:pt x="1004" y="154"/>
                      <a:pt x="1094" y="174"/>
                    </a:cubicBezTo>
                    <a:cubicBezTo>
                      <a:pt x="1184" y="194"/>
                      <a:pt x="1273" y="216"/>
                      <a:pt x="1362" y="240"/>
                    </a:cubicBezTo>
                    <a:cubicBezTo>
                      <a:pt x="1451" y="263"/>
                      <a:pt x="1540" y="290"/>
                      <a:pt x="1626" y="320"/>
                    </a:cubicBezTo>
                    <a:cubicBezTo>
                      <a:pt x="1669" y="336"/>
                      <a:pt x="1711" y="354"/>
                      <a:pt x="1750" y="375"/>
                    </a:cubicBezTo>
                    <a:cubicBezTo>
                      <a:pt x="1770" y="385"/>
                      <a:pt x="1789" y="396"/>
                      <a:pt x="1808" y="409"/>
                    </a:cubicBezTo>
                    <a:cubicBezTo>
                      <a:pt x="1825" y="422"/>
                      <a:pt x="1843" y="436"/>
                      <a:pt x="1853" y="451"/>
                    </a:cubicBezTo>
                    <a:cubicBezTo>
                      <a:pt x="1863" y="467"/>
                      <a:pt x="1863" y="481"/>
                      <a:pt x="1848" y="495"/>
                    </a:cubicBezTo>
                    <a:cubicBezTo>
                      <a:pt x="1833" y="508"/>
                      <a:pt x="1812" y="518"/>
                      <a:pt x="1791" y="526"/>
                    </a:cubicBezTo>
                    <a:cubicBezTo>
                      <a:pt x="1769" y="533"/>
                      <a:pt x="1747" y="539"/>
                      <a:pt x="1725" y="544"/>
                    </a:cubicBezTo>
                    <a:cubicBezTo>
                      <a:pt x="1702" y="549"/>
                      <a:pt x="1679" y="554"/>
                      <a:pt x="1657" y="556"/>
                    </a:cubicBezTo>
                    <a:cubicBezTo>
                      <a:pt x="1661" y="556"/>
                      <a:pt x="1666" y="556"/>
                      <a:pt x="1670" y="556"/>
                    </a:cubicBezTo>
                    <a:cubicBezTo>
                      <a:pt x="1712" y="556"/>
                      <a:pt x="1754" y="553"/>
                      <a:pt x="1796" y="543"/>
                    </a:cubicBezTo>
                    <a:cubicBezTo>
                      <a:pt x="1819" y="538"/>
                      <a:pt x="1843" y="531"/>
                      <a:pt x="1864" y="515"/>
                    </a:cubicBezTo>
                    <a:cubicBezTo>
                      <a:pt x="1875" y="507"/>
                      <a:pt x="1885" y="495"/>
                      <a:pt x="1889" y="479"/>
                    </a:cubicBezTo>
                    <a:cubicBezTo>
                      <a:pt x="1892" y="464"/>
                      <a:pt x="1888" y="447"/>
                      <a:pt x="1882" y="436"/>
                    </a:cubicBezTo>
                    <a:cubicBezTo>
                      <a:pt x="1869" y="411"/>
                      <a:pt x="1849" y="395"/>
                      <a:pt x="1831" y="379"/>
                    </a:cubicBezTo>
                    <a:cubicBezTo>
                      <a:pt x="1812" y="363"/>
                      <a:pt x="1792" y="350"/>
                      <a:pt x="1772" y="337"/>
                    </a:cubicBezTo>
                    <a:cubicBezTo>
                      <a:pt x="1732" y="311"/>
                      <a:pt x="1688" y="292"/>
                      <a:pt x="1645" y="272"/>
                    </a:cubicBezTo>
                    <a:cubicBezTo>
                      <a:pt x="1471" y="199"/>
                      <a:pt x="1290" y="151"/>
                      <a:pt x="1108" y="109"/>
                    </a:cubicBezTo>
                    <a:cubicBezTo>
                      <a:pt x="1017" y="89"/>
                      <a:pt x="926" y="71"/>
                      <a:pt x="834" y="55"/>
                    </a:cubicBezTo>
                    <a:cubicBezTo>
                      <a:pt x="742" y="40"/>
                      <a:pt x="650" y="26"/>
                      <a:pt x="557" y="17"/>
                    </a:cubicBezTo>
                    <a:cubicBezTo>
                      <a:pt x="464" y="8"/>
                      <a:pt x="371" y="1"/>
                      <a:pt x="278" y="1"/>
                    </a:cubicBezTo>
                    <a:cubicBezTo>
                      <a:pt x="270" y="1"/>
                      <a:pt x="262" y="1"/>
                      <a:pt x="254" y="1"/>
                    </a:cubicBezTo>
                    <a:close/>
                  </a:path>
                </a:pathLst>
              </a:custGeom>
              <a:solidFill>
                <a:srgbClr val="7C482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55" name="Google Shape;755;p23"/>
              <p:cNvSpPr/>
              <p:nvPr/>
            </p:nvSpPr>
            <p:spPr>
              <a:xfrm>
                <a:off x="3223177" y="1314432"/>
                <a:ext cx="492626" cy="318516"/>
              </a:xfrm>
              <a:custGeom>
                <a:avLst/>
                <a:gdLst/>
                <a:ahLst/>
                <a:cxnLst/>
                <a:rect l="l" t="t" r="r" b="b"/>
                <a:pathLst>
                  <a:path w="11725" h="7581" extrusionOk="0">
                    <a:moveTo>
                      <a:pt x="3040" y="1"/>
                    </a:moveTo>
                    <a:lnTo>
                      <a:pt x="652" y="1050"/>
                    </a:lnTo>
                    <a:cubicBezTo>
                      <a:pt x="652" y="1050"/>
                      <a:pt x="0" y="4615"/>
                      <a:pt x="0" y="5274"/>
                    </a:cubicBezTo>
                    <a:cubicBezTo>
                      <a:pt x="0" y="5872"/>
                      <a:pt x="1" y="6972"/>
                      <a:pt x="1085" y="7342"/>
                    </a:cubicBezTo>
                    <a:cubicBezTo>
                      <a:pt x="1592" y="7516"/>
                      <a:pt x="2348" y="7580"/>
                      <a:pt x="3223" y="7580"/>
                    </a:cubicBezTo>
                    <a:cubicBezTo>
                      <a:pt x="5711" y="7580"/>
                      <a:pt x="9166" y="7061"/>
                      <a:pt x="10650" y="7061"/>
                    </a:cubicBezTo>
                    <a:cubicBezTo>
                      <a:pt x="10794" y="7061"/>
                      <a:pt x="10920" y="7066"/>
                      <a:pt x="11024" y="7077"/>
                    </a:cubicBezTo>
                    <a:cubicBezTo>
                      <a:pt x="11046" y="7079"/>
                      <a:pt x="11066" y="7080"/>
                      <a:pt x="11085" y="7080"/>
                    </a:cubicBezTo>
                    <a:cubicBezTo>
                      <a:pt x="11725" y="7080"/>
                      <a:pt x="10855" y="5822"/>
                      <a:pt x="10436" y="5356"/>
                    </a:cubicBezTo>
                    <a:cubicBezTo>
                      <a:pt x="9025" y="4951"/>
                      <a:pt x="6433" y="4737"/>
                      <a:pt x="4614" y="4737"/>
                    </a:cubicBezTo>
                    <a:cubicBezTo>
                      <a:pt x="4152" y="4737"/>
                      <a:pt x="3739" y="4751"/>
                      <a:pt x="3409" y="4779"/>
                    </a:cubicBezTo>
                    <a:cubicBezTo>
                      <a:pt x="3941" y="2926"/>
                      <a:pt x="4551" y="1"/>
                      <a:pt x="4551" y="1"/>
                    </a:cubicBezTo>
                    <a:close/>
                  </a:path>
                </a:pathLst>
              </a:custGeom>
              <a:solidFill>
                <a:srgbClr val="FFB77A"/>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56" name="Google Shape;756;p23"/>
              <p:cNvSpPr/>
              <p:nvPr/>
            </p:nvSpPr>
            <p:spPr>
              <a:xfrm>
                <a:off x="3230992" y="1042140"/>
                <a:ext cx="254359" cy="368430"/>
              </a:xfrm>
              <a:custGeom>
                <a:avLst/>
                <a:gdLst/>
                <a:ahLst/>
                <a:cxnLst/>
                <a:rect l="l" t="t" r="r" b="b"/>
                <a:pathLst>
                  <a:path w="6054" h="8769" extrusionOk="0">
                    <a:moveTo>
                      <a:pt x="6054" y="1"/>
                    </a:moveTo>
                    <a:cubicBezTo>
                      <a:pt x="5914" y="35"/>
                      <a:pt x="2786" y="415"/>
                      <a:pt x="1717" y="2088"/>
                    </a:cubicBezTo>
                    <a:cubicBezTo>
                      <a:pt x="1084" y="3078"/>
                      <a:pt x="0" y="8112"/>
                      <a:pt x="0" y="8112"/>
                    </a:cubicBezTo>
                    <a:cubicBezTo>
                      <a:pt x="0" y="8112"/>
                      <a:pt x="1544" y="8768"/>
                      <a:pt x="3089" y="8768"/>
                    </a:cubicBezTo>
                    <a:cubicBezTo>
                      <a:pt x="3628" y="8768"/>
                      <a:pt x="4168" y="8688"/>
                      <a:pt x="4642" y="8472"/>
                    </a:cubicBezTo>
                    <a:cubicBezTo>
                      <a:pt x="4850" y="7395"/>
                      <a:pt x="5180" y="4702"/>
                      <a:pt x="5180" y="4702"/>
                    </a:cubicBezTo>
                    <a:lnTo>
                      <a:pt x="6054" y="1"/>
                    </a:lnTo>
                    <a:close/>
                  </a:path>
                </a:pathLst>
              </a:custGeom>
              <a:solidFill>
                <a:srgbClr val="1E1D1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57" name="Google Shape;757;p23"/>
              <p:cNvSpPr/>
              <p:nvPr/>
            </p:nvSpPr>
            <p:spPr>
              <a:xfrm>
                <a:off x="3230992" y="1239690"/>
                <a:ext cx="217638" cy="174362"/>
              </a:xfrm>
              <a:custGeom>
                <a:avLst/>
                <a:gdLst/>
                <a:ahLst/>
                <a:cxnLst/>
                <a:rect l="l" t="t" r="r" b="b"/>
                <a:pathLst>
                  <a:path w="5180" h="4150" extrusionOk="0">
                    <a:moveTo>
                      <a:pt x="5180" y="0"/>
                    </a:moveTo>
                    <a:cubicBezTo>
                      <a:pt x="5152" y="157"/>
                      <a:pt x="5125" y="314"/>
                      <a:pt x="5098" y="470"/>
                    </a:cubicBezTo>
                    <a:cubicBezTo>
                      <a:pt x="5071" y="627"/>
                      <a:pt x="5047" y="784"/>
                      <a:pt x="5021" y="940"/>
                    </a:cubicBezTo>
                    <a:cubicBezTo>
                      <a:pt x="4994" y="1096"/>
                      <a:pt x="4970" y="1253"/>
                      <a:pt x="4945" y="1410"/>
                    </a:cubicBezTo>
                    <a:lnTo>
                      <a:pt x="4906" y="1645"/>
                    </a:lnTo>
                    <a:lnTo>
                      <a:pt x="4870" y="1880"/>
                    </a:lnTo>
                    <a:lnTo>
                      <a:pt x="4795" y="2350"/>
                    </a:lnTo>
                    <a:cubicBezTo>
                      <a:pt x="4768" y="2506"/>
                      <a:pt x="4745" y="2663"/>
                      <a:pt x="4719" y="2819"/>
                    </a:cubicBezTo>
                    <a:cubicBezTo>
                      <a:pt x="4693" y="2975"/>
                      <a:pt x="4667" y="3132"/>
                      <a:pt x="4640" y="3288"/>
                    </a:cubicBezTo>
                    <a:lnTo>
                      <a:pt x="4600" y="3521"/>
                    </a:lnTo>
                    <a:lnTo>
                      <a:pt x="4564" y="3709"/>
                    </a:lnTo>
                    <a:lnTo>
                      <a:pt x="4564" y="3709"/>
                    </a:lnTo>
                    <a:cubicBezTo>
                      <a:pt x="4401" y="3778"/>
                      <a:pt x="4231" y="3832"/>
                      <a:pt x="4058" y="3875"/>
                    </a:cubicBezTo>
                    <a:lnTo>
                      <a:pt x="3915" y="3905"/>
                    </a:lnTo>
                    <a:cubicBezTo>
                      <a:pt x="3868" y="3915"/>
                      <a:pt x="3819" y="3922"/>
                      <a:pt x="3772" y="3930"/>
                    </a:cubicBezTo>
                    <a:cubicBezTo>
                      <a:pt x="3748" y="3933"/>
                      <a:pt x="3724" y="3938"/>
                      <a:pt x="3700" y="3941"/>
                    </a:cubicBezTo>
                    <a:lnTo>
                      <a:pt x="3627" y="3949"/>
                    </a:lnTo>
                    <a:cubicBezTo>
                      <a:pt x="3579" y="3955"/>
                      <a:pt x="3531" y="3962"/>
                      <a:pt x="3482" y="3965"/>
                    </a:cubicBezTo>
                    <a:cubicBezTo>
                      <a:pt x="3333" y="3977"/>
                      <a:pt x="3182" y="3983"/>
                      <a:pt x="3031" y="3983"/>
                    </a:cubicBezTo>
                    <a:cubicBezTo>
                      <a:pt x="2791" y="3983"/>
                      <a:pt x="2549" y="3968"/>
                      <a:pt x="2309" y="3942"/>
                    </a:cubicBezTo>
                    <a:cubicBezTo>
                      <a:pt x="2260" y="3937"/>
                      <a:pt x="2211" y="3932"/>
                      <a:pt x="2162" y="3925"/>
                    </a:cubicBezTo>
                    <a:lnTo>
                      <a:pt x="2015" y="3906"/>
                    </a:lnTo>
                    <a:cubicBezTo>
                      <a:pt x="1918" y="3891"/>
                      <a:pt x="1821" y="3876"/>
                      <a:pt x="1724" y="3858"/>
                    </a:cubicBezTo>
                    <a:cubicBezTo>
                      <a:pt x="1530" y="3824"/>
                      <a:pt x="1336" y="3785"/>
                      <a:pt x="1143" y="3739"/>
                    </a:cubicBezTo>
                    <a:cubicBezTo>
                      <a:pt x="951" y="3694"/>
                      <a:pt x="759" y="3644"/>
                      <a:pt x="569" y="3589"/>
                    </a:cubicBezTo>
                    <a:cubicBezTo>
                      <a:pt x="473" y="3562"/>
                      <a:pt x="378" y="3533"/>
                      <a:pt x="283" y="3504"/>
                    </a:cubicBezTo>
                    <a:cubicBezTo>
                      <a:pt x="189" y="3474"/>
                      <a:pt x="94" y="3443"/>
                      <a:pt x="0" y="3410"/>
                    </a:cubicBezTo>
                    <a:lnTo>
                      <a:pt x="0" y="3410"/>
                    </a:lnTo>
                    <a:cubicBezTo>
                      <a:pt x="90" y="3454"/>
                      <a:pt x="182" y="3492"/>
                      <a:pt x="273" y="3531"/>
                    </a:cubicBezTo>
                    <a:cubicBezTo>
                      <a:pt x="366" y="3569"/>
                      <a:pt x="459" y="3605"/>
                      <a:pt x="552" y="3640"/>
                    </a:cubicBezTo>
                    <a:cubicBezTo>
                      <a:pt x="598" y="3657"/>
                      <a:pt x="645" y="3674"/>
                      <a:pt x="693" y="3690"/>
                    </a:cubicBezTo>
                    <a:lnTo>
                      <a:pt x="834" y="3739"/>
                    </a:lnTo>
                    <a:lnTo>
                      <a:pt x="976" y="3786"/>
                    </a:lnTo>
                    <a:lnTo>
                      <a:pt x="1120" y="3829"/>
                    </a:lnTo>
                    <a:cubicBezTo>
                      <a:pt x="1503" y="3941"/>
                      <a:pt x="1893" y="4031"/>
                      <a:pt x="2290" y="4087"/>
                    </a:cubicBezTo>
                    <a:lnTo>
                      <a:pt x="2365" y="4098"/>
                    </a:lnTo>
                    <a:lnTo>
                      <a:pt x="2440" y="4107"/>
                    </a:lnTo>
                    <a:lnTo>
                      <a:pt x="2515" y="4115"/>
                    </a:lnTo>
                    <a:lnTo>
                      <a:pt x="2552" y="4119"/>
                    </a:lnTo>
                    <a:lnTo>
                      <a:pt x="2590" y="4123"/>
                    </a:lnTo>
                    <a:lnTo>
                      <a:pt x="2740" y="4136"/>
                    </a:lnTo>
                    <a:cubicBezTo>
                      <a:pt x="2790" y="4139"/>
                      <a:pt x="2840" y="4141"/>
                      <a:pt x="2891" y="4144"/>
                    </a:cubicBezTo>
                    <a:cubicBezTo>
                      <a:pt x="2941" y="4147"/>
                      <a:pt x="2992" y="4147"/>
                      <a:pt x="3042" y="4148"/>
                    </a:cubicBezTo>
                    <a:cubicBezTo>
                      <a:pt x="3076" y="4148"/>
                      <a:pt x="3111" y="4149"/>
                      <a:pt x="3146" y="4149"/>
                    </a:cubicBezTo>
                    <a:cubicBezTo>
                      <a:pt x="3162" y="4149"/>
                      <a:pt x="3177" y="4149"/>
                      <a:pt x="3193" y="4149"/>
                    </a:cubicBezTo>
                    <a:lnTo>
                      <a:pt x="3344" y="4145"/>
                    </a:lnTo>
                    <a:lnTo>
                      <a:pt x="3496" y="4136"/>
                    </a:lnTo>
                    <a:cubicBezTo>
                      <a:pt x="3547" y="4134"/>
                      <a:pt x="3597" y="4127"/>
                      <a:pt x="3647" y="4122"/>
                    </a:cubicBezTo>
                    <a:lnTo>
                      <a:pt x="3723" y="4114"/>
                    </a:lnTo>
                    <a:cubicBezTo>
                      <a:pt x="3748" y="4111"/>
                      <a:pt x="3773" y="4106"/>
                      <a:pt x="3798" y="4102"/>
                    </a:cubicBezTo>
                    <a:cubicBezTo>
                      <a:pt x="3848" y="4094"/>
                      <a:pt x="3899" y="4087"/>
                      <a:pt x="3948" y="4077"/>
                    </a:cubicBezTo>
                    <a:lnTo>
                      <a:pt x="4098" y="4046"/>
                    </a:lnTo>
                    <a:cubicBezTo>
                      <a:pt x="4296" y="3999"/>
                      <a:pt x="4491" y="3933"/>
                      <a:pt x="4678" y="3849"/>
                    </a:cubicBezTo>
                    <a:lnTo>
                      <a:pt x="4719" y="3831"/>
                    </a:lnTo>
                    <a:lnTo>
                      <a:pt x="4727" y="3786"/>
                    </a:lnTo>
                    <a:lnTo>
                      <a:pt x="4769" y="3551"/>
                    </a:lnTo>
                    <a:lnTo>
                      <a:pt x="4808" y="3315"/>
                    </a:lnTo>
                    <a:cubicBezTo>
                      <a:pt x="4831" y="3158"/>
                      <a:pt x="4855" y="3001"/>
                      <a:pt x="4877" y="2843"/>
                    </a:cubicBezTo>
                    <a:cubicBezTo>
                      <a:pt x="4888" y="2764"/>
                      <a:pt x="4898" y="2685"/>
                      <a:pt x="4909" y="2607"/>
                    </a:cubicBezTo>
                    <a:cubicBezTo>
                      <a:pt x="4919" y="2528"/>
                      <a:pt x="4930" y="2450"/>
                      <a:pt x="4939" y="2370"/>
                    </a:cubicBezTo>
                    <a:lnTo>
                      <a:pt x="4997" y="1898"/>
                    </a:lnTo>
                    <a:cubicBezTo>
                      <a:pt x="5016" y="1740"/>
                      <a:pt x="5033" y="1582"/>
                      <a:pt x="5049" y="1424"/>
                    </a:cubicBezTo>
                    <a:cubicBezTo>
                      <a:pt x="5066" y="1267"/>
                      <a:pt x="5084" y="1108"/>
                      <a:pt x="5098" y="950"/>
                    </a:cubicBezTo>
                    <a:cubicBezTo>
                      <a:pt x="5113" y="792"/>
                      <a:pt x="5129" y="634"/>
                      <a:pt x="5142" y="475"/>
                    </a:cubicBezTo>
                    <a:cubicBezTo>
                      <a:pt x="5156" y="317"/>
                      <a:pt x="5169" y="159"/>
                      <a:pt x="5180" y="0"/>
                    </a:cubicBezTo>
                    <a:close/>
                  </a:path>
                </a:pathLst>
              </a:custGeom>
              <a:solidFill>
                <a:srgbClr val="0C0C0B"/>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58" name="Google Shape;758;p23"/>
              <p:cNvSpPr/>
              <p:nvPr/>
            </p:nvSpPr>
            <p:spPr>
              <a:xfrm>
                <a:off x="3434886" y="1030964"/>
                <a:ext cx="39032" cy="59703"/>
              </a:xfrm>
              <a:custGeom>
                <a:avLst/>
                <a:gdLst/>
                <a:ahLst/>
                <a:cxnLst/>
                <a:rect l="l" t="t" r="r" b="b"/>
                <a:pathLst>
                  <a:path w="929" h="1421" extrusionOk="0">
                    <a:moveTo>
                      <a:pt x="533" y="1"/>
                    </a:moveTo>
                    <a:cubicBezTo>
                      <a:pt x="291" y="1"/>
                      <a:pt x="1" y="199"/>
                      <a:pt x="1" y="199"/>
                    </a:cubicBezTo>
                    <a:cubicBezTo>
                      <a:pt x="1" y="199"/>
                      <a:pt x="40" y="576"/>
                      <a:pt x="80" y="1119"/>
                    </a:cubicBezTo>
                    <a:cubicBezTo>
                      <a:pt x="97" y="1339"/>
                      <a:pt x="187" y="1420"/>
                      <a:pt x="298" y="1420"/>
                    </a:cubicBezTo>
                    <a:cubicBezTo>
                      <a:pt x="461" y="1420"/>
                      <a:pt x="668" y="1246"/>
                      <a:pt x="753" y="1077"/>
                    </a:cubicBezTo>
                    <a:cubicBezTo>
                      <a:pt x="894" y="793"/>
                      <a:pt x="928" y="157"/>
                      <a:pt x="678" y="32"/>
                    </a:cubicBezTo>
                    <a:cubicBezTo>
                      <a:pt x="634" y="10"/>
                      <a:pt x="585" y="1"/>
                      <a:pt x="533" y="1"/>
                    </a:cubicBezTo>
                    <a:close/>
                  </a:path>
                </a:pathLst>
              </a:custGeom>
              <a:solidFill>
                <a:srgbClr val="FFCE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59" name="Google Shape;759;p23"/>
              <p:cNvSpPr/>
              <p:nvPr/>
            </p:nvSpPr>
            <p:spPr>
              <a:xfrm>
                <a:off x="3457111" y="1029956"/>
                <a:ext cx="30125" cy="47981"/>
              </a:xfrm>
              <a:custGeom>
                <a:avLst/>
                <a:gdLst/>
                <a:ahLst/>
                <a:cxnLst/>
                <a:rect l="l" t="t" r="r" b="b"/>
                <a:pathLst>
                  <a:path w="717" h="1142" extrusionOk="0">
                    <a:moveTo>
                      <a:pt x="245" y="1"/>
                    </a:moveTo>
                    <a:cubicBezTo>
                      <a:pt x="112" y="1"/>
                      <a:pt x="0" y="38"/>
                      <a:pt x="0" y="38"/>
                    </a:cubicBezTo>
                    <a:cubicBezTo>
                      <a:pt x="0" y="38"/>
                      <a:pt x="35" y="372"/>
                      <a:pt x="71" y="854"/>
                    </a:cubicBezTo>
                    <a:cubicBezTo>
                      <a:pt x="86" y="1064"/>
                      <a:pt x="163" y="1142"/>
                      <a:pt x="255" y="1142"/>
                    </a:cubicBezTo>
                    <a:cubicBezTo>
                      <a:pt x="374" y="1142"/>
                      <a:pt x="519" y="1012"/>
                      <a:pt x="590" y="870"/>
                    </a:cubicBezTo>
                    <a:cubicBezTo>
                      <a:pt x="716" y="618"/>
                      <a:pt x="700" y="215"/>
                      <a:pt x="521" y="80"/>
                    </a:cubicBezTo>
                    <a:cubicBezTo>
                      <a:pt x="440" y="19"/>
                      <a:pt x="338" y="1"/>
                      <a:pt x="245" y="1"/>
                    </a:cubicBezTo>
                    <a:close/>
                  </a:path>
                </a:pathLst>
              </a:custGeom>
              <a:solidFill>
                <a:srgbClr val="FFCE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60" name="Google Shape;760;p23"/>
              <p:cNvSpPr/>
              <p:nvPr/>
            </p:nvSpPr>
            <p:spPr>
              <a:xfrm>
                <a:off x="3438247" y="1032267"/>
                <a:ext cx="33654" cy="58947"/>
              </a:xfrm>
              <a:custGeom>
                <a:avLst/>
                <a:gdLst/>
                <a:ahLst/>
                <a:cxnLst/>
                <a:rect l="l" t="t" r="r" b="b"/>
                <a:pathLst>
                  <a:path w="801" h="1403" extrusionOk="0">
                    <a:moveTo>
                      <a:pt x="598" y="1"/>
                    </a:moveTo>
                    <a:cubicBezTo>
                      <a:pt x="637" y="23"/>
                      <a:pt x="667" y="56"/>
                      <a:pt x="689" y="93"/>
                    </a:cubicBezTo>
                    <a:cubicBezTo>
                      <a:pt x="711" y="131"/>
                      <a:pt x="727" y="172"/>
                      <a:pt x="737" y="215"/>
                    </a:cubicBezTo>
                    <a:cubicBezTo>
                      <a:pt x="760" y="299"/>
                      <a:pt x="767" y="387"/>
                      <a:pt x="768" y="474"/>
                    </a:cubicBezTo>
                    <a:cubicBezTo>
                      <a:pt x="767" y="562"/>
                      <a:pt x="760" y="650"/>
                      <a:pt x="745" y="736"/>
                    </a:cubicBezTo>
                    <a:cubicBezTo>
                      <a:pt x="730" y="822"/>
                      <a:pt x="709" y="907"/>
                      <a:pt x="677" y="987"/>
                    </a:cubicBezTo>
                    <a:cubicBezTo>
                      <a:pt x="646" y="1068"/>
                      <a:pt x="596" y="1139"/>
                      <a:pt x="536" y="1201"/>
                    </a:cubicBezTo>
                    <a:cubicBezTo>
                      <a:pt x="476" y="1263"/>
                      <a:pt x="405" y="1317"/>
                      <a:pt x="327" y="1351"/>
                    </a:cubicBezTo>
                    <a:cubicBezTo>
                      <a:pt x="290" y="1366"/>
                      <a:pt x="252" y="1376"/>
                      <a:pt x="213" y="1376"/>
                    </a:cubicBezTo>
                    <a:cubicBezTo>
                      <a:pt x="210" y="1376"/>
                      <a:pt x="207" y="1376"/>
                      <a:pt x="204" y="1376"/>
                    </a:cubicBezTo>
                    <a:cubicBezTo>
                      <a:pt x="162" y="1375"/>
                      <a:pt x="123" y="1357"/>
                      <a:pt x="93" y="1328"/>
                    </a:cubicBezTo>
                    <a:cubicBezTo>
                      <a:pt x="62" y="1298"/>
                      <a:pt x="42" y="1258"/>
                      <a:pt x="28" y="1217"/>
                    </a:cubicBezTo>
                    <a:cubicBezTo>
                      <a:pt x="14" y="1175"/>
                      <a:pt x="6" y="1131"/>
                      <a:pt x="0" y="1088"/>
                    </a:cubicBezTo>
                    <a:lnTo>
                      <a:pt x="0" y="1088"/>
                    </a:lnTo>
                    <a:cubicBezTo>
                      <a:pt x="3" y="1132"/>
                      <a:pt x="6" y="1177"/>
                      <a:pt x="18" y="1220"/>
                    </a:cubicBezTo>
                    <a:cubicBezTo>
                      <a:pt x="30" y="1263"/>
                      <a:pt x="47" y="1306"/>
                      <a:pt x="79" y="1341"/>
                    </a:cubicBezTo>
                    <a:cubicBezTo>
                      <a:pt x="110" y="1375"/>
                      <a:pt x="155" y="1399"/>
                      <a:pt x="202" y="1401"/>
                    </a:cubicBezTo>
                    <a:cubicBezTo>
                      <a:pt x="209" y="1402"/>
                      <a:pt x="217" y="1402"/>
                      <a:pt x="224" y="1402"/>
                    </a:cubicBezTo>
                    <a:cubicBezTo>
                      <a:pt x="263" y="1402"/>
                      <a:pt x="302" y="1393"/>
                      <a:pt x="338" y="1379"/>
                    </a:cubicBezTo>
                    <a:cubicBezTo>
                      <a:pt x="381" y="1363"/>
                      <a:pt x="421" y="1340"/>
                      <a:pt x="458" y="1314"/>
                    </a:cubicBezTo>
                    <a:cubicBezTo>
                      <a:pt x="495" y="1289"/>
                      <a:pt x="530" y="1259"/>
                      <a:pt x="562" y="1227"/>
                    </a:cubicBezTo>
                    <a:cubicBezTo>
                      <a:pt x="594" y="1195"/>
                      <a:pt x="623" y="1160"/>
                      <a:pt x="649" y="1123"/>
                    </a:cubicBezTo>
                    <a:cubicBezTo>
                      <a:pt x="675" y="1085"/>
                      <a:pt x="696" y="1044"/>
                      <a:pt x="714" y="1002"/>
                    </a:cubicBezTo>
                    <a:cubicBezTo>
                      <a:pt x="747" y="918"/>
                      <a:pt x="768" y="830"/>
                      <a:pt x="781" y="741"/>
                    </a:cubicBezTo>
                    <a:cubicBezTo>
                      <a:pt x="794" y="653"/>
                      <a:pt x="801" y="563"/>
                      <a:pt x="798" y="474"/>
                    </a:cubicBezTo>
                    <a:cubicBezTo>
                      <a:pt x="794" y="384"/>
                      <a:pt x="784" y="295"/>
                      <a:pt x="756" y="209"/>
                    </a:cubicBezTo>
                    <a:cubicBezTo>
                      <a:pt x="742" y="167"/>
                      <a:pt x="724" y="125"/>
                      <a:pt x="698" y="88"/>
                    </a:cubicBezTo>
                    <a:cubicBezTo>
                      <a:pt x="673" y="51"/>
                      <a:pt x="639" y="19"/>
                      <a:pt x="598" y="1"/>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61" name="Google Shape;761;p23"/>
              <p:cNvSpPr/>
              <p:nvPr/>
            </p:nvSpPr>
            <p:spPr>
              <a:xfrm>
                <a:off x="3412534" y="1036930"/>
                <a:ext cx="42267" cy="64703"/>
              </a:xfrm>
              <a:custGeom>
                <a:avLst/>
                <a:gdLst/>
                <a:ahLst/>
                <a:cxnLst/>
                <a:rect l="l" t="t" r="r" b="b"/>
                <a:pathLst>
                  <a:path w="1006" h="1540" extrusionOk="0">
                    <a:moveTo>
                      <a:pt x="577" y="0"/>
                    </a:moveTo>
                    <a:cubicBezTo>
                      <a:pt x="314" y="0"/>
                      <a:pt x="0" y="216"/>
                      <a:pt x="0" y="216"/>
                    </a:cubicBezTo>
                    <a:cubicBezTo>
                      <a:pt x="0" y="216"/>
                      <a:pt x="42" y="624"/>
                      <a:pt x="87" y="1213"/>
                    </a:cubicBezTo>
                    <a:cubicBezTo>
                      <a:pt x="104" y="1451"/>
                      <a:pt x="202" y="1539"/>
                      <a:pt x="322" y="1539"/>
                    </a:cubicBezTo>
                    <a:cubicBezTo>
                      <a:pt x="498" y="1539"/>
                      <a:pt x="723" y="1350"/>
                      <a:pt x="814" y="1167"/>
                    </a:cubicBezTo>
                    <a:cubicBezTo>
                      <a:pt x="969" y="860"/>
                      <a:pt x="1005" y="169"/>
                      <a:pt x="734" y="34"/>
                    </a:cubicBezTo>
                    <a:cubicBezTo>
                      <a:pt x="686" y="10"/>
                      <a:pt x="633" y="0"/>
                      <a:pt x="577" y="0"/>
                    </a:cubicBezTo>
                    <a:close/>
                  </a:path>
                </a:pathLst>
              </a:custGeom>
              <a:solidFill>
                <a:srgbClr val="FFCE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62" name="Google Shape;762;p23"/>
              <p:cNvSpPr/>
              <p:nvPr/>
            </p:nvSpPr>
            <p:spPr>
              <a:xfrm>
                <a:off x="3416147" y="1038317"/>
                <a:ext cx="36343" cy="63821"/>
              </a:xfrm>
              <a:custGeom>
                <a:avLst/>
                <a:gdLst/>
                <a:ahLst/>
                <a:cxnLst/>
                <a:rect l="l" t="t" r="r" b="b"/>
                <a:pathLst>
                  <a:path w="865" h="1519" extrusionOk="0">
                    <a:moveTo>
                      <a:pt x="648" y="1"/>
                    </a:moveTo>
                    <a:lnTo>
                      <a:pt x="648" y="1"/>
                    </a:lnTo>
                    <a:cubicBezTo>
                      <a:pt x="690" y="25"/>
                      <a:pt x="722" y="61"/>
                      <a:pt x="746" y="101"/>
                    </a:cubicBezTo>
                    <a:cubicBezTo>
                      <a:pt x="772" y="142"/>
                      <a:pt x="787" y="187"/>
                      <a:pt x="800" y="232"/>
                    </a:cubicBezTo>
                    <a:cubicBezTo>
                      <a:pt x="825" y="324"/>
                      <a:pt x="833" y="420"/>
                      <a:pt x="833" y="514"/>
                    </a:cubicBezTo>
                    <a:cubicBezTo>
                      <a:pt x="832" y="609"/>
                      <a:pt x="824" y="705"/>
                      <a:pt x="808" y="798"/>
                    </a:cubicBezTo>
                    <a:cubicBezTo>
                      <a:pt x="793" y="891"/>
                      <a:pt x="770" y="984"/>
                      <a:pt x="735" y="1071"/>
                    </a:cubicBezTo>
                    <a:cubicBezTo>
                      <a:pt x="701" y="1159"/>
                      <a:pt x="647" y="1235"/>
                      <a:pt x="581" y="1304"/>
                    </a:cubicBezTo>
                    <a:cubicBezTo>
                      <a:pt x="516" y="1371"/>
                      <a:pt x="440" y="1428"/>
                      <a:pt x="354" y="1465"/>
                    </a:cubicBezTo>
                    <a:cubicBezTo>
                      <a:pt x="316" y="1482"/>
                      <a:pt x="275" y="1493"/>
                      <a:pt x="234" y="1493"/>
                    </a:cubicBezTo>
                    <a:cubicBezTo>
                      <a:pt x="229" y="1493"/>
                      <a:pt x="225" y="1492"/>
                      <a:pt x="221" y="1492"/>
                    </a:cubicBezTo>
                    <a:cubicBezTo>
                      <a:pt x="175" y="1491"/>
                      <a:pt x="132" y="1472"/>
                      <a:pt x="99" y="1440"/>
                    </a:cubicBezTo>
                    <a:cubicBezTo>
                      <a:pt x="66" y="1407"/>
                      <a:pt x="45" y="1364"/>
                      <a:pt x="30" y="1319"/>
                    </a:cubicBezTo>
                    <a:cubicBezTo>
                      <a:pt x="15" y="1274"/>
                      <a:pt x="7" y="1227"/>
                      <a:pt x="1" y="1180"/>
                    </a:cubicBezTo>
                    <a:lnTo>
                      <a:pt x="1" y="1180"/>
                    </a:lnTo>
                    <a:cubicBezTo>
                      <a:pt x="2" y="1228"/>
                      <a:pt x="8" y="1276"/>
                      <a:pt x="20" y="1323"/>
                    </a:cubicBezTo>
                    <a:cubicBezTo>
                      <a:pt x="33" y="1369"/>
                      <a:pt x="51" y="1415"/>
                      <a:pt x="85" y="1453"/>
                    </a:cubicBezTo>
                    <a:cubicBezTo>
                      <a:pt x="119" y="1490"/>
                      <a:pt x="168" y="1515"/>
                      <a:pt x="219" y="1517"/>
                    </a:cubicBezTo>
                    <a:cubicBezTo>
                      <a:pt x="227" y="1518"/>
                      <a:pt x="236" y="1519"/>
                      <a:pt x="244" y="1519"/>
                    </a:cubicBezTo>
                    <a:cubicBezTo>
                      <a:pt x="286" y="1519"/>
                      <a:pt x="327" y="1508"/>
                      <a:pt x="366" y="1494"/>
                    </a:cubicBezTo>
                    <a:cubicBezTo>
                      <a:pt x="412" y="1476"/>
                      <a:pt x="455" y="1452"/>
                      <a:pt x="495" y="1423"/>
                    </a:cubicBezTo>
                    <a:cubicBezTo>
                      <a:pt x="536" y="1395"/>
                      <a:pt x="573" y="1364"/>
                      <a:pt x="608" y="1329"/>
                    </a:cubicBezTo>
                    <a:cubicBezTo>
                      <a:pt x="642" y="1294"/>
                      <a:pt x="674" y="1256"/>
                      <a:pt x="702" y="1216"/>
                    </a:cubicBezTo>
                    <a:cubicBezTo>
                      <a:pt x="730" y="1175"/>
                      <a:pt x="752" y="1131"/>
                      <a:pt x="771" y="1085"/>
                    </a:cubicBezTo>
                    <a:cubicBezTo>
                      <a:pt x="807" y="994"/>
                      <a:pt x="829" y="899"/>
                      <a:pt x="845" y="803"/>
                    </a:cubicBezTo>
                    <a:cubicBezTo>
                      <a:pt x="852" y="756"/>
                      <a:pt x="857" y="707"/>
                      <a:pt x="860" y="659"/>
                    </a:cubicBezTo>
                    <a:cubicBezTo>
                      <a:pt x="863" y="611"/>
                      <a:pt x="864" y="562"/>
                      <a:pt x="863" y="514"/>
                    </a:cubicBezTo>
                    <a:cubicBezTo>
                      <a:pt x="859" y="417"/>
                      <a:pt x="848" y="320"/>
                      <a:pt x="818" y="227"/>
                    </a:cubicBezTo>
                    <a:cubicBezTo>
                      <a:pt x="802" y="182"/>
                      <a:pt x="783" y="136"/>
                      <a:pt x="755" y="96"/>
                    </a:cubicBezTo>
                    <a:cubicBezTo>
                      <a:pt x="728" y="56"/>
                      <a:pt x="691" y="21"/>
                      <a:pt x="648" y="1"/>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63" name="Google Shape;763;p23"/>
              <p:cNvSpPr/>
              <p:nvPr/>
            </p:nvSpPr>
            <p:spPr>
              <a:xfrm>
                <a:off x="3375184" y="1045879"/>
                <a:ext cx="51720" cy="69703"/>
              </a:xfrm>
              <a:custGeom>
                <a:avLst/>
                <a:gdLst/>
                <a:ahLst/>
                <a:cxnLst/>
                <a:rect l="l" t="t" r="r" b="b"/>
                <a:pathLst>
                  <a:path w="1231" h="1659" extrusionOk="0">
                    <a:moveTo>
                      <a:pt x="864" y="1"/>
                    </a:moveTo>
                    <a:cubicBezTo>
                      <a:pt x="704" y="1"/>
                      <a:pt x="101" y="211"/>
                      <a:pt x="0" y="675"/>
                    </a:cubicBezTo>
                    <a:lnTo>
                      <a:pt x="495" y="461"/>
                    </a:lnTo>
                    <a:cubicBezTo>
                      <a:pt x="495" y="461"/>
                      <a:pt x="553" y="952"/>
                      <a:pt x="572" y="1399"/>
                    </a:cubicBezTo>
                    <a:cubicBezTo>
                      <a:pt x="580" y="1583"/>
                      <a:pt x="638" y="1659"/>
                      <a:pt x="714" y="1659"/>
                    </a:cubicBezTo>
                    <a:cubicBezTo>
                      <a:pt x="822" y="1659"/>
                      <a:pt x="966" y="1506"/>
                      <a:pt x="1055" y="1298"/>
                    </a:cubicBezTo>
                    <a:cubicBezTo>
                      <a:pt x="1205" y="944"/>
                      <a:pt x="1231" y="588"/>
                      <a:pt x="1216" y="319"/>
                    </a:cubicBezTo>
                    <a:cubicBezTo>
                      <a:pt x="1201" y="51"/>
                      <a:pt x="991" y="33"/>
                      <a:pt x="889" y="3"/>
                    </a:cubicBezTo>
                    <a:cubicBezTo>
                      <a:pt x="883" y="1"/>
                      <a:pt x="874" y="1"/>
                      <a:pt x="864" y="1"/>
                    </a:cubicBezTo>
                    <a:close/>
                  </a:path>
                </a:pathLst>
              </a:custGeom>
              <a:solidFill>
                <a:srgbClr val="FFCEB8"/>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sp>
            <p:nvSpPr>
              <p:cNvPr id="764" name="Google Shape;764;p23"/>
              <p:cNvSpPr/>
              <p:nvPr/>
            </p:nvSpPr>
            <p:spPr>
              <a:xfrm>
                <a:off x="3412534" y="1046005"/>
                <a:ext cx="14747" cy="54451"/>
              </a:xfrm>
              <a:custGeom>
                <a:avLst/>
                <a:gdLst/>
                <a:ahLst/>
                <a:cxnLst/>
                <a:rect l="l" t="t" r="r" b="b"/>
                <a:pathLst>
                  <a:path w="351" h="1296" extrusionOk="0">
                    <a:moveTo>
                      <a:pt x="0" y="0"/>
                    </a:moveTo>
                    <a:lnTo>
                      <a:pt x="0" y="0"/>
                    </a:lnTo>
                    <a:cubicBezTo>
                      <a:pt x="30" y="11"/>
                      <a:pt x="61" y="19"/>
                      <a:pt x="89" y="29"/>
                    </a:cubicBezTo>
                    <a:cubicBezTo>
                      <a:pt x="119" y="40"/>
                      <a:pt x="147" y="52"/>
                      <a:pt x="173" y="67"/>
                    </a:cubicBezTo>
                    <a:cubicBezTo>
                      <a:pt x="226" y="97"/>
                      <a:pt x="267" y="144"/>
                      <a:pt x="288" y="200"/>
                    </a:cubicBezTo>
                    <a:cubicBezTo>
                      <a:pt x="308" y="256"/>
                      <a:pt x="310" y="316"/>
                      <a:pt x="311" y="379"/>
                    </a:cubicBezTo>
                    <a:cubicBezTo>
                      <a:pt x="313" y="441"/>
                      <a:pt x="312" y="503"/>
                      <a:pt x="308" y="565"/>
                    </a:cubicBezTo>
                    <a:cubicBezTo>
                      <a:pt x="306" y="627"/>
                      <a:pt x="301" y="689"/>
                      <a:pt x="293" y="750"/>
                    </a:cubicBezTo>
                    <a:cubicBezTo>
                      <a:pt x="286" y="812"/>
                      <a:pt x="276" y="873"/>
                      <a:pt x="264" y="935"/>
                    </a:cubicBezTo>
                    <a:cubicBezTo>
                      <a:pt x="241" y="1057"/>
                      <a:pt x="206" y="1176"/>
                      <a:pt x="166" y="1295"/>
                    </a:cubicBezTo>
                    <a:cubicBezTo>
                      <a:pt x="221" y="1183"/>
                      <a:pt x="265" y="1064"/>
                      <a:pt x="294" y="941"/>
                    </a:cubicBezTo>
                    <a:cubicBezTo>
                      <a:pt x="324" y="818"/>
                      <a:pt x="341" y="693"/>
                      <a:pt x="347" y="567"/>
                    </a:cubicBezTo>
                    <a:cubicBezTo>
                      <a:pt x="350" y="504"/>
                      <a:pt x="350" y="441"/>
                      <a:pt x="348" y="378"/>
                    </a:cubicBezTo>
                    <a:cubicBezTo>
                      <a:pt x="345" y="316"/>
                      <a:pt x="342" y="249"/>
                      <a:pt x="315" y="189"/>
                    </a:cubicBezTo>
                    <a:cubicBezTo>
                      <a:pt x="290" y="128"/>
                      <a:pt x="240" y="77"/>
                      <a:pt x="183" y="50"/>
                    </a:cubicBezTo>
                    <a:cubicBezTo>
                      <a:pt x="153" y="36"/>
                      <a:pt x="123" y="27"/>
                      <a:pt x="93" y="19"/>
                    </a:cubicBezTo>
                    <a:cubicBezTo>
                      <a:pt x="62" y="12"/>
                      <a:pt x="31" y="6"/>
                      <a:pt x="0" y="0"/>
                    </a:cubicBezTo>
                    <a:close/>
                  </a:path>
                </a:pathLst>
              </a:custGeom>
              <a:solidFill>
                <a:srgbClr val="FAB8B5"/>
              </a:solidFill>
              <a:ln>
                <a:noFill/>
              </a:ln>
            </p:spPr>
            <p:txBody>
              <a:bodyPr spcFirstLastPara="1" wrap="square" lIns="79500" tIns="79500" rIns="79500" bIns="79500" anchor="ctr" anchorCtr="0">
                <a:noAutofit/>
              </a:bodyPr>
              <a:lstStyle/>
              <a:p>
                <a:pPr marL="0" lvl="0" indent="0" algn="l" rtl="0">
                  <a:spcBef>
                    <a:spcPts val="0"/>
                  </a:spcBef>
                  <a:spcAft>
                    <a:spcPts val="0"/>
                  </a:spcAft>
                  <a:buNone/>
                </a:pPr>
                <a:endParaRPr/>
              </a:p>
            </p:txBody>
          </p:sp>
        </p:gr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68"/>
        <p:cNvGrpSpPr/>
        <p:nvPr/>
      </p:nvGrpSpPr>
      <p:grpSpPr>
        <a:xfrm>
          <a:off x="0" y="0"/>
          <a:ext cx="0" cy="0"/>
          <a:chOff x="0" y="0"/>
          <a:chExt cx="0" cy="0"/>
        </a:xfrm>
      </p:grpSpPr>
      <p:grpSp>
        <p:nvGrpSpPr>
          <p:cNvPr id="769" name="Google Shape;769;p24"/>
          <p:cNvGrpSpPr/>
          <p:nvPr/>
        </p:nvGrpSpPr>
        <p:grpSpPr>
          <a:xfrm flipH="1">
            <a:off x="457540" y="1073421"/>
            <a:ext cx="6853947" cy="757018"/>
            <a:chOff x="3761210" y="2224138"/>
            <a:chExt cx="4925582" cy="494622"/>
          </a:xfrm>
        </p:grpSpPr>
        <p:grpSp>
          <p:nvGrpSpPr>
            <p:cNvPr id="770" name="Google Shape;770;p24"/>
            <p:cNvGrpSpPr/>
            <p:nvPr/>
          </p:nvGrpSpPr>
          <p:grpSpPr>
            <a:xfrm>
              <a:off x="3761212" y="2224138"/>
              <a:ext cx="4925580" cy="494622"/>
              <a:chOff x="3526050" y="2224138"/>
              <a:chExt cx="4925580" cy="494622"/>
            </a:xfrm>
          </p:grpSpPr>
          <p:sp>
            <p:nvSpPr>
              <p:cNvPr id="771" name="Google Shape;771;p24"/>
              <p:cNvSpPr/>
              <p:nvPr/>
            </p:nvSpPr>
            <p:spPr>
              <a:xfrm>
                <a:off x="3526050" y="2224175"/>
                <a:ext cx="3970503" cy="494546"/>
              </a:xfrm>
              <a:custGeom>
                <a:avLst/>
                <a:gdLst/>
                <a:ahLst/>
                <a:cxnLst/>
                <a:rect l="l" t="t" r="r" b="b"/>
                <a:pathLst>
                  <a:path w="42124" h="6495" extrusionOk="0">
                    <a:moveTo>
                      <a:pt x="90" y="0"/>
                    </a:moveTo>
                    <a:cubicBezTo>
                      <a:pt x="41" y="0"/>
                      <a:pt x="0" y="41"/>
                      <a:pt x="0" y="90"/>
                    </a:cubicBezTo>
                    <a:lnTo>
                      <a:pt x="0" y="6405"/>
                    </a:lnTo>
                    <a:cubicBezTo>
                      <a:pt x="0" y="6454"/>
                      <a:pt x="41" y="6494"/>
                      <a:pt x="90" y="6494"/>
                    </a:cubicBezTo>
                    <a:lnTo>
                      <a:pt x="42035" y="6494"/>
                    </a:lnTo>
                    <a:cubicBezTo>
                      <a:pt x="42084" y="6494"/>
                      <a:pt x="42124" y="6454"/>
                      <a:pt x="42124" y="6405"/>
                    </a:cubicBezTo>
                    <a:lnTo>
                      <a:pt x="42124" y="90"/>
                    </a:lnTo>
                    <a:cubicBezTo>
                      <a:pt x="42124" y="41"/>
                      <a:pt x="42084" y="0"/>
                      <a:pt x="420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24"/>
              <p:cNvSpPr/>
              <p:nvPr/>
            </p:nvSpPr>
            <p:spPr>
              <a:xfrm>
                <a:off x="7580400" y="2224138"/>
                <a:ext cx="871230" cy="494622"/>
              </a:xfrm>
              <a:custGeom>
                <a:avLst/>
                <a:gdLst/>
                <a:ahLst/>
                <a:cxnLst/>
                <a:rect l="l" t="t" r="r" b="b"/>
                <a:pathLst>
                  <a:path w="42124" h="6496" extrusionOk="0">
                    <a:moveTo>
                      <a:pt x="90" y="1"/>
                    </a:moveTo>
                    <a:cubicBezTo>
                      <a:pt x="41" y="1"/>
                      <a:pt x="0" y="41"/>
                      <a:pt x="0" y="90"/>
                    </a:cubicBezTo>
                    <a:lnTo>
                      <a:pt x="0" y="6405"/>
                    </a:lnTo>
                    <a:cubicBezTo>
                      <a:pt x="0" y="6455"/>
                      <a:pt x="41" y="6495"/>
                      <a:pt x="90" y="6495"/>
                    </a:cubicBezTo>
                    <a:lnTo>
                      <a:pt x="42035" y="6495"/>
                    </a:lnTo>
                    <a:cubicBezTo>
                      <a:pt x="42084" y="6495"/>
                      <a:pt x="42124" y="6455"/>
                      <a:pt x="42124" y="6405"/>
                    </a:cubicBezTo>
                    <a:lnTo>
                      <a:pt x="42124" y="90"/>
                    </a:lnTo>
                    <a:cubicBezTo>
                      <a:pt x="42124" y="41"/>
                      <a:pt x="42084" y="1"/>
                      <a:pt x="420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3" name="Google Shape;773;p24"/>
            <p:cNvSpPr txBox="1"/>
            <p:nvPr/>
          </p:nvSpPr>
          <p:spPr>
            <a:xfrm>
              <a:off x="3761210" y="2285066"/>
              <a:ext cx="3970500" cy="3711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solidFill>
                    <a:schemeClr val="lt1"/>
                  </a:solidFill>
                  <a:latin typeface="Roboto"/>
                  <a:ea typeface="Roboto"/>
                  <a:cs typeface="Roboto"/>
                  <a:sym typeface="Roboto"/>
                </a:rPr>
                <a:t>Describir las dinámicas de creencias y prácticas religiosas/espirituales adoptadas por los estudiantes de la Universidad de Chile que se identifican como creyentes no afiliados</a:t>
              </a:r>
              <a:endParaRPr sz="1200">
                <a:solidFill>
                  <a:schemeClr val="lt1"/>
                </a:solidFill>
                <a:latin typeface="Roboto"/>
                <a:ea typeface="Roboto"/>
                <a:cs typeface="Roboto"/>
                <a:sym typeface="Roboto"/>
              </a:endParaRPr>
            </a:p>
          </p:txBody>
        </p:sp>
        <p:sp>
          <p:nvSpPr>
            <p:cNvPr id="774" name="Google Shape;774;p24"/>
            <p:cNvSpPr txBox="1"/>
            <p:nvPr/>
          </p:nvSpPr>
          <p:spPr>
            <a:xfrm>
              <a:off x="7815563" y="2285963"/>
              <a:ext cx="871200" cy="371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lt1"/>
                  </a:solidFill>
                  <a:latin typeface="Roboto"/>
                  <a:ea typeface="Roboto"/>
                  <a:cs typeface="Roboto"/>
                  <a:sym typeface="Roboto"/>
                </a:rPr>
                <a:t>1</a:t>
              </a:r>
              <a:endParaRPr sz="1800" b="1">
                <a:solidFill>
                  <a:schemeClr val="lt1"/>
                </a:solidFill>
                <a:latin typeface="Roboto"/>
                <a:ea typeface="Roboto"/>
                <a:cs typeface="Roboto"/>
                <a:sym typeface="Roboto"/>
              </a:endParaRPr>
            </a:p>
          </p:txBody>
        </p:sp>
      </p:grpSp>
      <p:grpSp>
        <p:nvGrpSpPr>
          <p:cNvPr id="775" name="Google Shape;775;p24"/>
          <p:cNvGrpSpPr/>
          <p:nvPr/>
        </p:nvGrpSpPr>
        <p:grpSpPr>
          <a:xfrm flipH="1">
            <a:off x="457191" y="2088525"/>
            <a:ext cx="6853945" cy="757038"/>
            <a:chOff x="3761212" y="3004625"/>
            <a:chExt cx="4925580" cy="494634"/>
          </a:xfrm>
        </p:grpSpPr>
        <p:grpSp>
          <p:nvGrpSpPr>
            <p:cNvPr id="776" name="Google Shape;776;p24"/>
            <p:cNvGrpSpPr/>
            <p:nvPr/>
          </p:nvGrpSpPr>
          <p:grpSpPr>
            <a:xfrm>
              <a:off x="3761212" y="3004625"/>
              <a:ext cx="4925580" cy="494634"/>
              <a:chOff x="3526050" y="3004625"/>
              <a:chExt cx="4925580" cy="494634"/>
            </a:xfrm>
          </p:grpSpPr>
          <p:sp>
            <p:nvSpPr>
              <p:cNvPr id="777" name="Google Shape;777;p24"/>
              <p:cNvSpPr/>
              <p:nvPr/>
            </p:nvSpPr>
            <p:spPr>
              <a:xfrm>
                <a:off x="3526050" y="3004625"/>
                <a:ext cx="3970503" cy="494546"/>
              </a:xfrm>
              <a:custGeom>
                <a:avLst/>
                <a:gdLst/>
                <a:ahLst/>
                <a:cxnLst/>
                <a:rect l="l" t="t" r="r" b="b"/>
                <a:pathLst>
                  <a:path w="42124" h="6495" extrusionOk="0">
                    <a:moveTo>
                      <a:pt x="90" y="0"/>
                    </a:moveTo>
                    <a:cubicBezTo>
                      <a:pt x="41" y="0"/>
                      <a:pt x="0" y="40"/>
                      <a:pt x="0" y="89"/>
                    </a:cubicBezTo>
                    <a:lnTo>
                      <a:pt x="0" y="6405"/>
                    </a:lnTo>
                    <a:cubicBezTo>
                      <a:pt x="0" y="6455"/>
                      <a:pt x="41" y="6495"/>
                      <a:pt x="90" y="6495"/>
                    </a:cubicBezTo>
                    <a:lnTo>
                      <a:pt x="42035" y="6495"/>
                    </a:lnTo>
                    <a:cubicBezTo>
                      <a:pt x="42084" y="6495"/>
                      <a:pt x="42124" y="6455"/>
                      <a:pt x="42124" y="6405"/>
                    </a:cubicBezTo>
                    <a:lnTo>
                      <a:pt x="42124" y="89"/>
                    </a:lnTo>
                    <a:cubicBezTo>
                      <a:pt x="42124" y="40"/>
                      <a:pt x="42084" y="0"/>
                      <a:pt x="4203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24"/>
              <p:cNvSpPr/>
              <p:nvPr/>
            </p:nvSpPr>
            <p:spPr>
              <a:xfrm>
                <a:off x="7580400" y="3004638"/>
                <a:ext cx="871230" cy="494622"/>
              </a:xfrm>
              <a:custGeom>
                <a:avLst/>
                <a:gdLst/>
                <a:ahLst/>
                <a:cxnLst/>
                <a:rect l="l" t="t" r="r" b="b"/>
                <a:pathLst>
                  <a:path w="42124" h="6496" extrusionOk="0">
                    <a:moveTo>
                      <a:pt x="90" y="1"/>
                    </a:moveTo>
                    <a:cubicBezTo>
                      <a:pt x="41" y="1"/>
                      <a:pt x="0" y="41"/>
                      <a:pt x="0" y="90"/>
                    </a:cubicBezTo>
                    <a:lnTo>
                      <a:pt x="0" y="6405"/>
                    </a:lnTo>
                    <a:cubicBezTo>
                      <a:pt x="0" y="6455"/>
                      <a:pt x="41" y="6495"/>
                      <a:pt x="90" y="6495"/>
                    </a:cubicBezTo>
                    <a:lnTo>
                      <a:pt x="42035" y="6495"/>
                    </a:lnTo>
                    <a:cubicBezTo>
                      <a:pt x="42084" y="6495"/>
                      <a:pt x="42124" y="6455"/>
                      <a:pt x="42124" y="6405"/>
                    </a:cubicBezTo>
                    <a:lnTo>
                      <a:pt x="42124" y="90"/>
                    </a:lnTo>
                    <a:cubicBezTo>
                      <a:pt x="42124" y="41"/>
                      <a:pt x="42084" y="1"/>
                      <a:pt x="420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9" name="Google Shape;779;p24"/>
            <p:cNvSpPr txBox="1"/>
            <p:nvPr/>
          </p:nvSpPr>
          <p:spPr>
            <a:xfrm>
              <a:off x="3861973" y="3066954"/>
              <a:ext cx="3869700" cy="3711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solidFill>
                    <a:schemeClr val="lt1"/>
                  </a:solidFill>
                  <a:latin typeface="Roboto"/>
                  <a:ea typeface="Roboto"/>
                  <a:cs typeface="Roboto"/>
                  <a:sym typeface="Roboto"/>
                </a:rPr>
                <a:t>Describir las percepciones sobre las instituciones de los estudiantes de la Universidad de Chile que se identifican como creyentes no afiliados</a:t>
              </a:r>
              <a:endParaRPr sz="1200">
                <a:solidFill>
                  <a:schemeClr val="lt1"/>
                </a:solidFill>
                <a:latin typeface="Roboto"/>
                <a:ea typeface="Roboto"/>
                <a:cs typeface="Roboto"/>
                <a:sym typeface="Roboto"/>
              </a:endParaRPr>
            </a:p>
          </p:txBody>
        </p:sp>
        <p:sp>
          <p:nvSpPr>
            <p:cNvPr id="780" name="Google Shape;780;p24"/>
            <p:cNvSpPr txBox="1"/>
            <p:nvPr/>
          </p:nvSpPr>
          <p:spPr>
            <a:xfrm>
              <a:off x="7815563" y="3066463"/>
              <a:ext cx="871200" cy="371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lt1"/>
                  </a:solidFill>
                  <a:latin typeface="Roboto"/>
                  <a:ea typeface="Roboto"/>
                  <a:cs typeface="Roboto"/>
                  <a:sym typeface="Roboto"/>
                </a:rPr>
                <a:t>2</a:t>
              </a:r>
              <a:endParaRPr sz="1900" b="1">
                <a:solidFill>
                  <a:schemeClr val="lt1"/>
                </a:solidFill>
                <a:latin typeface="Roboto"/>
                <a:ea typeface="Roboto"/>
                <a:cs typeface="Roboto"/>
                <a:sym typeface="Roboto"/>
              </a:endParaRPr>
            </a:p>
          </p:txBody>
        </p:sp>
      </p:grpSp>
      <p:grpSp>
        <p:nvGrpSpPr>
          <p:cNvPr id="781" name="Google Shape;781;p24"/>
          <p:cNvGrpSpPr/>
          <p:nvPr/>
        </p:nvGrpSpPr>
        <p:grpSpPr>
          <a:xfrm flipH="1">
            <a:off x="457191" y="3103811"/>
            <a:ext cx="6853945" cy="757026"/>
            <a:chOff x="3761212" y="3785100"/>
            <a:chExt cx="4925580" cy="494659"/>
          </a:xfrm>
        </p:grpSpPr>
        <p:grpSp>
          <p:nvGrpSpPr>
            <p:cNvPr id="782" name="Google Shape;782;p24"/>
            <p:cNvGrpSpPr/>
            <p:nvPr/>
          </p:nvGrpSpPr>
          <p:grpSpPr>
            <a:xfrm>
              <a:off x="3761212" y="3785100"/>
              <a:ext cx="4925580" cy="494659"/>
              <a:chOff x="3526050" y="3785100"/>
              <a:chExt cx="4925580" cy="494659"/>
            </a:xfrm>
          </p:grpSpPr>
          <p:sp>
            <p:nvSpPr>
              <p:cNvPr id="783" name="Google Shape;783;p24"/>
              <p:cNvSpPr/>
              <p:nvPr/>
            </p:nvSpPr>
            <p:spPr>
              <a:xfrm>
                <a:off x="3526050" y="3785100"/>
                <a:ext cx="3970503" cy="494546"/>
              </a:xfrm>
              <a:custGeom>
                <a:avLst/>
                <a:gdLst/>
                <a:ahLst/>
                <a:cxnLst/>
                <a:rect l="l" t="t" r="r" b="b"/>
                <a:pathLst>
                  <a:path w="42124" h="6495" extrusionOk="0">
                    <a:moveTo>
                      <a:pt x="90" y="0"/>
                    </a:moveTo>
                    <a:cubicBezTo>
                      <a:pt x="41" y="0"/>
                      <a:pt x="0" y="40"/>
                      <a:pt x="0" y="89"/>
                    </a:cubicBezTo>
                    <a:lnTo>
                      <a:pt x="0" y="6405"/>
                    </a:lnTo>
                    <a:cubicBezTo>
                      <a:pt x="0" y="6454"/>
                      <a:pt x="41" y="6495"/>
                      <a:pt x="90" y="6495"/>
                    </a:cubicBezTo>
                    <a:lnTo>
                      <a:pt x="42035" y="6495"/>
                    </a:lnTo>
                    <a:cubicBezTo>
                      <a:pt x="42084" y="6495"/>
                      <a:pt x="42124" y="6454"/>
                      <a:pt x="42124" y="6405"/>
                    </a:cubicBezTo>
                    <a:lnTo>
                      <a:pt x="42124" y="89"/>
                    </a:lnTo>
                    <a:cubicBezTo>
                      <a:pt x="42124" y="40"/>
                      <a:pt x="42084" y="0"/>
                      <a:pt x="420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4"/>
              <p:cNvSpPr/>
              <p:nvPr/>
            </p:nvSpPr>
            <p:spPr>
              <a:xfrm>
                <a:off x="7580400" y="3785138"/>
                <a:ext cx="871230" cy="494622"/>
              </a:xfrm>
              <a:custGeom>
                <a:avLst/>
                <a:gdLst/>
                <a:ahLst/>
                <a:cxnLst/>
                <a:rect l="l" t="t" r="r" b="b"/>
                <a:pathLst>
                  <a:path w="42124" h="6496" extrusionOk="0">
                    <a:moveTo>
                      <a:pt x="90" y="1"/>
                    </a:moveTo>
                    <a:cubicBezTo>
                      <a:pt x="41" y="1"/>
                      <a:pt x="0" y="41"/>
                      <a:pt x="0" y="90"/>
                    </a:cubicBezTo>
                    <a:lnTo>
                      <a:pt x="0" y="6405"/>
                    </a:lnTo>
                    <a:cubicBezTo>
                      <a:pt x="0" y="6455"/>
                      <a:pt x="41" y="6495"/>
                      <a:pt x="90" y="6495"/>
                    </a:cubicBezTo>
                    <a:lnTo>
                      <a:pt x="42035" y="6495"/>
                    </a:lnTo>
                    <a:cubicBezTo>
                      <a:pt x="42084" y="6495"/>
                      <a:pt x="42124" y="6455"/>
                      <a:pt x="42124" y="6405"/>
                    </a:cubicBezTo>
                    <a:lnTo>
                      <a:pt x="42124" y="90"/>
                    </a:lnTo>
                    <a:cubicBezTo>
                      <a:pt x="42124" y="41"/>
                      <a:pt x="42084" y="1"/>
                      <a:pt x="4203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85" name="Google Shape;785;p24"/>
            <p:cNvSpPr txBox="1"/>
            <p:nvPr/>
          </p:nvSpPr>
          <p:spPr>
            <a:xfrm>
              <a:off x="3861973" y="3847705"/>
              <a:ext cx="3869700" cy="3711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solidFill>
                    <a:schemeClr val="lt1"/>
                  </a:solidFill>
                  <a:latin typeface="Roboto"/>
                  <a:ea typeface="Roboto"/>
                  <a:cs typeface="Roboto"/>
                  <a:sym typeface="Roboto"/>
                </a:rPr>
                <a:t>Comprender las motivaciones de los estudiantes de la Universidad de Chile para adoptar creencias y prácticas religiosas/espirituales no afiliadas</a:t>
              </a:r>
              <a:endParaRPr sz="1200">
                <a:solidFill>
                  <a:schemeClr val="lt1"/>
                </a:solidFill>
                <a:latin typeface="Roboto"/>
                <a:ea typeface="Roboto"/>
                <a:cs typeface="Roboto"/>
                <a:sym typeface="Roboto"/>
              </a:endParaRPr>
            </a:p>
          </p:txBody>
        </p:sp>
        <p:sp>
          <p:nvSpPr>
            <p:cNvPr id="786" name="Google Shape;786;p24"/>
            <p:cNvSpPr txBox="1"/>
            <p:nvPr/>
          </p:nvSpPr>
          <p:spPr>
            <a:xfrm>
              <a:off x="7815563" y="3846963"/>
              <a:ext cx="871200" cy="371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lt1"/>
                  </a:solidFill>
                  <a:latin typeface="Roboto"/>
                  <a:ea typeface="Roboto"/>
                  <a:cs typeface="Roboto"/>
                  <a:sym typeface="Roboto"/>
                </a:rPr>
                <a:t>3</a:t>
              </a:r>
              <a:endParaRPr sz="1800" b="1">
                <a:solidFill>
                  <a:schemeClr val="lt1"/>
                </a:solidFill>
                <a:latin typeface="Roboto"/>
                <a:ea typeface="Roboto"/>
                <a:cs typeface="Roboto"/>
                <a:sym typeface="Roboto"/>
              </a:endParaRPr>
            </a:p>
          </p:txBody>
        </p:sp>
      </p:grpSp>
      <p:grpSp>
        <p:nvGrpSpPr>
          <p:cNvPr id="787" name="Google Shape;787;p24"/>
          <p:cNvGrpSpPr/>
          <p:nvPr/>
        </p:nvGrpSpPr>
        <p:grpSpPr>
          <a:xfrm flipH="1">
            <a:off x="457540" y="4119081"/>
            <a:ext cx="6853945" cy="757018"/>
            <a:chOff x="3761212" y="1443625"/>
            <a:chExt cx="4925580" cy="494622"/>
          </a:xfrm>
        </p:grpSpPr>
        <p:grpSp>
          <p:nvGrpSpPr>
            <p:cNvPr id="788" name="Google Shape;788;p24"/>
            <p:cNvGrpSpPr/>
            <p:nvPr/>
          </p:nvGrpSpPr>
          <p:grpSpPr>
            <a:xfrm>
              <a:off x="3761212" y="1443625"/>
              <a:ext cx="4925580" cy="494622"/>
              <a:chOff x="3526050" y="1443625"/>
              <a:chExt cx="4925580" cy="494622"/>
            </a:xfrm>
          </p:grpSpPr>
          <p:sp>
            <p:nvSpPr>
              <p:cNvPr id="789" name="Google Shape;789;p24"/>
              <p:cNvSpPr/>
              <p:nvPr/>
            </p:nvSpPr>
            <p:spPr>
              <a:xfrm>
                <a:off x="3526050" y="1443625"/>
                <a:ext cx="3970503" cy="494622"/>
              </a:xfrm>
              <a:custGeom>
                <a:avLst/>
                <a:gdLst/>
                <a:ahLst/>
                <a:cxnLst/>
                <a:rect l="l" t="t" r="r" b="b"/>
                <a:pathLst>
                  <a:path w="42124" h="6496" extrusionOk="0">
                    <a:moveTo>
                      <a:pt x="90" y="1"/>
                    </a:moveTo>
                    <a:cubicBezTo>
                      <a:pt x="41" y="1"/>
                      <a:pt x="0" y="41"/>
                      <a:pt x="0" y="90"/>
                    </a:cubicBezTo>
                    <a:lnTo>
                      <a:pt x="0" y="6405"/>
                    </a:lnTo>
                    <a:cubicBezTo>
                      <a:pt x="0" y="6455"/>
                      <a:pt x="41" y="6495"/>
                      <a:pt x="90" y="6495"/>
                    </a:cubicBezTo>
                    <a:lnTo>
                      <a:pt x="42035" y="6495"/>
                    </a:lnTo>
                    <a:cubicBezTo>
                      <a:pt x="42084" y="6495"/>
                      <a:pt x="42124" y="6455"/>
                      <a:pt x="42124" y="6405"/>
                    </a:cubicBezTo>
                    <a:lnTo>
                      <a:pt x="42124" y="90"/>
                    </a:lnTo>
                    <a:cubicBezTo>
                      <a:pt x="42124" y="41"/>
                      <a:pt x="42084" y="1"/>
                      <a:pt x="420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4"/>
              <p:cNvSpPr/>
              <p:nvPr/>
            </p:nvSpPr>
            <p:spPr>
              <a:xfrm>
                <a:off x="7580400" y="1443625"/>
                <a:ext cx="871230" cy="494622"/>
              </a:xfrm>
              <a:custGeom>
                <a:avLst/>
                <a:gdLst/>
                <a:ahLst/>
                <a:cxnLst/>
                <a:rect l="l" t="t" r="r" b="b"/>
                <a:pathLst>
                  <a:path w="42124" h="6496" extrusionOk="0">
                    <a:moveTo>
                      <a:pt x="90" y="1"/>
                    </a:moveTo>
                    <a:cubicBezTo>
                      <a:pt x="41" y="1"/>
                      <a:pt x="0" y="41"/>
                      <a:pt x="0" y="90"/>
                    </a:cubicBezTo>
                    <a:lnTo>
                      <a:pt x="0" y="6405"/>
                    </a:lnTo>
                    <a:cubicBezTo>
                      <a:pt x="0" y="6455"/>
                      <a:pt x="41" y="6495"/>
                      <a:pt x="90" y="6495"/>
                    </a:cubicBezTo>
                    <a:lnTo>
                      <a:pt x="42035" y="6495"/>
                    </a:lnTo>
                    <a:cubicBezTo>
                      <a:pt x="42084" y="6495"/>
                      <a:pt x="42124" y="6455"/>
                      <a:pt x="42124" y="6405"/>
                    </a:cubicBezTo>
                    <a:lnTo>
                      <a:pt x="42124" y="90"/>
                    </a:lnTo>
                    <a:cubicBezTo>
                      <a:pt x="42124" y="41"/>
                      <a:pt x="42084" y="1"/>
                      <a:pt x="420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1" name="Google Shape;791;p24"/>
            <p:cNvSpPr txBox="1"/>
            <p:nvPr/>
          </p:nvSpPr>
          <p:spPr>
            <a:xfrm>
              <a:off x="3761237" y="1505447"/>
              <a:ext cx="3970500" cy="3711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solidFill>
                    <a:schemeClr val="lt1"/>
                  </a:solidFill>
                  <a:latin typeface="Roboto"/>
                  <a:ea typeface="Roboto"/>
                  <a:cs typeface="Roboto"/>
                  <a:sym typeface="Roboto"/>
                </a:rPr>
                <a:t>Analizar cómo la adopción de creencias y prácticas religiosas/espirituales no afiliadas influye en la construcción identitaria de los estudiantes de la Universidad de Chile en un contexto de crisis de confianza en las instituciones</a:t>
              </a:r>
              <a:endParaRPr sz="1200">
                <a:solidFill>
                  <a:schemeClr val="lt1"/>
                </a:solidFill>
                <a:latin typeface="Roboto"/>
                <a:ea typeface="Roboto"/>
                <a:cs typeface="Roboto"/>
                <a:sym typeface="Roboto"/>
              </a:endParaRPr>
            </a:p>
          </p:txBody>
        </p:sp>
        <p:sp>
          <p:nvSpPr>
            <p:cNvPr id="792" name="Google Shape;792;p24"/>
            <p:cNvSpPr txBox="1"/>
            <p:nvPr/>
          </p:nvSpPr>
          <p:spPr>
            <a:xfrm>
              <a:off x="7815563" y="1505450"/>
              <a:ext cx="871200" cy="371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lt1"/>
                  </a:solidFill>
                  <a:latin typeface="Roboto"/>
                  <a:ea typeface="Roboto"/>
                  <a:cs typeface="Roboto"/>
                  <a:sym typeface="Roboto"/>
                </a:rPr>
                <a:t>4</a:t>
              </a:r>
              <a:endParaRPr sz="1800" b="1">
                <a:solidFill>
                  <a:schemeClr val="lt1"/>
                </a:solidFill>
                <a:latin typeface="Roboto"/>
                <a:ea typeface="Roboto"/>
                <a:cs typeface="Roboto"/>
                <a:sym typeface="Roboto"/>
              </a:endParaRPr>
            </a:p>
          </p:txBody>
        </p:sp>
      </p:grpSp>
      <p:sp>
        <p:nvSpPr>
          <p:cNvPr id="793" name="Google Shape;793;p24"/>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rgbClr val="660000"/>
                </a:solidFill>
              </a:rPr>
              <a:t>Objetivos específicos</a:t>
            </a:r>
            <a:endParaRPr sz="3000">
              <a:solidFill>
                <a:srgbClr val="660000"/>
              </a:solidFill>
            </a:endParaRPr>
          </a:p>
        </p:txBody>
      </p:sp>
      <p:grpSp>
        <p:nvGrpSpPr>
          <p:cNvPr id="794" name="Google Shape;794;p24"/>
          <p:cNvGrpSpPr/>
          <p:nvPr/>
        </p:nvGrpSpPr>
        <p:grpSpPr>
          <a:xfrm>
            <a:off x="7656234" y="3519476"/>
            <a:ext cx="1156483" cy="1356621"/>
            <a:chOff x="4174681" y="2346246"/>
            <a:chExt cx="794670" cy="932258"/>
          </a:xfrm>
        </p:grpSpPr>
        <p:sp>
          <p:nvSpPr>
            <p:cNvPr id="795" name="Google Shape;795;p24"/>
            <p:cNvSpPr/>
            <p:nvPr/>
          </p:nvSpPr>
          <p:spPr>
            <a:xfrm>
              <a:off x="4513341" y="2699514"/>
              <a:ext cx="141365" cy="550251"/>
            </a:xfrm>
            <a:custGeom>
              <a:avLst/>
              <a:gdLst/>
              <a:ahLst/>
              <a:cxnLst/>
              <a:rect l="l" t="t" r="r" b="b"/>
              <a:pathLst>
                <a:path w="3774" h="14690" extrusionOk="0">
                  <a:moveTo>
                    <a:pt x="88" y="0"/>
                  </a:moveTo>
                  <a:cubicBezTo>
                    <a:pt x="40" y="0"/>
                    <a:pt x="0" y="40"/>
                    <a:pt x="0" y="88"/>
                  </a:cubicBezTo>
                  <a:lnTo>
                    <a:pt x="0" y="14602"/>
                  </a:lnTo>
                  <a:cubicBezTo>
                    <a:pt x="0" y="14650"/>
                    <a:pt x="40" y="14689"/>
                    <a:pt x="88" y="14689"/>
                  </a:cubicBezTo>
                  <a:lnTo>
                    <a:pt x="3685" y="14689"/>
                  </a:lnTo>
                  <a:cubicBezTo>
                    <a:pt x="3734" y="14689"/>
                    <a:pt x="3773" y="14650"/>
                    <a:pt x="3773" y="14602"/>
                  </a:cubicBezTo>
                  <a:lnTo>
                    <a:pt x="3773" y="103"/>
                  </a:lnTo>
                  <a:cubicBezTo>
                    <a:pt x="3773" y="47"/>
                    <a:pt x="3727" y="0"/>
                    <a:pt x="36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4"/>
            <p:cNvSpPr/>
            <p:nvPr/>
          </p:nvSpPr>
          <p:spPr>
            <a:xfrm>
              <a:off x="4672987" y="2957113"/>
              <a:ext cx="296364" cy="296326"/>
            </a:xfrm>
            <a:custGeom>
              <a:avLst/>
              <a:gdLst/>
              <a:ahLst/>
              <a:cxnLst/>
              <a:rect l="l" t="t" r="r" b="b"/>
              <a:pathLst>
                <a:path w="7912" h="7911" extrusionOk="0">
                  <a:moveTo>
                    <a:pt x="3956" y="0"/>
                  </a:moveTo>
                  <a:cubicBezTo>
                    <a:pt x="3508" y="0"/>
                    <a:pt x="3145" y="765"/>
                    <a:pt x="3145" y="1708"/>
                  </a:cubicBezTo>
                  <a:cubicBezTo>
                    <a:pt x="3145" y="1819"/>
                    <a:pt x="3150" y="1927"/>
                    <a:pt x="3160" y="2033"/>
                  </a:cubicBezTo>
                  <a:cubicBezTo>
                    <a:pt x="3093" y="1952"/>
                    <a:pt x="3020" y="1871"/>
                    <a:pt x="2942" y="1793"/>
                  </a:cubicBezTo>
                  <a:cubicBezTo>
                    <a:pt x="2460" y="1311"/>
                    <a:pt x="1909" y="1029"/>
                    <a:pt x="1521" y="1029"/>
                  </a:cubicBezTo>
                  <a:cubicBezTo>
                    <a:pt x="1372" y="1029"/>
                    <a:pt x="1247" y="1070"/>
                    <a:pt x="1160" y="1158"/>
                  </a:cubicBezTo>
                  <a:cubicBezTo>
                    <a:pt x="843" y="1475"/>
                    <a:pt x="1127" y="2273"/>
                    <a:pt x="1794" y="2940"/>
                  </a:cubicBezTo>
                  <a:cubicBezTo>
                    <a:pt x="1873" y="3019"/>
                    <a:pt x="1953" y="3091"/>
                    <a:pt x="2034" y="3159"/>
                  </a:cubicBezTo>
                  <a:cubicBezTo>
                    <a:pt x="1929" y="3150"/>
                    <a:pt x="1820" y="3144"/>
                    <a:pt x="1710" y="3144"/>
                  </a:cubicBezTo>
                  <a:cubicBezTo>
                    <a:pt x="766" y="3144"/>
                    <a:pt x="1" y="3507"/>
                    <a:pt x="1" y="3955"/>
                  </a:cubicBezTo>
                  <a:cubicBezTo>
                    <a:pt x="1" y="4404"/>
                    <a:pt x="766" y="4767"/>
                    <a:pt x="1710" y="4767"/>
                  </a:cubicBezTo>
                  <a:cubicBezTo>
                    <a:pt x="1820" y="4767"/>
                    <a:pt x="1929" y="4761"/>
                    <a:pt x="2034" y="4751"/>
                  </a:cubicBezTo>
                  <a:lnTo>
                    <a:pt x="2034" y="4751"/>
                  </a:lnTo>
                  <a:cubicBezTo>
                    <a:pt x="1953" y="4819"/>
                    <a:pt x="1873" y="4892"/>
                    <a:pt x="1794" y="4970"/>
                  </a:cubicBezTo>
                  <a:cubicBezTo>
                    <a:pt x="1127" y="5637"/>
                    <a:pt x="843" y="6435"/>
                    <a:pt x="1160" y="6752"/>
                  </a:cubicBezTo>
                  <a:cubicBezTo>
                    <a:pt x="1247" y="6840"/>
                    <a:pt x="1372" y="6881"/>
                    <a:pt x="1521" y="6881"/>
                  </a:cubicBezTo>
                  <a:cubicBezTo>
                    <a:pt x="1909" y="6881"/>
                    <a:pt x="2460" y="6600"/>
                    <a:pt x="2942" y="6117"/>
                  </a:cubicBezTo>
                  <a:cubicBezTo>
                    <a:pt x="3020" y="6039"/>
                    <a:pt x="3093" y="5959"/>
                    <a:pt x="3160" y="5877"/>
                  </a:cubicBezTo>
                  <a:lnTo>
                    <a:pt x="3160" y="5877"/>
                  </a:lnTo>
                  <a:cubicBezTo>
                    <a:pt x="3150" y="5983"/>
                    <a:pt x="3145" y="6091"/>
                    <a:pt x="3145" y="6202"/>
                  </a:cubicBezTo>
                  <a:cubicBezTo>
                    <a:pt x="3145" y="7145"/>
                    <a:pt x="3508" y="7910"/>
                    <a:pt x="3956" y="7910"/>
                  </a:cubicBezTo>
                  <a:cubicBezTo>
                    <a:pt x="4404" y="7910"/>
                    <a:pt x="4767" y="7145"/>
                    <a:pt x="4767" y="6202"/>
                  </a:cubicBezTo>
                  <a:cubicBezTo>
                    <a:pt x="4767" y="6091"/>
                    <a:pt x="4762" y="5983"/>
                    <a:pt x="4752" y="5877"/>
                  </a:cubicBezTo>
                  <a:lnTo>
                    <a:pt x="4752" y="5877"/>
                  </a:lnTo>
                  <a:cubicBezTo>
                    <a:pt x="4821" y="5959"/>
                    <a:pt x="4893" y="6039"/>
                    <a:pt x="4972" y="6117"/>
                  </a:cubicBezTo>
                  <a:cubicBezTo>
                    <a:pt x="5454" y="6600"/>
                    <a:pt x="6004" y="6881"/>
                    <a:pt x="6391" y="6881"/>
                  </a:cubicBezTo>
                  <a:cubicBezTo>
                    <a:pt x="6540" y="6881"/>
                    <a:pt x="6665" y="6840"/>
                    <a:pt x="6753" y="6752"/>
                  </a:cubicBezTo>
                  <a:cubicBezTo>
                    <a:pt x="7070" y="6435"/>
                    <a:pt x="6786" y="5637"/>
                    <a:pt x="6119" y="4970"/>
                  </a:cubicBezTo>
                  <a:cubicBezTo>
                    <a:pt x="6040" y="4892"/>
                    <a:pt x="5960" y="4819"/>
                    <a:pt x="5879" y="4751"/>
                  </a:cubicBezTo>
                  <a:lnTo>
                    <a:pt x="5879" y="4751"/>
                  </a:lnTo>
                  <a:cubicBezTo>
                    <a:pt x="5984" y="4761"/>
                    <a:pt x="6092" y="4767"/>
                    <a:pt x="6203" y="4767"/>
                  </a:cubicBezTo>
                  <a:cubicBezTo>
                    <a:pt x="7147" y="4767"/>
                    <a:pt x="7911" y="4404"/>
                    <a:pt x="7911" y="3955"/>
                  </a:cubicBezTo>
                  <a:cubicBezTo>
                    <a:pt x="7911" y="3507"/>
                    <a:pt x="7147" y="3144"/>
                    <a:pt x="6203" y="3144"/>
                  </a:cubicBezTo>
                  <a:cubicBezTo>
                    <a:pt x="6092" y="3144"/>
                    <a:pt x="5984" y="3150"/>
                    <a:pt x="5879" y="3159"/>
                  </a:cubicBezTo>
                  <a:cubicBezTo>
                    <a:pt x="5960" y="3091"/>
                    <a:pt x="6040" y="3019"/>
                    <a:pt x="6119" y="2940"/>
                  </a:cubicBezTo>
                  <a:cubicBezTo>
                    <a:pt x="6786" y="2273"/>
                    <a:pt x="7070" y="1475"/>
                    <a:pt x="6753" y="1158"/>
                  </a:cubicBezTo>
                  <a:cubicBezTo>
                    <a:pt x="6665" y="1070"/>
                    <a:pt x="6540" y="1029"/>
                    <a:pt x="6391" y="1029"/>
                  </a:cubicBezTo>
                  <a:cubicBezTo>
                    <a:pt x="6004" y="1029"/>
                    <a:pt x="5454" y="1311"/>
                    <a:pt x="4972" y="1793"/>
                  </a:cubicBezTo>
                  <a:cubicBezTo>
                    <a:pt x="4893" y="1871"/>
                    <a:pt x="4821" y="1952"/>
                    <a:pt x="4752" y="2033"/>
                  </a:cubicBezTo>
                  <a:cubicBezTo>
                    <a:pt x="4762" y="1927"/>
                    <a:pt x="4767" y="1819"/>
                    <a:pt x="4767" y="1708"/>
                  </a:cubicBezTo>
                  <a:cubicBezTo>
                    <a:pt x="4767" y="765"/>
                    <a:pt x="4404" y="0"/>
                    <a:pt x="395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4"/>
            <p:cNvSpPr/>
            <p:nvPr/>
          </p:nvSpPr>
          <p:spPr>
            <a:xfrm>
              <a:off x="4790269" y="3074320"/>
              <a:ext cx="61842" cy="61880"/>
            </a:xfrm>
            <a:custGeom>
              <a:avLst/>
              <a:gdLst/>
              <a:ahLst/>
              <a:cxnLst/>
              <a:rect l="l" t="t" r="r" b="b"/>
              <a:pathLst>
                <a:path w="1651" h="1652" extrusionOk="0">
                  <a:moveTo>
                    <a:pt x="825" y="1"/>
                  </a:moveTo>
                  <a:cubicBezTo>
                    <a:pt x="369" y="1"/>
                    <a:pt x="0" y="371"/>
                    <a:pt x="0" y="826"/>
                  </a:cubicBezTo>
                  <a:cubicBezTo>
                    <a:pt x="0" y="1282"/>
                    <a:pt x="369" y="1652"/>
                    <a:pt x="825" y="1652"/>
                  </a:cubicBezTo>
                  <a:cubicBezTo>
                    <a:pt x="1281" y="1652"/>
                    <a:pt x="1650" y="1282"/>
                    <a:pt x="1650" y="826"/>
                  </a:cubicBezTo>
                  <a:cubicBezTo>
                    <a:pt x="1650" y="371"/>
                    <a:pt x="1281" y="1"/>
                    <a:pt x="8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24"/>
            <p:cNvSpPr/>
            <p:nvPr/>
          </p:nvSpPr>
          <p:spPr>
            <a:xfrm>
              <a:off x="4174681" y="2977566"/>
              <a:ext cx="296364" cy="296326"/>
            </a:xfrm>
            <a:custGeom>
              <a:avLst/>
              <a:gdLst/>
              <a:ahLst/>
              <a:cxnLst/>
              <a:rect l="l" t="t" r="r" b="b"/>
              <a:pathLst>
                <a:path w="7912" h="7911" extrusionOk="0">
                  <a:moveTo>
                    <a:pt x="3956" y="1"/>
                  </a:moveTo>
                  <a:cubicBezTo>
                    <a:pt x="3508" y="1"/>
                    <a:pt x="3145" y="766"/>
                    <a:pt x="3145" y="1709"/>
                  </a:cubicBezTo>
                  <a:cubicBezTo>
                    <a:pt x="3145" y="1820"/>
                    <a:pt x="3150" y="1929"/>
                    <a:pt x="3160" y="2034"/>
                  </a:cubicBezTo>
                  <a:cubicBezTo>
                    <a:pt x="3093" y="1952"/>
                    <a:pt x="3019" y="1872"/>
                    <a:pt x="2942" y="1793"/>
                  </a:cubicBezTo>
                  <a:cubicBezTo>
                    <a:pt x="2459" y="1312"/>
                    <a:pt x="1909" y="1030"/>
                    <a:pt x="1522" y="1030"/>
                  </a:cubicBezTo>
                  <a:cubicBezTo>
                    <a:pt x="1373" y="1030"/>
                    <a:pt x="1247" y="1071"/>
                    <a:pt x="1159" y="1160"/>
                  </a:cubicBezTo>
                  <a:cubicBezTo>
                    <a:pt x="843" y="1476"/>
                    <a:pt x="1126" y="2274"/>
                    <a:pt x="1793" y="2941"/>
                  </a:cubicBezTo>
                  <a:cubicBezTo>
                    <a:pt x="1872" y="3019"/>
                    <a:pt x="1953" y="3092"/>
                    <a:pt x="2033" y="3160"/>
                  </a:cubicBezTo>
                  <a:cubicBezTo>
                    <a:pt x="1929" y="3150"/>
                    <a:pt x="1820" y="3144"/>
                    <a:pt x="1710" y="3144"/>
                  </a:cubicBezTo>
                  <a:cubicBezTo>
                    <a:pt x="766" y="3144"/>
                    <a:pt x="1" y="3507"/>
                    <a:pt x="1" y="3956"/>
                  </a:cubicBezTo>
                  <a:cubicBezTo>
                    <a:pt x="1" y="4404"/>
                    <a:pt x="766" y="4767"/>
                    <a:pt x="1710" y="4767"/>
                  </a:cubicBezTo>
                  <a:cubicBezTo>
                    <a:pt x="1820" y="4767"/>
                    <a:pt x="1929" y="4762"/>
                    <a:pt x="2033" y="4752"/>
                  </a:cubicBezTo>
                  <a:lnTo>
                    <a:pt x="2033" y="4752"/>
                  </a:lnTo>
                  <a:cubicBezTo>
                    <a:pt x="1953" y="4820"/>
                    <a:pt x="1872" y="4892"/>
                    <a:pt x="1793" y="4971"/>
                  </a:cubicBezTo>
                  <a:cubicBezTo>
                    <a:pt x="1126" y="5638"/>
                    <a:pt x="843" y="6436"/>
                    <a:pt x="1159" y="6753"/>
                  </a:cubicBezTo>
                  <a:cubicBezTo>
                    <a:pt x="1247" y="6841"/>
                    <a:pt x="1372" y="6882"/>
                    <a:pt x="1521" y="6882"/>
                  </a:cubicBezTo>
                  <a:cubicBezTo>
                    <a:pt x="1909" y="6882"/>
                    <a:pt x="2459" y="6600"/>
                    <a:pt x="2942" y="6118"/>
                  </a:cubicBezTo>
                  <a:cubicBezTo>
                    <a:pt x="3019" y="6039"/>
                    <a:pt x="3093" y="5959"/>
                    <a:pt x="3160" y="5878"/>
                  </a:cubicBezTo>
                  <a:lnTo>
                    <a:pt x="3160" y="5878"/>
                  </a:lnTo>
                  <a:cubicBezTo>
                    <a:pt x="3150" y="5984"/>
                    <a:pt x="3145" y="6092"/>
                    <a:pt x="3145" y="6203"/>
                  </a:cubicBezTo>
                  <a:cubicBezTo>
                    <a:pt x="3145" y="7146"/>
                    <a:pt x="3508" y="7911"/>
                    <a:pt x="3956" y="7911"/>
                  </a:cubicBezTo>
                  <a:cubicBezTo>
                    <a:pt x="4404" y="7911"/>
                    <a:pt x="4767" y="7146"/>
                    <a:pt x="4767" y="6203"/>
                  </a:cubicBezTo>
                  <a:cubicBezTo>
                    <a:pt x="4767" y="6092"/>
                    <a:pt x="4762" y="5984"/>
                    <a:pt x="4752" y="5878"/>
                  </a:cubicBezTo>
                  <a:lnTo>
                    <a:pt x="4752" y="5878"/>
                  </a:lnTo>
                  <a:cubicBezTo>
                    <a:pt x="4820" y="5959"/>
                    <a:pt x="4893" y="6039"/>
                    <a:pt x="4972" y="6118"/>
                  </a:cubicBezTo>
                  <a:cubicBezTo>
                    <a:pt x="5454" y="6600"/>
                    <a:pt x="6003" y="6882"/>
                    <a:pt x="6391" y="6882"/>
                  </a:cubicBezTo>
                  <a:cubicBezTo>
                    <a:pt x="6540" y="6882"/>
                    <a:pt x="6665" y="6841"/>
                    <a:pt x="6753" y="6753"/>
                  </a:cubicBezTo>
                  <a:cubicBezTo>
                    <a:pt x="7070" y="6436"/>
                    <a:pt x="6786" y="5638"/>
                    <a:pt x="6119" y="4971"/>
                  </a:cubicBezTo>
                  <a:cubicBezTo>
                    <a:pt x="6040" y="4892"/>
                    <a:pt x="5960" y="4820"/>
                    <a:pt x="5879" y="4752"/>
                  </a:cubicBezTo>
                  <a:lnTo>
                    <a:pt x="5879" y="4752"/>
                  </a:lnTo>
                  <a:cubicBezTo>
                    <a:pt x="5984" y="4762"/>
                    <a:pt x="6092" y="4767"/>
                    <a:pt x="6203" y="4767"/>
                  </a:cubicBezTo>
                  <a:cubicBezTo>
                    <a:pt x="7147" y="4767"/>
                    <a:pt x="7911" y="4404"/>
                    <a:pt x="7911" y="3956"/>
                  </a:cubicBezTo>
                  <a:cubicBezTo>
                    <a:pt x="7911" y="3507"/>
                    <a:pt x="7147" y="3144"/>
                    <a:pt x="6203" y="3144"/>
                  </a:cubicBezTo>
                  <a:cubicBezTo>
                    <a:pt x="6092" y="3144"/>
                    <a:pt x="5984" y="3150"/>
                    <a:pt x="5879" y="3160"/>
                  </a:cubicBezTo>
                  <a:cubicBezTo>
                    <a:pt x="5960" y="3092"/>
                    <a:pt x="6040" y="3019"/>
                    <a:pt x="6119" y="2941"/>
                  </a:cubicBezTo>
                  <a:cubicBezTo>
                    <a:pt x="6786" y="2274"/>
                    <a:pt x="7070" y="1476"/>
                    <a:pt x="6753" y="1160"/>
                  </a:cubicBezTo>
                  <a:cubicBezTo>
                    <a:pt x="6665" y="1071"/>
                    <a:pt x="6540" y="1030"/>
                    <a:pt x="6391" y="1030"/>
                  </a:cubicBezTo>
                  <a:cubicBezTo>
                    <a:pt x="6003" y="1030"/>
                    <a:pt x="5453" y="1312"/>
                    <a:pt x="4972" y="1793"/>
                  </a:cubicBezTo>
                  <a:cubicBezTo>
                    <a:pt x="4893" y="1872"/>
                    <a:pt x="4820" y="1952"/>
                    <a:pt x="4752" y="2034"/>
                  </a:cubicBezTo>
                  <a:cubicBezTo>
                    <a:pt x="4762" y="1929"/>
                    <a:pt x="4767" y="1820"/>
                    <a:pt x="4767" y="1709"/>
                  </a:cubicBezTo>
                  <a:cubicBezTo>
                    <a:pt x="4767" y="766"/>
                    <a:pt x="4404" y="1"/>
                    <a:pt x="395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4"/>
            <p:cNvSpPr/>
            <p:nvPr/>
          </p:nvSpPr>
          <p:spPr>
            <a:xfrm>
              <a:off x="4291925" y="3094810"/>
              <a:ext cx="61880" cy="61880"/>
            </a:xfrm>
            <a:custGeom>
              <a:avLst/>
              <a:gdLst/>
              <a:ahLst/>
              <a:cxnLst/>
              <a:rect l="l" t="t" r="r" b="b"/>
              <a:pathLst>
                <a:path w="1652" h="1652" extrusionOk="0">
                  <a:moveTo>
                    <a:pt x="826" y="0"/>
                  </a:moveTo>
                  <a:cubicBezTo>
                    <a:pt x="370" y="0"/>
                    <a:pt x="1" y="370"/>
                    <a:pt x="1" y="826"/>
                  </a:cubicBezTo>
                  <a:cubicBezTo>
                    <a:pt x="1" y="1282"/>
                    <a:pt x="370" y="1651"/>
                    <a:pt x="826" y="1651"/>
                  </a:cubicBezTo>
                  <a:cubicBezTo>
                    <a:pt x="1282" y="1651"/>
                    <a:pt x="1651" y="1282"/>
                    <a:pt x="1651" y="826"/>
                  </a:cubicBezTo>
                  <a:cubicBezTo>
                    <a:pt x="1651" y="370"/>
                    <a:pt x="1282" y="0"/>
                    <a:pt x="8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4"/>
            <p:cNvSpPr/>
            <p:nvPr/>
          </p:nvSpPr>
          <p:spPr>
            <a:xfrm>
              <a:off x="4421980" y="2346246"/>
              <a:ext cx="330038" cy="330038"/>
            </a:xfrm>
            <a:custGeom>
              <a:avLst/>
              <a:gdLst/>
              <a:ahLst/>
              <a:cxnLst/>
              <a:rect l="l" t="t" r="r" b="b"/>
              <a:pathLst>
                <a:path w="8811" h="8811" extrusionOk="0">
                  <a:moveTo>
                    <a:pt x="4406" y="1"/>
                  </a:moveTo>
                  <a:cubicBezTo>
                    <a:pt x="1976" y="1"/>
                    <a:pt x="1" y="1977"/>
                    <a:pt x="1" y="4406"/>
                  </a:cubicBezTo>
                  <a:cubicBezTo>
                    <a:pt x="1" y="6835"/>
                    <a:pt x="1976" y="8811"/>
                    <a:pt x="4406" y="8811"/>
                  </a:cubicBezTo>
                  <a:cubicBezTo>
                    <a:pt x="6835" y="8811"/>
                    <a:pt x="8810" y="6835"/>
                    <a:pt x="8810" y="4406"/>
                  </a:cubicBezTo>
                  <a:cubicBezTo>
                    <a:pt x="8810" y="1977"/>
                    <a:pt x="6835" y="1"/>
                    <a:pt x="44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4"/>
            <p:cNvSpPr/>
            <p:nvPr/>
          </p:nvSpPr>
          <p:spPr>
            <a:xfrm>
              <a:off x="4442545" y="2366810"/>
              <a:ext cx="288910" cy="288910"/>
            </a:xfrm>
            <a:custGeom>
              <a:avLst/>
              <a:gdLst/>
              <a:ahLst/>
              <a:cxnLst/>
              <a:rect l="l" t="t" r="r" b="b"/>
              <a:pathLst>
                <a:path w="7713" h="7713" extrusionOk="0">
                  <a:moveTo>
                    <a:pt x="3857" y="1"/>
                  </a:moveTo>
                  <a:cubicBezTo>
                    <a:pt x="1730" y="1"/>
                    <a:pt x="1" y="1731"/>
                    <a:pt x="1" y="3857"/>
                  </a:cubicBezTo>
                  <a:cubicBezTo>
                    <a:pt x="1" y="5983"/>
                    <a:pt x="1730" y="7712"/>
                    <a:pt x="3857" y="7712"/>
                  </a:cubicBezTo>
                  <a:cubicBezTo>
                    <a:pt x="5983" y="7712"/>
                    <a:pt x="7712" y="5983"/>
                    <a:pt x="7712" y="3857"/>
                  </a:cubicBezTo>
                  <a:cubicBezTo>
                    <a:pt x="7712" y="1731"/>
                    <a:pt x="5983" y="1"/>
                    <a:pt x="3857" y="1"/>
                  </a:cubicBezTo>
                  <a:close/>
                </a:path>
              </a:pathLst>
            </a:custGeom>
            <a:solidFill>
              <a:srgbClr val="E4D3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4"/>
            <p:cNvSpPr/>
            <p:nvPr/>
          </p:nvSpPr>
          <p:spPr>
            <a:xfrm>
              <a:off x="4463109" y="2387412"/>
              <a:ext cx="247781" cy="247744"/>
            </a:xfrm>
            <a:custGeom>
              <a:avLst/>
              <a:gdLst/>
              <a:ahLst/>
              <a:cxnLst/>
              <a:rect l="l" t="t" r="r" b="b"/>
              <a:pathLst>
                <a:path w="6615" h="6614" extrusionOk="0">
                  <a:moveTo>
                    <a:pt x="3308" y="0"/>
                  </a:moveTo>
                  <a:cubicBezTo>
                    <a:pt x="1481" y="0"/>
                    <a:pt x="1" y="1480"/>
                    <a:pt x="1" y="3307"/>
                  </a:cubicBezTo>
                  <a:cubicBezTo>
                    <a:pt x="1" y="5132"/>
                    <a:pt x="1481" y="6613"/>
                    <a:pt x="3308" y="6613"/>
                  </a:cubicBezTo>
                  <a:cubicBezTo>
                    <a:pt x="5134" y="6613"/>
                    <a:pt x="6614" y="5132"/>
                    <a:pt x="6614" y="3307"/>
                  </a:cubicBezTo>
                  <a:cubicBezTo>
                    <a:pt x="6614" y="1480"/>
                    <a:pt x="5134" y="0"/>
                    <a:pt x="33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4"/>
            <p:cNvSpPr/>
            <p:nvPr/>
          </p:nvSpPr>
          <p:spPr>
            <a:xfrm>
              <a:off x="4513341" y="2814960"/>
              <a:ext cx="141365" cy="30191"/>
            </a:xfrm>
            <a:custGeom>
              <a:avLst/>
              <a:gdLst/>
              <a:ahLst/>
              <a:cxnLst/>
              <a:rect l="l" t="t" r="r" b="b"/>
              <a:pathLst>
                <a:path w="3774" h="806" extrusionOk="0">
                  <a:moveTo>
                    <a:pt x="0" y="1"/>
                  </a:moveTo>
                  <a:lnTo>
                    <a:pt x="0" y="806"/>
                  </a:lnTo>
                  <a:lnTo>
                    <a:pt x="3773" y="806"/>
                  </a:lnTo>
                  <a:lnTo>
                    <a:pt x="377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4"/>
            <p:cNvSpPr/>
            <p:nvPr/>
          </p:nvSpPr>
          <p:spPr>
            <a:xfrm>
              <a:off x="4506561" y="2689887"/>
              <a:ext cx="160880" cy="186950"/>
            </a:xfrm>
            <a:custGeom>
              <a:avLst/>
              <a:gdLst/>
              <a:ahLst/>
              <a:cxnLst/>
              <a:rect l="l" t="t" r="r" b="b"/>
              <a:pathLst>
                <a:path w="4295" h="4991" extrusionOk="0">
                  <a:moveTo>
                    <a:pt x="723" y="1"/>
                  </a:moveTo>
                  <a:cubicBezTo>
                    <a:pt x="324" y="1"/>
                    <a:pt x="0" y="325"/>
                    <a:pt x="0" y="725"/>
                  </a:cubicBezTo>
                  <a:lnTo>
                    <a:pt x="0" y="1361"/>
                  </a:lnTo>
                  <a:lnTo>
                    <a:pt x="0" y="4485"/>
                  </a:lnTo>
                  <a:cubicBezTo>
                    <a:pt x="0" y="4632"/>
                    <a:pt x="65" y="4775"/>
                    <a:pt x="185" y="4860"/>
                  </a:cubicBezTo>
                  <a:cubicBezTo>
                    <a:pt x="313" y="4951"/>
                    <a:pt x="444" y="4991"/>
                    <a:pt x="567" y="4991"/>
                  </a:cubicBezTo>
                  <a:cubicBezTo>
                    <a:pt x="878" y="4991"/>
                    <a:pt x="1133" y="4735"/>
                    <a:pt x="1133" y="4424"/>
                  </a:cubicBezTo>
                  <a:lnTo>
                    <a:pt x="1133" y="2761"/>
                  </a:lnTo>
                  <a:cubicBezTo>
                    <a:pt x="1133" y="2747"/>
                    <a:pt x="1143" y="2740"/>
                    <a:pt x="1153" y="2740"/>
                  </a:cubicBezTo>
                  <a:cubicBezTo>
                    <a:pt x="1160" y="2740"/>
                    <a:pt x="1168" y="2745"/>
                    <a:pt x="1172" y="2754"/>
                  </a:cubicBezTo>
                  <a:cubicBezTo>
                    <a:pt x="1255" y="2964"/>
                    <a:pt x="1461" y="3114"/>
                    <a:pt x="1699" y="3114"/>
                  </a:cubicBezTo>
                  <a:cubicBezTo>
                    <a:pt x="1822" y="3114"/>
                    <a:pt x="1954" y="3074"/>
                    <a:pt x="2082" y="2983"/>
                  </a:cubicBezTo>
                  <a:cubicBezTo>
                    <a:pt x="2201" y="2898"/>
                    <a:pt x="2265" y="2757"/>
                    <a:pt x="2265" y="2612"/>
                  </a:cubicBezTo>
                  <a:lnTo>
                    <a:pt x="2265" y="1765"/>
                  </a:lnTo>
                  <a:cubicBezTo>
                    <a:pt x="2265" y="1542"/>
                    <a:pt x="2446" y="1361"/>
                    <a:pt x="2669" y="1361"/>
                  </a:cubicBezTo>
                  <a:lnTo>
                    <a:pt x="3658" y="1361"/>
                  </a:lnTo>
                  <a:cubicBezTo>
                    <a:pt x="4010" y="1361"/>
                    <a:pt x="4295" y="1076"/>
                    <a:pt x="4295" y="725"/>
                  </a:cubicBezTo>
                  <a:cubicBezTo>
                    <a:pt x="4295" y="325"/>
                    <a:pt x="3971" y="1"/>
                    <a:pt x="357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24"/>
            <p:cNvSpPr/>
            <p:nvPr/>
          </p:nvSpPr>
          <p:spPr>
            <a:xfrm>
              <a:off x="4577619" y="2608940"/>
              <a:ext cx="18766" cy="90610"/>
            </a:xfrm>
            <a:custGeom>
              <a:avLst/>
              <a:gdLst/>
              <a:ahLst/>
              <a:cxnLst/>
              <a:rect l="l" t="t" r="r" b="b"/>
              <a:pathLst>
                <a:path w="501" h="2419" extrusionOk="0">
                  <a:moveTo>
                    <a:pt x="1" y="1"/>
                  </a:moveTo>
                  <a:lnTo>
                    <a:pt x="1" y="2418"/>
                  </a:lnTo>
                  <a:lnTo>
                    <a:pt x="500" y="2418"/>
                  </a:lnTo>
                  <a:lnTo>
                    <a:pt x="500" y="1"/>
                  </a:lnTo>
                  <a:close/>
                </a:path>
              </a:pathLst>
            </a:custGeom>
            <a:solidFill>
              <a:srgbClr val="7F6E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24"/>
            <p:cNvSpPr/>
            <p:nvPr/>
          </p:nvSpPr>
          <p:spPr>
            <a:xfrm>
              <a:off x="4525327" y="2419589"/>
              <a:ext cx="123348" cy="216280"/>
            </a:xfrm>
            <a:custGeom>
              <a:avLst/>
              <a:gdLst/>
              <a:ahLst/>
              <a:cxnLst/>
              <a:rect l="l" t="t" r="r" b="b"/>
              <a:pathLst>
                <a:path w="3293" h="5774" extrusionOk="0">
                  <a:moveTo>
                    <a:pt x="1647" y="1"/>
                  </a:moveTo>
                  <a:cubicBezTo>
                    <a:pt x="1578" y="1"/>
                    <a:pt x="1509" y="38"/>
                    <a:pt x="1475" y="112"/>
                  </a:cubicBezTo>
                  <a:lnTo>
                    <a:pt x="1062" y="1045"/>
                  </a:lnTo>
                  <a:cubicBezTo>
                    <a:pt x="743" y="1764"/>
                    <a:pt x="1" y="3503"/>
                    <a:pt x="1" y="4128"/>
                  </a:cubicBezTo>
                  <a:cubicBezTo>
                    <a:pt x="1" y="5036"/>
                    <a:pt x="738" y="5773"/>
                    <a:pt x="1647" y="5773"/>
                  </a:cubicBezTo>
                  <a:cubicBezTo>
                    <a:pt x="2555" y="5773"/>
                    <a:pt x="3292" y="5036"/>
                    <a:pt x="3292" y="4128"/>
                  </a:cubicBezTo>
                  <a:cubicBezTo>
                    <a:pt x="3292" y="3503"/>
                    <a:pt x="2551" y="1764"/>
                    <a:pt x="2232" y="1045"/>
                  </a:cubicBezTo>
                  <a:lnTo>
                    <a:pt x="1818" y="112"/>
                  </a:lnTo>
                  <a:cubicBezTo>
                    <a:pt x="1785" y="38"/>
                    <a:pt x="1716" y="1"/>
                    <a:pt x="1647" y="1"/>
                  </a:cubicBezTo>
                  <a:close/>
                </a:path>
              </a:pathLst>
            </a:custGeom>
            <a:solidFill>
              <a:srgbClr val="F286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24"/>
            <p:cNvSpPr/>
            <p:nvPr/>
          </p:nvSpPr>
          <p:spPr>
            <a:xfrm>
              <a:off x="4586983" y="2419589"/>
              <a:ext cx="61693" cy="216280"/>
            </a:xfrm>
            <a:custGeom>
              <a:avLst/>
              <a:gdLst/>
              <a:ahLst/>
              <a:cxnLst/>
              <a:rect l="l" t="t" r="r" b="b"/>
              <a:pathLst>
                <a:path w="1647" h="5774" extrusionOk="0">
                  <a:moveTo>
                    <a:pt x="1" y="0"/>
                  </a:moveTo>
                  <a:lnTo>
                    <a:pt x="1" y="5773"/>
                  </a:lnTo>
                  <a:cubicBezTo>
                    <a:pt x="909" y="5773"/>
                    <a:pt x="1646" y="5035"/>
                    <a:pt x="1646" y="4128"/>
                  </a:cubicBezTo>
                  <a:cubicBezTo>
                    <a:pt x="1646" y="3503"/>
                    <a:pt x="905" y="1764"/>
                    <a:pt x="586" y="1045"/>
                  </a:cubicBezTo>
                  <a:lnTo>
                    <a:pt x="172" y="112"/>
                  </a:lnTo>
                  <a:cubicBezTo>
                    <a:pt x="138" y="38"/>
                    <a:pt x="69" y="0"/>
                    <a:pt x="1" y="0"/>
                  </a:cubicBezTo>
                  <a:close/>
                </a:path>
              </a:pathLst>
            </a:custGeom>
            <a:solidFill>
              <a:srgbClr val="E874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24"/>
            <p:cNvSpPr/>
            <p:nvPr/>
          </p:nvSpPr>
          <p:spPr>
            <a:xfrm>
              <a:off x="4549300" y="2479035"/>
              <a:ext cx="75402" cy="132862"/>
            </a:xfrm>
            <a:custGeom>
              <a:avLst/>
              <a:gdLst/>
              <a:ahLst/>
              <a:cxnLst/>
              <a:rect l="l" t="t" r="r" b="b"/>
              <a:pathLst>
                <a:path w="2013" h="3547" extrusionOk="0">
                  <a:moveTo>
                    <a:pt x="1007" y="0"/>
                  </a:moveTo>
                  <a:cubicBezTo>
                    <a:pt x="937" y="0"/>
                    <a:pt x="867" y="39"/>
                    <a:pt x="835" y="115"/>
                  </a:cubicBezTo>
                  <a:cubicBezTo>
                    <a:pt x="547" y="791"/>
                    <a:pt x="1" y="2131"/>
                    <a:pt x="1" y="2541"/>
                  </a:cubicBezTo>
                  <a:cubicBezTo>
                    <a:pt x="1" y="3096"/>
                    <a:pt x="451" y="3546"/>
                    <a:pt x="1007" y="3546"/>
                  </a:cubicBezTo>
                  <a:cubicBezTo>
                    <a:pt x="1563" y="3546"/>
                    <a:pt x="2012" y="3096"/>
                    <a:pt x="2012" y="2541"/>
                  </a:cubicBezTo>
                  <a:cubicBezTo>
                    <a:pt x="2012" y="2131"/>
                    <a:pt x="1466" y="791"/>
                    <a:pt x="1179" y="115"/>
                  </a:cubicBezTo>
                  <a:cubicBezTo>
                    <a:pt x="1146" y="39"/>
                    <a:pt x="1076" y="0"/>
                    <a:pt x="1007" y="0"/>
                  </a:cubicBezTo>
                  <a:close/>
                </a:path>
              </a:pathLst>
            </a:custGeom>
            <a:solidFill>
              <a:srgbClr val="F2C1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4"/>
            <p:cNvSpPr/>
            <p:nvPr/>
          </p:nvSpPr>
          <p:spPr>
            <a:xfrm>
              <a:off x="4535928" y="2888752"/>
              <a:ext cx="96153" cy="184104"/>
            </a:xfrm>
            <a:custGeom>
              <a:avLst/>
              <a:gdLst/>
              <a:ahLst/>
              <a:cxnLst/>
              <a:rect l="l" t="t" r="r" b="b"/>
              <a:pathLst>
                <a:path w="2567" h="4915" extrusionOk="0">
                  <a:moveTo>
                    <a:pt x="990" y="0"/>
                  </a:moveTo>
                  <a:lnTo>
                    <a:pt x="990" y="1159"/>
                  </a:lnTo>
                  <a:lnTo>
                    <a:pt x="1" y="1159"/>
                  </a:lnTo>
                  <a:lnTo>
                    <a:pt x="1" y="1754"/>
                  </a:lnTo>
                  <a:lnTo>
                    <a:pt x="990" y="1754"/>
                  </a:lnTo>
                  <a:lnTo>
                    <a:pt x="990" y="4914"/>
                  </a:lnTo>
                  <a:lnTo>
                    <a:pt x="1577" y="4914"/>
                  </a:lnTo>
                  <a:lnTo>
                    <a:pt x="1577" y="1754"/>
                  </a:lnTo>
                  <a:lnTo>
                    <a:pt x="2567" y="1754"/>
                  </a:lnTo>
                  <a:lnTo>
                    <a:pt x="2567" y="1159"/>
                  </a:lnTo>
                  <a:lnTo>
                    <a:pt x="1577" y="1159"/>
                  </a:lnTo>
                  <a:lnTo>
                    <a:pt x="157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4"/>
            <p:cNvSpPr/>
            <p:nvPr/>
          </p:nvSpPr>
          <p:spPr>
            <a:xfrm>
              <a:off x="4434004" y="3206660"/>
              <a:ext cx="299061" cy="71843"/>
            </a:xfrm>
            <a:custGeom>
              <a:avLst/>
              <a:gdLst/>
              <a:ahLst/>
              <a:cxnLst/>
              <a:rect l="l" t="t" r="r" b="b"/>
              <a:pathLst>
                <a:path w="7984" h="1918" extrusionOk="0">
                  <a:moveTo>
                    <a:pt x="1250" y="0"/>
                  </a:moveTo>
                  <a:cubicBezTo>
                    <a:pt x="936" y="0"/>
                    <a:pt x="652" y="190"/>
                    <a:pt x="531" y="480"/>
                  </a:cubicBezTo>
                  <a:lnTo>
                    <a:pt x="65" y="1596"/>
                  </a:lnTo>
                  <a:cubicBezTo>
                    <a:pt x="1" y="1749"/>
                    <a:pt x="114" y="1918"/>
                    <a:pt x="279" y="1918"/>
                  </a:cubicBezTo>
                  <a:lnTo>
                    <a:pt x="7705" y="1918"/>
                  </a:lnTo>
                  <a:cubicBezTo>
                    <a:pt x="7871" y="1918"/>
                    <a:pt x="7984" y="1749"/>
                    <a:pt x="7920" y="1596"/>
                  </a:cubicBezTo>
                  <a:lnTo>
                    <a:pt x="7455" y="480"/>
                  </a:lnTo>
                  <a:cubicBezTo>
                    <a:pt x="7333" y="190"/>
                    <a:pt x="7050" y="0"/>
                    <a:pt x="67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4"/>
            <p:cNvSpPr/>
            <p:nvPr/>
          </p:nvSpPr>
          <p:spPr>
            <a:xfrm>
              <a:off x="4586983" y="2479035"/>
              <a:ext cx="37720" cy="132862"/>
            </a:xfrm>
            <a:custGeom>
              <a:avLst/>
              <a:gdLst/>
              <a:ahLst/>
              <a:cxnLst/>
              <a:rect l="l" t="t" r="r" b="b"/>
              <a:pathLst>
                <a:path w="1007" h="3547" extrusionOk="0">
                  <a:moveTo>
                    <a:pt x="1" y="1"/>
                  </a:moveTo>
                  <a:lnTo>
                    <a:pt x="1" y="3546"/>
                  </a:lnTo>
                  <a:cubicBezTo>
                    <a:pt x="557" y="3546"/>
                    <a:pt x="1006" y="3096"/>
                    <a:pt x="1006" y="2541"/>
                  </a:cubicBezTo>
                  <a:cubicBezTo>
                    <a:pt x="1006" y="2131"/>
                    <a:pt x="460" y="791"/>
                    <a:pt x="173" y="114"/>
                  </a:cubicBezTo>
                  <a:cubicBezTo>
                    <a:pt x="140" y="38"/>
                    <a:pt x="70" y="1"/>
                    <a:pt x="1" y="1"/>
                  </a:cubicBezTo>
                  <a:close/>
                </a:path>
              </a:pathLst>
            </a:custGeom>
            <a:solidFill>
              <a:srgbClr val="E8A6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4"/>
            <p:cNvSpPr/>
            <p:nvPr/>
          </p:nvSpPr>
          <p:spPr>
            <a:xfrm>
              <a:off x="4513341" y="3108145"/>
              <a:ext cx="141365" cy="30191"/>
            </a:xfrm>
            <a:custGeom>
              <a:avLst/>
              <a:gdLst/>
              <a:ahLst/>
              <a:cxnLst/>
              <a:rect l="l" t="t" r="r" b="b"/>
              <a:pathLst>
                <a:path w="3774" h="806" extrusionOk="0">
                  <a:moveTo>
                    <a:pt x="0" y="0"/>
                  </a:moveTo>
                  <a:lnTo>
                    <a:pt x="0" y="805"/>
                  </a:lnTo>
                  <a:lnTo>
                    <a:pt x="3773" y="805"/>
                  </a:lnTo>
                  <a:lnTo>
                    <a:pt x="377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16"/>
        <p:cNvGrpSpPr/>
        <p:nvPr/>
      </p:nvGrpSpPr>
      <p:grpSpPr>
        <a:xfrm>
          <a:off x="0" y="0"/>
          <a:ext cx="0" cy="0"/>
          <a:chOff x="0" y="0"/>
          <a:chExt cx="0" cy="0"/>
        </a:xfrm>
      </p:grpSpPr>
      <p:sp>
        <p:nvSpPr>
          <p:cNvPr id="817" name="Google Shape;817;p25"/>
          <p:cNvSpPr txBox="1">
            <a:spLocks noGrp="1"/>
          </p:cNvSpPr>
          <p:nvPr>
            <p:ph type="title"/>
          </p:nvPr>
        </p:nvSpPr>
        <p:spPr>
          <a:xfrm>
            <a:off x="4266875" y="2287763"/>
            <a:ext cx="3810300" cy="543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800">
                <a:solidFill>
                  <a:srgbClr val="660000"/>
                </a:solidFill>
              </a:rPr>
              <a:t>4. Metodología</a:t>
            </a:r>
            <a:endParaRPr sz="3800">
              <a:solidFill>
                <a:srgbClr val="660000"/>
              </a:solidFill>
            </a:endParaRPr>
          </a:p>
        </p:txBody>
      </p:sp>
      <p:grpSp>
        <p:nvGrpSpPr>
          <p:cNvPr id="818" name="Google Shape;818;p25"/>
          <p:cNvGrpSpPr/>
          <p:nvPr/>
        </p:nvGrpSpPr>
        <p:grpSpPr>
          <a:xfrm>
            <a:off x="457208" y="1231916"/>
            <a:ext cx="3046841" cy="2655590"/>
            <a:chOff x="3048833" y="1453016"/>
            <a:chExt cx="3046841" cy="2655590"/>
          </a:xfrm>
        </p:grpSpPr>
        <p:sp>
          <p:nvSpPr>
            <p:cNvPr id="819" name="Google Shape;819;p25"/>
            <p:cNvSpPr/>
            <p:nvPr/>
          </p:nvSpPr>
          <p:spPr>
            <a:xfrm>
              <a:off x="3048833" y="1453016"/>
              <a:ext cx="3046841" cy="2655590"/>
            </a:xfrm>
            <a:custGeom>
              <a:avLst/>
              <a:gdLst/>
              <a:ahLst/>
              <a:cxnLst/>
              <a:rect l="l" t="t" r="r" b="b"/>
              <a:pathLst>
                <a:path w="101884" h="88838" extrusionOk="0">
                  <a:moveTo>
                    <a:pt x="50272" y="0"/>
                  </a:moveTo>
                  <a:cubicBezTo>
                    <a:pt x="31897" y="0"/>
                    <a:pt x="14791" y="11087"/>
                    <a:pt x="8322" y="29000"/>
                  </a:cubicBezTo>
                  <a:cubicBezTo>
                    <a:pt x="1" y="51995"/>
                    <a:pt x="12332" y="77546"/>
                    <a:pt x="35878" y="86063"/>
                  </a:cubicBezTo>
                  <a:cubicBezTo>
                    <a:pt x="41078" y="87945"/>
                    <a:pt x="46391" y="88838"/>
                    <a:pt x="51602" y="88838"/>
                  </a:cubicBezTo>
                  <a:cubicBezTo>
                    <a:pt x="69970" y="88838"/>
                    <a:pt x="87079" y="77751"/>
                    <a:pt x="93562" y="59838"/>
                  </a:cubicBezTo>
                  <a:cubicBezTo>
                    <a:pt x="101883" y="36843"/>
                    <a:pt x="89534" y="11292"/>
                    <a:pt x="66006" y="2775"/>
                  </a:cubicBezTo>
                  <a:cubicBezTo>
                    <a:pt x="60802" y="893"/>
                    <a:pt x="55486" y="0"/>
                    <a:pt x="50272" y="0"/>
                  </a:cubicBezTo>
                  <a:close/>
                </a:path>
              </a:pathLst>
            </a:custGeom>
            <a:solidFill>
              <a:srgbClr val="E4D3B8">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0" name="Google Shape;820;p25"/>
            <p:cNvGrpSpPr/>
            <p:nvPr/>
          </p:nvGrpSpPr>
          <p:grpSpPr>
            <a:xfrm>
              <a:off x="3210684" y="1455331"/>
              <a:ext cx="2794138" cy="2492794"/>
              <a:chOff x="6031360" y="3076713"/>
              <a:chExt cx="539107" cy="480965"/>
            </a:xfrm>
          </p:grpSpPr>
          <p:sp>
            <p:nvSpPr>
              <p:cNvPr id="821" name="Google Shape;821;p25"/>
              <p:cNvSpPr/>
              <p:nvPr/>
            </p:nvSpPr>
            <p:spPr>
              <a:xfrm>
                <a:off x="6160232" y="3107767"/>
                <a:ext cx="410235" cy="449911"/>
              </a:xfrm>
              <a:custGeom>
                <a:avLst/>
                <a:gdLst/>
                <a:ahLst/>
                <a:cxnLst/>
                <a:rect l="l" t="t" r="r" b="b"/>
                <a:pathLst>
                  <a:path w="71098" h="78008" extrusionOk="0">
                    <a:moveTo>
                      <a:pt x="36108" y="3531"/>
                    </a:moveTo>
                    <a:lnTo>
                      <a:pt x="36835" y="4631"/>
                    </a:lnTo>
                    <a:cubicBezTo>
                      <a:pt x="36551" y="4826"/>
                      <a:pt x="36268" y="5039"/>
                      <a:pt x="35948" y="5217"/>
                    </a:cubicBezTo>
                    <a:cubicBezTo>
                      <a:pt x="35043" y="5749"/>
                      <a:pt x="34635" y="6459"/>
                      <a:pt x="35132" y="7488"/>
                    </a:cubicBezTo>
                    <a:cubicBezTo>
                      <a:pt x="35486" y="8208"/>
                      <a:pt x="35984" y="8561"/>
                      <a:pt x="36635" y="8561"/>
                    </a:cubicBezTo>
                    <a:cubicBezTo>
                      <a:pt x="36866" y="8561"/>
                      <a:pt x="37116" y="8517"/>
                      <a:pt x="37385" y="8428"/>
                    </a:cubicBezTo>
                    <a:cubicBezTo>
                      <a:pt x="37776" y="8304"/>
                      <a:pt x="38184" y="8198"/>
                      <a:pt x="38752" y="8056"/>
                    </a:cubicBezTo>
                    <a:lnTo>
                      <a:pt x="38752" y="8056"/>
                    </a:lnTo>
                    <a:cubicBezTo>
                      <a:pt x="38412" y="9075"/>
                      <a:pt x="37909" y="9331"/>
                      <a:pt x="37373" y="9331"/>
                    </a:cubicBezTo>
                    <a:cubicBezTo>
                      <a:pt x="36833" y="9331"/>
                      <a:pt x="36258" y="9072"/>
                      <a:pt x="35779" y="9072"/>
                    </a:cubicBezTo>
                    <a:cubicBezTo>
                      <a:pt x="35690" y="9072"/>
                      <a:pt x="35604" y="9081"/>
                      <a:pt x="35522" y="9102"/>
                    </a:cubicBezTo>
                    <a:lnTo>
                      <a:pt x="33162" y="11977"/>
                    </a:lnTo>
                    <a:lnTo>
                      <a:pt x="28585" y="11037"/>
                    </a:lnTo>
                    <a:lnTo>
                      <a:pt x="31832" y="10238"/>
                    </a:lnTo>
                    <a:cubicBezTo>
                      <a:pt x="32825" y="8162"/>
                      <a:pt x="33127" y="7062"/>
                      <a:pt x="32914" y="6228"/>
                    </a:cubicBezTo>
                    <a:lnTo>
                      <a:pt x="36108" y="3531"/>
                    </a:lnTo>
                    <a:close/>
                    <a:moveTo>
                      <a:pt x="38947" y="36232"/>
                    </a:moveTo>
                    <a:lnTo>
                      <a:pt x="38947" y="36232"/>
                    </a:lnTo>
                    <a:cubicBezTo>
                      <a:pt x="40402" y="36374"/>
                      <a:pt x="40561" y="37705"/>
                      <a:pt x="41253" y="38486"/>
                    </a:cubicBezTo>
                    <a:cubicBezTo>
                      <a:pt x="40278" y="40029"/>
                      <a:pt x="42194" y="41076"/>
                      <a:pt x="41963" y="42673"/>
                    </a:cubicBezTo>
                    <a:cubicBezTo>
                      <a:pt x="41786" y="43862"/>
                      <a:pt x="42833" y="45264"/>
                      <a:pt x="43241" y="46648"/>
                    </a:cubicBezTo>
                    <a:cubicBezTo>
                      <a:pt x="43560" y="47641"/>
                      <a:pt x="43507" y="48741"/>
                      <a:pt x="43046" y="49699"/>
                    </a:cubicBezTo>
                    <a:lnTo>
                      <a:pt x="40473" y="45760"/>
                    </a:lnTo>
                    <a:cubicBezTo>
                      <a:pt x="41449" y="42726"/>
                      <a:pt x="39160" y="39728"/>
                      <a:pt x="38947" y="36232"/>
                    </a:cubicBezTo>
                    <a:close/>
                    <a:moveTo>
                      <a:pt x="36430" y="1"/>
                    </a:moveTo>
                    <a:cubicBezTo>
                      <a:pt x="35873" y="1"/>
                      <a:pt x="35316" y="87"/>
                      <a:pt x="34759" y="284"/>
                    </a:cubicBezTo>
                    <a:cubicBezTo>
                      <a:pt x="33659" y="657"/>
                      <a:pt x="32346" y="870"/>
                      <a:pt x="31885" y="2005"/>
                    </a:cubicBezTo>
                    <a:cubicBezTo>
                      <a:pt x="31264" y="3567"/>
                      <a:pt x="29809" y="3549"/>
                      <a:pt x="28656" y="3992"/>
                    </a:cubicBezTo>
                    <a:cubicBezTo>
                      <a:pt x="26331" y="4826"/>
                      <a:pt x="26012" y="5465"/>
                      <a:pt x="27006" y="7683"/>
                    </a:cubicBezTo>
                    <a:lnTo>
                      <a:pt x="29791" y="7736"/>
                    </a:lnTo>
                    <a:lnTo>
                      <a:pt x="29046" y="10327"/>
                    </a:lnTo>
                    <a:lnTo>
                      <a:pt x="28425" y="7736"/>
                    </a:lnTo>
                    <a:lnTo>
                      <a:pt x="26633" y="11143"/>
                    </a:lnTo>
                    <a:cubicBezTo>
                      <a:pt x="25746" y="11374"/>
                      <a:pt x="24734" y="11391"/>
                      <a:pt x="24113" y="11870"/>
                    </a:cubicBezTo>
                    <a:cubicBezTo>
                      <a:pt x="22960" y="12775"/>
                      <a:pt x="21328" y="12509"/>
                      <a:pt x="20352" y="13680"/>
                    </a:cubicBezTo>
                    <a:lnTo>
                      <a:pt x="19695" y="12900"/>
                    </a:lnTo>
                    <a:lnTo>
                      <a:pt x="18808" y="14106"/>
                    </a:lnTo>
                    <a:cubicBezTo>
                      <a:pt x="18523" y="13971"/>
                      <a:pt x="18518" y="13452"/>
                      <a:pt x="18160" y="13452"/>
                    </a:cubicBezTo>
                    <a:cubicBezTo>
                      <a:pt x="18049" y="13452"/>
                      <a:pt x="17905" y="13501"/>
                      <a:pt x="17708" y="13627"/>
                    </a:cubicBezTo>
                    <a:lnTo>
                      <a:pt x="18560" y="17193"/>
                    </a:lnTo>
                    <a:cubicBezTo>
                      <a:pt x="17972" y="17718"/>
                      <a:pt x="17385" y="18062"/>
                      <a:pt x="16823" y="18062"/>
                    </a:cubicBezTo>
                    <a:cubicBezTo>
                      <a:pt x="16435" y="18062"/>
                      <a:pt x="16059" y="17897"/>
                      <a:pt x="15703" y="17513"/>
                    </a:cubicBezTo>
                    <a:cubicBezTo>
                      <a:pt x="14869" y="16626"/>
                      <a:pt x="13929" y="16750"/>
                      <a:pt x="13112" y="16643"/>
                    </a:cubicBezTo>
                    <a:lnTo>
                      <a:pt x="11196" y="21381"/>
                    </a:lnTo>
                    <a:cubicBezTo>
                      <a:pt x="11922" y="22616"/>
                      <a:pt x="12753" y="22986"/>
                      <a:pt x="13632" y="22986"/>
                    </a:cubicBezTo>
                    <a:cubicBezTo>
                      <a:pt x="14835" y="22986"/>
                      <a:pt x="16130" y="22292"/>
                      <a:pt x="17371" y="22179"/>
                    </a:cubicBezTo>
                    <a:lnTo>
                      <a:pt x="17868" y="20618"/>
                    </a:lnTo>
                    <a:cubicBezTo>
                      <a:pt x="19961" y="20600"/>
                      <a:pt x="19961" y="20600"/>
                      <a:pt x="21594" y="18879"/>
                    </a:cubicBezTo>
                    <a:lnTo>
                      <a:pt x="22587" y="19784"/>
                    </a:lnTo>
                    <a:lnTo>
                      <a:pt x="24646" y="19181"/>
                    </a:lnTo>
                    <a:lnTo>
                      <a:pt x="28762" y="24788"/>
                    </a:lnTo>
                    <a:lnTo>
                      <a:pt x="24930" y="23971"/>
                    </a:lnTo>
                    <a:lnTo>
                      <a:pt x="24930" y="23971"/>
                    </a:lnTo>
                    <a:lnTo>
                      <a:pt x="26544" y="25746"/>
                    </a:lnTo>
                    <a:cubicBezTo>
                      <a:pt x="28177" y="25604"/>
                      <a:pt x="29507" y="24930"/>
                      <a:pt x="30182" y="23209"/>
                    </a:cubicBezTo>
                    <a:cubicBezTo>
                      <a:pt x="29738" y="22747"/>
                      <a:pt x="29365" y="22321"/>
                      <a:pt x="28957" y="21949"/>
                    </a:cubicBezTo>
                    <a:cubicBezTo>
                      <a:pt x="28017" y="21150"/>
                      <a:pt x="27165" y="20352"/>
                      <a:pt x="27502" y="18400"/>
                    </a:cubicBezTo>
                    <a:lnTo>
                      <a:pt x="27502" y="18400"/>
                    </a:lnTo>
                    <a:cubicBezTo>
                      <a:pt x="28336" y="19678"/>
                      <a:pt x="28709" y="20902"/>
                      <a:pt x="29472" y="21239"/>
                    </a:cubicBezTo>
                    <a:cubicBezTo>
                      <a:pt x="30678" y="21771"/>
                      <a:pt x="30785" y="22641"/>
                      <a:pt x="30927" y="23617"/>
                    </a:cubicBezTo>
                    <a:cubicBezTo>
                      <a:pt x="31016" y="24255"/>
                      <a:pt x="30874" y="24965"/>
                      <a:pt x="31087" y="25551"/>
                    </a:cubicBezTo>
                    <a:cubicBezTo>
                      <a:pt x="31282" y="26083"/>
                      <a:pt x="31832" y="26473"/>
                      <a:pt x="32187" y="26952"/>
                    </a:cubicBezTo>
                    <a:cubicBezTo>
                      <a:pt x="32275" y="27077"/>
                      <a:pt x="32329" y="27236"/>
                      <a:pt x="32329" y="27396"/>
                    </a:cubicBezTo>
                    <a:lnTo>
                      <a:pt x="34369" y="26225"/>
                    </a:lnTo>
                    <a:cubicBezTo>
                      <a:pt x="33860" y="25322"/>
                      <a:pt x="33670" y="24632"/>
                      <a:pt x="34867" y="24632"/>
                    </a:cubicBezTo>
                    <a:cubicBezTo>
                      <a:pt x="34964" y="24632"/>
                      <a:pt x="35070" y="24636"/>
                      <a:pt x="35185" y="24646"/>
                    </a:cubicBezTo>
                    <a:cubicBezTo>
                      <a:pt x="35416" y="25462"/>
                      <a:pt x="35718" y="26189"/>
                      <a:pt x="35753" y="26917"/>
                    </a:cubicBezTo>
                    <a:cubicBezTo>
                      <a:pt x="35859" y="28390"/>
                      <a:pt x="37013" y="29011"/>
                      <a:pt x="38024" y="29224"/>
                    </a:cubicBezTo>
                    <a:cubicBezTo>
                      <a:pt x="38126" y="29247"/>
                      <a:pt x="38227" y="29254"/>
                      <a:pt x="38330" y="29254"/>
                    </a:cubicBezTo>
                    <a:cubicBezTo>
                      <a:pt x="38476" y="29254"/>
                      <a:pt x="38623" y="29240"/>
                      <a:pt x="38773" y="29240"/>
                    </a:cubicBezTo>
                    <a:cubicBezTo>
                      <a:pt x="39073" y="29240"/>
                      <a:pt x="39384" y="29296"/>
                      <a:pt x="39710" y="29632"/>
                    </a:cubicBezTo>
                    <a:cubicBezTo>
                      <a:pt x="39812" y="29734"/>
                      <a:pt x="39986" y="29769"/>
                      <a:pt x="40202" y="29769"/>
                    </a:cubicBezTo>
                    <a:cubicBezTo>
                      <a:pt x="40620" y="29769"/>
                      <a:pt x="41193" y="29637"/>
                      <a:pt x="41697" y="29614"/>
                    </a:cubicBezTo>
                    <a:lnTo>
                      <a:pt x="41697" y="29614"/>
                    </a:lnTo>
                    <a:cubicBezTo>
                      <a:pt x="41182" y="31175"/>
                      <a:pt x="41608" y="32825"/>
                      <a:pt x="39657" y="33517"/>
                    </a:cubicBezTo>
                    <a:cubicBezTo>
                      <a:pt x="37368" y="32683"/>
                      <a:pt x="34369" y="33198"/>
                      <a:pt x="32488" y="30608"/>
                    </a:cubicBezTo>
                    <a:cubicBezTo>
                      <a:pt x="32240" y="30253"/>
                      <a:pt x="31388" y="30306"/>
                      <a:pt x="30820" y="30217"/>
                    </a:cubicBezTo>
                    <a:cubicBezTo>
                      <a:pt x="30607" y="30217"/>
                      <a:pt x="30395" y="30270"/>
                      <a:pt x="30182" y="30324"/>
                    </a:cubicBezTo>
                    <a:lnTo>
                      <a:pt x="29507" y="32151"/>
                    </a:lnTo>
                    <a:cubicBezTo>
                      <a:pt x="27875" y="31246"/>
                      <a:pt x="26686" y="29969"/>
                      <a:pt x="25373" y="29259"/>
                    </a:cubicBezTo>
                    <a:cubicBezTo>
                      <a:pt x="23918" y="28496"/>
                      <a:pt x="23794" y="27431"/>
                      <a:pt x="23794" y="26456"/>
                    </a:cubicBezTo>
                    <a:cubicBezTo>
                      <a:pt x="23808" y="24745"/>
                      <a:pt x="23906" y="24354"/>
                      <a:pt x="23055" y="24354"/>
                    </a:cubicBezTo>
                    <a:cubicBezTo>
                      <a:pt x="22802" y="24354"/>
                      <a:pt x="22466" y="24388"/>
                      <a:pt x="22020" y="24433"/>
                    </a:cubicBezTo>
                    <a:cubicBezTo>
                      <a:pt x="21712" y="24458"/>
                      <a:pt x="21377" y="24558"/>
                      <a:pt x="21074" y="24558"/>
                    </a:cubicBezTo>
                    <a:cubicBezTo>
                      <a:pt x="20958" y="24558"/>
                      <a:pt x="20846" y="24543"/>
                      <a:pt x="20742" y="24504"/>
                    </a:cubicBezTo>
                    <a:cubicBezTo>
                      <a:pt x="20157" y="24291"/>
                      <a:pt x="19678" y="23670"/>
                      <a:pt x="19092" y="23546"/>
                    </a:cubicBezTo>
                    <a:cubicBezTo>
                      <a:pt x="19019" y="23530"/>
                      <a:pt x="18944" y="23524"/>
                      <a:pt x="18868" y="23524"/>
                    </a:cubicBezTo>
                    <a:cubicBezTo>
                      <a:pt x="18388" y="23524"/>
                      <a:pt x="17849" y="23788"/>
                      <a:pt x="17363" y="23788"/>
                    </a:cubicBezTo>
                    <a:cubicBezTo>
                      <a:pt x="17305" y="23788"/>
                      <a:pt x="17249" y="23784"/>
                      <a:pt x="17193" y="23776"/>
                    </a:cubicBezTo>
                    <a:cubicBezTo>
                      <a:pt x="17025" y="23751"/>
                      <a:pt x="16855" y="23741"/>
                      <a:pt x="16686" y="23741"/>
                    </a:cubicBezTo>
                    <a:cubicBezTo>
                      <a:pt x="15885" y="23741"/>
                      <a:pt x="15077" y="23971"/>
                      <a:pt x="14280" y="23971"/>
                    </a:cubicBezTo>
                    <a:cubicBezTo>
                      <a:pt x="13809" y="23971"/>
                      <a:pt x="13342" y="23890"/>
                      <a:pt x="12882" y="23634"/>
                    </a:cubicBezTo>
                    <a:cubicBezTo>
                      <a:pt x="12688" y="23891"/>
                      <a:pt x="12389" y="23939"/>
                      <a:pt x="12067" y="23939"/>
                    </a:cubicBezTo>
                    <a:cubicBezTo>
                      <a:pt x="11878" y="23939"/>
                      <a:pt x="11682" y="23923"/>
                      <a:pt x="11494" y="23923"/>
                    </a:cubicBezTo>
                    <a:cubicBezTo>
                      <a:pt x="11005" y="23923"/>
                      <a:pt x="10573" y="24032"/>
                      <a:pt x="10486" y="24823"/>
                    </a:cubicBezTo>
                    <a:cubicBezTo>
                      <a:pt x="8943" y="25125"/>
                      <a:pt x="8925" y="26935"/>
                      <a:pt x="7594" y="27644"/>
                    </a:cubicBezTo>
                    <a:cubicBezTo>
                      <a:pt x="6636" y="28159"/>
                      <a:pt x="5270" y="28461"/>
                      <a:pt x="4720" y="29365"/>
                    </a:cubicBezTo>
                    <a:cubicBezTo>
                      <a:pt x="3992" y="30554"/>
                      <a:pt x="2733" y="30874"/>
                      <a:pt x="1899" y="31779"/>
                    </a:cubicBezTo>
                    <a:cubicBezTo>
                      <a:pt x="1420" y="32311"/>
                      <a:pt x="1100" y="33021"/>
                      <a:pt x="692" y="33695"/>
                    </a:cubicBezTo>
                    <a:lnTo>
                      <a:pt x="2058" y="34529"/>
                    </a:lnTo>
                    <a:lnTo>
                      <a:pt x="0" y="40331"/>
                    </a:lnTo>
                    <a:cubicBezTo>
                      <a:pt x="568" y="41839"/>
                      <a:pt x="1828" y="42460"/>
                      <a:pt x="1579" y="43844"/>
                    </a:cubicBezTo>
                    <a:cubicBezTo>
                      <a:pt x="1526" y="44093"/>
                      <a:pt x="4542" y="47659"/>
                      <a:pt x="4720" y="47677"/>
                    </a:cubicBezTo>
                    <a:cubicBezTo>
                      <a:pt x="6407" y="47823"/>
                      <a:pt x="7973" y="48589"/>
                      <a:pt x="9698" y="48589"/>
                    </a:cubicBezTo>
                    <a:cubicBezTo>
                      <a:pt x="10059" y="48589"/>
                      <a:pt x="10428" y="48555"/>
                      <a:pt x="10806" y="48475"/>
                    </a:cubicBezTo>
                    <a:cubicBezTo>
                      <a:pt x="10987" y="48438"/>
                      <a:pt x="11194" y="48420"/>
                      <a:pt x="11413" y="48420"/>
                    </a:cubicBezTo>
                    <a:cubicBezTo>
                      <a:pt x="12352" y="48420"/>
                      <a:pt x="13516" y="48748"/>
                      <a:pt x="13875" y="49309"/>
                    </a:cubicBezTo>
                    <a:cubicBezTo>
                      <a:pt x="14692" y="50587"/>
                      <a:pt x="15916" y="50622"/>
                      <a:pt x="17140" y="51048"/>
                    </a:cubicBezTo>
                    <a:lnTo>
                      <a:pt x="16076" y="56140"/>
                    </a:lnTo>
                    <a:cubicBezTo>
                      <a:pt x="17477" y="57542"/>
                      <a:pt x="16874" y="59405"/>
                      <a:pt x="17513" y="60896"/>
                    </a:cubicBezTo>
                    <a:cubicBezTo>
                      <a:pt x="17939" y="61907"/>
                      <a:pt x="17566" y="62439"/>
                      <a:pt x="17105" y="63291"/>
                    </a:cubicBezTo>
                    <a:cubicBezTo>
                      <a:pt x="16484" y="64409"/>
                      <a:pt x="14922" y="65544"/>
                      <a:pt x="15526" y="66751"/>
                    </a:cubicBezTo>
                    <a:cubicBezTo>
                      <a:pt x="16359" y="68454"/>
                      <a:pt x="16218" y="70264"/>
                      <a:pt x="16218" y="71879"/>
                    </a:cubicBezTo>
                    <a:cubicBezTo>
                      <a:pt x="16218" y="73795"/>
                      <a:pt x="17726" y="75427"/>
                      <a:pt x="16697" y="77361"/>
                    </a:cubicBezTo>
                    <a:cubicBezTo>
                      <a:pt x="17566" y="77539"/>
                      <a:pt x="18134" y="77610"/>
                      <a:pt x="18684" y="77787"/>
                    </a:cubicBezTo>
                    <a:cubicBezTo>
                      <a:pt x="19160" y="77941"/>
                      <a:pt x="19615" y="78007"/>
                      <a:pt x="20054" y="78007"/>
                    </a:cubicBezTo>
                    <a:cubicBezTo>
                      <a:pt x="21942" y="78007"/>
                      <a:pt x="23543" y="76798"/>
                      <a:pt x="25284" y="76208"/>
                    </a:cubicBezTo>
                    <a:cubicBezTo>
                      <a:pt x="25497" y="74416"/>
                      <a:pt x="27183" y="74310"/>
                      <a:pt x="28336" y="73671"/>
                    </a:cubicBezTo>
                    <a:cubicBezTo>
                      <a:pt x="29472" y="73032"/>
                      <a:pt x="29064" y="71826"/>
                      <a:pt x="29436" y="71240"/>
                    </a:cubicBezTo>
                    <a:cubicBezTo>
                      <a:pt x="30359" y="70814"/>
                      <a:pt x="31051" y="70495"/>
                      <a:pt x="31761" y="70175"/>
                    </a:cubicBezTo>
                    <a:cubicBezTo>
                      <a:pt x="32701" y="69750"/>
                      <a:pt x="34032" y="69998"/>
                      <a:pt x="34351" y="68472"/>
                    </a:cubicBezTo>
                    <a:cubicBezTo>
                      <a:pt x="34564" y="67407"/>
                      <a:pt x="35593" y="66680"/>
                      <a:pt x="35682" y="65456"/>
                    </a:cubicBezTo>
                    <a:cubicBezTo>
                      <a:pt x="35789" y="64196"/>
                      <a:pt x="36179" y="62972"/>
                      <a:pt x="36427" y="61783"/>
                    </a:cubicBezTo>
                    <a:cubicBezTo>
                      <a:pt x="38255" y="60576"/>
                      <a:pt x="39869" y="58979"/>
                      <a:pt x="41786" y="58376"/>
                    </a:cubicBezTo>
                    <a:cubicBezTo>
                      <a:pt x="44997" y="57365"/>
                      <a:pt x="46843" y="55306"/>
                      <a:pt x="48156" y="52432"/>
                    </a:cubicBezTo>
                    <a:cubicBezTo>
                      <a:pt x="47847" y="52304"/>
                      <a:pt x="47534" y="52259"/>
                      <a:pt x="47221" y="52259"/>
                    </a:cubicBezTo>
                    <a:cubicBezTo>
                      <a:pt x="46487" y="52259"/>
                      <a:pt x="45750" y="52505"/>
                      <a:pt x="45050" y="52505"/>
                    </a:cubicBezTo>
                    <a:cubicBezTo>
                      <a:pt x="44519" y="52505"/>
                      <a:pt x="44011" y="52363"/>
                      <a:pt x="43542" y="51864"/>
                    </a:cubicBezTo>
                    <a:cubicBezTo>
                      <a:pt x="44838" y="50108"/>
                      <a:pt x="44909" y="50037"/>
                      <a:pt x="46293" y="49859"/>
                    </a:cubicBezTo>
                    <a:cubicBezTo>
                      <a:pt x="49646" y="49451"/>
                      <a:pt x="52822" y="48599"/>
                      <a:pt x="55395" y="46222"/>
                    </a:cubicBezTo>
                    <a:cubicBezTo>
                      <a:pt x="55484" y="45760"/>
                      <a:pt x="55697" y="45281"/>
                      <a:pt x="55643" y="44838"/>
                    </a:cubicBezTo>
                    <a:cubicBezTo>
                      <a:pt x="55519" y="44022"/>
                      <a:pt x="55359" y="43205"/>
                      <a:pt x="55164" y="42389"/>
                    </a:cubicBezTo>
                    <a:lnTo>
                      <a:pt x="54224" y="42886"/>
                    </a:lnTo>
                    <a:lnTo>
                      <a:pt x="53887" y="41254"/>
                    </a:lnTo>
                    <a:lnTo>
                      <a:pt x="53017" y="42655"/>
                    </a:lnTo>
                    <a:cubicBezTo>
                      <a:pt x="51775" y="40810"/>
                      <a:pt x="49327" y="39763"/>
                      <a:pt x="49735" y="36906"/>
                    </a:cubicBezTo>
                    <a:lnTo>
                      <a:pt x="49735" y="36906"/>
                    </a:lnTo>
                    <a:cubicBezTo>
                      <a:pt x="51738" y="37643"/>
                      <a:pt x="51709" y="40841"/>
                      <a:pt x="54224" y="40841"/>
                    </a:cubicBezTo>
                    <a:cubicBezTo>
                      <a:pt x="54315" y="40841"/>
                      <a:pt x="54410" y="40836"/>
                      <a:pt x="54508" y="40828"/>
                    </a:cubicBezTo>
                    <a:cubicBezTo>
                      <a:pt x="55927" y="42620"/>
                      <a:pt x="57968" y="43134"/>
                      <a:pt x="59831" y="43365"/>
                    </a:cubicBezTo>
                    <a:lnTo>
                      <a:pt x="61091" y="47286"/>
                    </a:lnTo>
                    <a:lnTo>
                      <a:pt x="62244" y="46683"/>
                    </a:lnTo>
                    <a:lnTo>
                      <a:pt x="61215" y="57010"/>
                    </a:lnTo>
                    <a:cubicBezTo>
                      <a:pt x="61641" y="57382"/>
                      <a:pt x="62102" y="57613"/>
                      <a:pt x="62208" y="57950"/>
                    </a:cubicBezTo>
                    <a:cubicBezTo>
                      <a:pt x="62350" y="58411"/>
                      <a:pt x="62226" y="58944"/>
                      <a:pt x="62226" y="59547"/>
                    </a:cubicBezTo>
                    <a:cubicBezTo>
                      <a:pt x="64054" y="58323"/>
                      <a:pt x="61783" y="56531"/>
                      <a:pt x="63397" y="55164"/>
                    </a:cubicBezTo>
                    <a:cubicBezTo>
                      <a:pt x="64338" y="54348"/>
                      <a:pt x="63894" y="52503"/>
                      <a:pt x="65420" y="51421"/>
                    </a:cubicBezTo>
                    <a:cubicBezTo>
                      <a:pt x="66236" y="50835"/>
                      <a:pt x="66627" y="49575"/>
                      <a:pt x="67407" y="48670"/>
                    </a:cubicBezTo>
                    <a:cubicBezTo>
                      <a:pt x="71098" y="31370"/>
                      <a:pt x="63805" y="13556"/>
                      <a:pt x="49451" y="3265"/>
                    </a:cubicBezTo>
                    <a:lnTo>
                      <a:pt x="47836" y="4223"/>
                    </a:lnTo>
                    <a:lnTo>
                      <a:pt x="47286" y="3425"/>
                    </a:lnTo>
                    <a:lnTo>
                      <a:pt x="45068" y="5465"/>
                    </a:lnTo>
                    <a:lnTo>
                      <a:pt x="44802" y="2963"/>
                    </a:lnTo>
                    <a:cubicBezTo>
                      <a:pt x="44483" y="4383"/>
                      <a:pt x="44412" y="5554"/>
                      <a:pt x="43383" y="6193"/>
                    </a:cubicBezTo>
                    <a:lnTo>
                      <a:pt x="41094" y="4844"/>
                    </a:lnTo>
                    <a:lnTo>
                      <a:pt x="41253" y="4702"/>
                    </a:lnTo>
                    <a:lnTo>
                      <a:pt x="43436" y="4525"/>
                    </a:lnTo>
                    <a:cubicBezTo>
                      <a:pt x="43312" y="3975"/>
                      <a:pt x="43329" y="3673"/>
                      <a:pt x="43205" y="3567"/>
                    </a:cubicBezTo>
                    <a:cubicBezTo>
                      <a:pt x="41857" y="2502"/>
                      <a:pt x="40153" y="1934"/>
                      <a:pt x="38929" y="657"/>
                    </a:cubicBezTo>
                    <a:cubicBezTo>
                      <a:pt x="38787" y="497"/>
                      <a:pt x="38592" y="390"/>
                      <a:pt x="38379" y="319"/>
                    </a:cubicBezTo>
                    <a:cubicBezTo>
                      <a:pt x="37729" y="119"/>
                      <a:pt x="37080" y="1"/>
                      <a:pt x="36430"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5"/>
              <p:cNvSpPr/>
              <p:nvPr/>
            </p:nvSpPr>
            <p:spPr>
              <a:xfrm>
                <a:off x="6031360" y="3319580"/>
                <a:ext cx="62149" cy="151155"/>
              </a:xfrm>
              <a:custGeom>
                <a:avLst/>
                <a:gdLst/>
                <a:ahLst/>
                <a:cxnLst/>
                <a:rect l="l" t="t" r="r" b="b"/>
                <a:pathLst>
                  <a:path w="10771" h="26208" extrusionOk="0">
                    <a:moveTo>
                      <a:pt x="266" y="1"/>
                    </a:moveTo>
                    <a:lnTo>
                      <a:pt x="266" y="1"/>
                    </a:lnTo>
                    <a:cubicBezTo>
                      <a:pt x="0" y="9316"/>
                      <a:pt x="2679" y="18489"/>
                      <a:pt x="7914" y="26208"/>
                    </a:cubicBezTo>
                    <a:lnTo>
                      <a:pt x="9014" y="25995"/>
                    </a:lnTo>
                    <a:cubicBezTo>
                      <a:pt x="9954" y="24078"/>
                      <a:pt x="9617" y="22073"/>
                      <a:pt x="9475" y="20068"/>
                    </a:cubicBezTo>
                    <a:cubicBezTo>
                      <a:pt x="9422" y="19412"/>
                      <a:pt x="9120" y="18347"/>
                      <a:pt x="9386" y="18188"/>
                    </a:cubicBezTo>
                    <a:cubicBezTo>
                      <a:pt x="10753" y="17336"/>
                      <a:pt x="10274" y="15881"/>
                      <a:pt x="10770" y="14834"/>
                    </a:cubicBezTo>
                    <a:cubicBezTo>
                      <a:pt x="9777" y="13415"/>
                      <a:pt x="8890" y="12137"/>
                      <a:pt x="7328" y="11161"/>
                    </a:cubicBezTo>
                    <a:cubicBezTo>
                      <a:pt x="5270" y="9901"/>
                      <a:pt x="3194" y="8216"/>
                      <a:pt x="3247" y="5235"/>
                    </a:cubicBezTo>
                    <a:cubicBezTo>
                      <a:pt x="3265" y="4649"/>
                      <a:pt x="2999" y="3709"/>
                      <a:pt x="2591" y="3514"/>
                    </a:cubicBezTo>
                    <a:cubicBezTo>
                      <a:pt x="1295" y="2893"/>
                      <a:pt x="479" y="1562"/>
                      <a:pt x="408" y="604"/>
                    </a:cubicBezTo>
                    <a:cubicBezTo>
                      <a:pt x="373" y="391"/>
                      <a:pt x="337" y="196"/>
                      <a:pt x="266"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25"/>
              <p:cNvSpPr/>
              <p:nvPr/>
            </p:nvSpPr>
            <p:spPr>
              <a:xfrm>
                <a:off x="6189159" y="3076713"/>
                <a:ext cx="117131" cy="35868"/>
              </a:xfrm>
              <a:custGeom>
                <a:avLst/>
                <a:gdLst/>
                <a:ahLst/>
                <a:cxnLst/>
                <a:rect l="l" t="t" r="r" b="b"/>
                <a:pathLst>
                  <a:path w="20300" h="6219" extrusionOk="0">
                    <a:moveTo>
                      <a:pt x="17629" y="0"/>
                    </a:moveTo>
                    <a:cubicBezTo>
                      <a:pt x="12187" y="0"/>
                      <a:pt x="6775" y="976"/>
                      <a:pt x="1651" y="2882"/>
                    </a:cubicBezTo>
                    <a:cubicBezTo>
                      <a:pt x="1207" y="3344"/>
                      <a:pt x="764" y="3823"/>
                      <a:pt x="302" y="4266"/>
                    </a:cubicBezTo>
                    <a:cubicBezTo>
                      <a:pt x="1" y="4568"/>
                      <a:pt x="231" y="5402"/>
                      <a:pt x="214" y="6218"/>
                    </a:cubicBezTo>
                    <a:cubicBezTo>
                      <a:pt x="1402" y="5473"/>
                      <a:pt x="2201" y="4834"/>
                      <a:pt x="3141" y="4408"/>
                    </a:cubicBezTo>
                    <a:cubicBezTo>
                      <a:pt x="5525" y="3347"/>
                      <a:pt x="8003" y="2632"/>
                      <a:pt x="10607" y="2632"/>
                    </a:cubicBezTo>
                    <a:cubicBezTo>
                      <a:pt x="11182" y="2632"/>
                      <a:pt x="11763" y="2666"/>
                      <a:pt x="12350" y="2740"/>
                    </a:cubicBezTo>
                    <a:cubicBezTo>
                      <a:pt x="12586" y="2362"/>
                      <a:pt x="12876" y="2257"/>
                      <a:pt x="13186" y="2257"/>
                    </a:cubicBezTo>
                    <a:cubicBezTo>
                      <a:pt x="13571" y="2257"/>
                      <a:pt x="13986" y="2419"/>
                      <a:pt x="14364" y="2419"/>
                    </a:cubicBezTo>
                    <a:cubicBezTo>
                      <a:pt x="14550" y="2419"/>
                      <a:pt x="14727" y="2379"/>
                      <a:pt x="14887" y="2261"/>
                    </a:cubicBezTo>
                    <a:cubicBezTo>
                      <a:pt x="16502" y="1072"/>
                      <a:pt x="18472" y="718"/>
                      <a:pt x="20299" y="79"/>
                    </a:cubicBezTo>
                    <a:cubicBezTo>
                      <a:pt x="19409" y="26"/>
                      <a:pt x="18519" y="0"/>
                      <a:pt x="17629"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25"/>
              <p:cNvSpPr/>
              <p:nvPr/>
            </p:nvSpPr>
            <p:spPr>
              <a:xfrm>
                <a:off x="6350006" y="3503923"/>
                <a:ext cx="45156" cy="42581"/>
              </a:xfrm>
              <a:custGeom>
                <a:avLst/>
                <a:gdLst/>
                <a:ahLst/>
                <a:cxnLst/>
                <a:rect l="l" t="t" r="r" b="b"/>
                <a:pathLst>
                  <a:path w="7826" h="7383" extrusionOk="0">
                    <a:moveTo>
                      <a:pt x="7648" y="1"/>
                    </a:moveTo>
                    <a:lnTo>
                      <a:pt x="7648" y="1"/>
                    </a:lnTo>
                    <a:cubicBezTo>
                      <a:pt x="6488" y="417"/>
                      <a:pt x="5728" y="1543"/>
                      <a:pt x="4541" y="1543"/>
                    </a:cubicBezTo>
                    <a:cubicBezTo>
                      <a:pt x="4311" y="1543"/>
                      <a:pt x="4065" y="1501"/>
                      <a:pt x="3797" y="1403"/>
                    </a:cubicBezTo>
                    <a:cubicBezTo>
                      <a:pt x="3766" y="1397"/>
                      <a:pt x="3735" y="1395"/>
                      <a:pt x="3704" y="1395"/>
                    </a:cubicBezTo>
                    <a:cubicBezTo>
                      <a:pt x="3523" y="1395"/>
                      <a:pt x="3348" y="1482"/>
                      <a:pt x="3212" y="1633"/>
                    </a:cubicBezTo>
                    <a:cubicBezTo>
                      <a:pt x="2520" y="3567"/>
                      <a:pt x="142" y="4490"/>
                      <a:pt x="0" y="7045"/>
                    </a:cubicBezTo>
                    <a:lnTo>
                      <a:pt x="1633" y="7382"/>
                    </a:lnTo>
                    <a:cubicBezTo>
                      <a:pt x="2662" y="6353"/>
                      <a:pt x="3655" y="5306"/>
                      <a:pt x="4844" y="4419"/>
                    </a:cubicBezTo>
                    <a:cubicBezTo>
                      <a:pt x="6211" y="3390"/>
                      <a:pt x="7825" y="2219"/>
                      <a:pt x="7648"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5"/>
              <p:cNvSpPr/>
              <p:nvPr/>
            </p:nvSpPr>
            <p:spPr>
              <a:xfrm>
                <a:off x="6262180" y="3141947"/>
                <a:ext cx="28469" cy="38688"/>
              </a:xfrm>
              <a:custGeom>
                <a:avLst/>
                <a:gdLst/>
                <a:ahLst/>
                <a:cxnLst/>
                <a:rect l="l" t="t" r="r" b="b"/>
                <a:pathLst>
                  <a:path w="4934" h="6708" extrusionOk="0">
                    <a:moveTo>
                      <a:pt x="2094" y="0"/>
                    </a:moveTo>
                    <a:lnTo>
                      <a:pt x="2094" y="0"/>
                    </a:lnTo>
                    <a:cubicBezTo>
                      <a:pt x="0" y="1420"/>
                      <a:pt x="3052" y="2467"/>
                      <a:pt x="1988" y="4454"/>
                    </a:cubicBezTo>
                    <a:lnTo>
                      <a:pt x="817" y="4756"/>
                    </a:lnTo>
                    <a:cubicBezTo>
                      <a:pt x="1243" y="6707"/>
                      <a:pt x="2822" y="6228"/>
                      <a:pt x="3851" y="6619"/>
                    </a:cubicBezTo>
                    <a:lnTo>
                      <a:pt x="4933" y="5430"/>
                    </a:lnTo>
                    <a:cubicBezTo>
                      <a:pt x="4685" y="3993"/>
                      <a:pt x="2768" y="2875"/>
                      <a:pt x="4206" y="1207"/>
                    </a:cubicBezTo>
                    <a:cubicBezTo>
                      <a:pt x="3883" y="979"/>
                      <a:pt x="3846" y="221"/>
                      <a:pt x="3400" y="221"/>
                    </a:cubicBezTo>
                    <a:cubicBezTo>
                      <a:pt x="3257" y="221"/>
                      <a:pt x="3072" y="299"/>
                      <a:pt x="2822" y="497"/>
                    </a:cubicBezTo>
                    <a:cubicBezTo>
                      <a:pt x="2815" y="502"/>
                      <a:pt x="2807" y="505"/>
                      <a:pt x="2796" y="505"/>
                    </a:cubicBezTo>
                    <a:cubicBezTo>
                      <a:pt x="2667" y="505"/>
                      <a:pt x="2259" y="115"/>
                      <a:pt x="2094"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25"/>
              <p:cNvSpPr/>
              <p:nvPr/>
            </p:nvSpPr>
            <p:spPr>
              <a:xfrm>
                <a:off x="6251907" y="3101042"/>
                <a:ext cx="26011" cy="13686"/>
              </a:xfrm>
              <a:custGeom>
                <a:avLst/>
                <a:gdLst/>
                <a:ahLst/>
                <a:cxnLst/>
                <a:rect l="l" t="t" r="r" b="b"/>
                <a:pathLst>
                  <a:path w="4508" h="2373" extrusionOk="0">
                    <a:moveTo>
                      <a:pt x="1606" y="0"/>
                    </a:moveTo>
                    <a:cubicBezTo>
                      <a:pt x="1091" y="0"/>
                      <a:pt x="558" y="171"/>
                      <a:pt x="0" y="723"/>
                    </a:cubicBezTo>
                    <a:cubicBezTo>
                      <a:pt x="430" y="1555"/>
                      <a:pt x="972" y="2195"/>
                      <a:pt x="1679" y="2195"/>
                    </a:cubicBezTo>
                    <a:cubicBezTo>
                      <a:pt x="1906" y="2195"/>
                      <a:pt x="2151" y="2129"/>
                      <a:pt x="2414" y="1982"/>
                    </a:cubicBezTo>
                    <a:cubicBezTo>
                      <a:pt x="2981" y="1663"/>
                      <a:pt x="4507" y="2373"/>
                      <a:pt x="4064" y="456"/>
                    </a:cubicBezTo>
                    <a:lnTo>
                      <a:pt x="4064" y="456"/>
                    </a:lnTo>
                    <a:cubicBezTo>
                      <a:pt x="4046" y="457"/>
                      <a:pt x="4028" y="457"/>
                      <a:pt x="4010" y="457"/>
                    </a:cubicBezTo>
                    <a:cubicBezTo>
                      <a:pt x="3239" y="457"/>
                      <a:pt x="2447" y="0"/>
                      <a:pt x="1606"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25"/>
              <p:cNvSpPr/>
              <p:nvPr/>
            </p:nvSpPr>
            <p:spPr>
              <a:xfrm>
                <a:off x="6250613" y="3155645"/>
                <a:ext cx="21609" cy="17008"/>
              </a:xfrm>
              <a:custGeom>
                <a:avLst/>
                <a:gdLst/>
                <a:ahLst/>
                <a:cxnLst/>
                <a:rect l="l" t="t" r="r" b="b"/>
                <a:pathLst>
                  <a:path w="3745" h="2949" extrusionOk="0">
                    <a:moveTo>
                      <a:pt x="1345" y="1"/>
                    </a:moveTo>
                    <a:cubicBezTo>
                      <a:pt x="985" y="1"/>
                      <a:pt x="770" y="142"/>
                      <a:pt x="568" y="429"/>
                    </a:cubicBezTo>
                    <a:cubicBezTo>
                      <a:pt x="213" y="943"/>
                      <a:pt x="249" y="1706"/>
                      <a:pt x="0" y="2948"/>
                    </a:cubicBezTo>
                    <a:lnTo>
                      <a:pt x="3744" y="695"/>
                    </a:lnTo>
                    <a:cubicBezTo>
                      <a:pt x="2515" y="235"/>
                      <a:pt x="1810" y="1"/>
                      <a:pt x="1345"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28" name="Google Shape;828;p25"/>
          <p:cNvGrpSpPr/>
          <p:nvPr/>
        </p:nvGrpSpPr>
        <p:grpSpPr>
          <a:xfrm>
            <a:off x="998925" y="1743200"/>
            <a:ext cx="543900" cy="543900"/>
            <a:chOff x="3590550" y="1964300"/>
            <a:chExt cx="543900" cy="543900"/>
          </a:xfrm>
        </p:grpSpPr>
        <p:sp>
          <p:nvSpPr>
            <p:cNvPr id="829" name="Google Shape;829;p25"/>
            <p:cNvSpPr/>
            <p:nvPr/>
          </p:nvSpPr>
          <p:spPr>
            <a:xfrm>
              <a:off x="3590550" y="1964300"/>
              <a:ext cx="543900" cy="543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25"/>
            <p:cNvSpPr/>
            <p:nvPr/>
          </p:nvSpPr>
          <p:spPr>
            <a:xfrm>
              <a:off x="3759499" y="2077059"/>
              <a:ext cx="206001" cy="318381"/>
            </a:xfrm>
            <a:custGeom>
              <a:avLst/>
              <a:gdLst/>
              <a:ahLst/>
              <a:cxnLst/>
              <a:rect l="l" t="t" r="r" b="b"/>
              <a:pathLst>
                <a:path w="4821" h="7451" extrusionOk="0">
                  <a:moveTo>
                    <a:pt x="1972" y="0"/>
                  </a:moveTo>
                  <a:cubicBezTo>
                    <a:pt x="1851" y="0"/>
                    <a:pt x="1753" y="98"/>
                    <a:pt x="1753" y="218"/>
                  </a:cubicBezTo>
                  <a:lnTo>
                    <a:pt x="1753" y="1753"/>
                  </a:lnTo>
                  <a:lnTo>
                    <a:pt x="218" y="1753"/>
                  </a:lnTo>
                  <a:cubicBezTo>
                    <a:pt x="98" y="1753"/>
                    <a:pt x="0" y="1851"/>
                    <a:pt x="0" y="1972"/>
                  </a:cubicBezTo>
                  <a:lnTo>
                    <a:pt x="0" y="2849"/>
                  </a:lnTo>
                  <a:cubicBezTo>
                    <a:pt x="0" y="2970"/>
                    <a:pt x="98" y="3067"/>
                    <a:pt x="218" y="3067"/>
                  </a:cubicBezTo>
                  <a:lnTo>
                    <a:pt x="1753" y="3067"/>
                  </a:lnTo>
                  <a:lnTo>
                    <a:pt x="1753" y="7232"/>
                  </a:lnTo>
                  <a:cubicBezTo>
                    <a:pt x="1753" y="7353"/>
                    <a:pt x="1851" y="7450"/>
                    <a:pt x="1972" y="7450"/>
                  </a:cubicBezTo>
                  <a:lnTo>
                    <a:pt x="2848" y="7450"/>
                  </a:lnTo>
                  <a:cubicBezTo>
                    <a:pt x="2969" y="7450"/>
                    <a:pt x="3067" y="7353"/>
                    <a:pt x="3067" y="7232"/>
                  </a:cubicBezTo>
                  <a:lnTo>
                    <a:pt x="3067" y="3067"/>
                  </a:lnTo>
                  <a:lnTo>
                    <a:pt x="4602" y="3067"/>
                  </a:lnTo>
                  <a:cubicBezTo>
                    <a:pt x="4723" y="3067"/>
                    <a:pt x="4821" y="2970"/>
                    <a:pt x="4821" y="2849"/>
                  </a:cubicBezTo>
                  <a:lnTo>
                    <a:pt x="4821" y="1972"/>
                  </a:lnTo>
                  <a:cubicBezTo>
                    <a:pt x="4821" y="1851"/>
                    <a:pt x="4723" y="1753"/>
                    <a:pt x="4602" y="1753"/>
                  </a:cubicBezTo>
                  <a:lnTo>
                    <a:pt x="3067" y="1753"/>
                  </a:lnTo>
                  <a:lnTo>
                    <a:pt x="3067" y="218"/>
                  </a:lnTo>
                  <a:cubicBezTo>
                    <a:pt x="3067" y="98"/>
                    <a:pt x="2969" y="0"/>
                    <a:pt x="2848"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1" name="Google Shape;831;p25"/>
          <p:cNvGrpSpPr/>
          <p:nvPr/>
        </p:nvGrpSpPr>
        <p:grpSpPr>
          <a:xfrm>
            <a:off x="1832650" y="2491975"/>
            <a:ext cx="543900" cy="543900"/>
            <a:chOff x="4424275" y="2713075"/>
            <a:chExt cx="543900" cy="543900"/>
          </a:xfrm>
        </p:grpSpPr>
        <p:sp>
          <p:nvSpPr>
            <p:cNvPr id="832" name="Google Shape;832;p25"/>
            <p:cNvSpPr/>
            <p:nvPr/>
          </p:nvSpPr>
          <p:spPr>
            <a:xfrm>
              <a:off x="4424275" y="2713075"/>
              <a:ext cx="543900" cy="543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3" name="Google Shape;833;p25"/>
            <p:cNvGrpSpPr/>
            <p:nvPr/>
          </p:nvGrpSpPr>
          <p:grpSpPr>
            <a:xfrm>
              <a:off x="4579038" y="2825813"/>
              <a:ext cx="234374" cy="318424"/>
              <a:chOff x="3680175" y="3587175"/>
              <a:chExt cx="137125" cy="186300"/>
            </a:xfrm>
          </p:grpSpPr>
          <p:sp>
            <p:nvSpPr>
              <p:cNvPr id="834" name="Google Shape;834;p25"/>
              <p:cNvSpPr/>
              <p:nvPr/>
            </p:nvSpPr>
            <p:spPr>
              <a:xfrm>
                <a:off x="3680325" y="3610475"/>
                <a:ext cx="136975" cy="163000"/>
              </a:xfrm>
              <a:custGeom>
                <a:avLst/>
                <a:gdLst/>
                <a:ahLst/>
                <a:cxnLst/>
                <a:rect l="l" t="t" r="r" b="b"/>
                <a:pathLst>
                  <a:path w="5479" h="6520" extrusionOk="0">
                    <a:moveTo>
                      <a:pt x="3615" y="1030"/>
                    </a:moveTo>
                    <a:cubicBezTo>
                      <a:pt x="3738" y="1030"/>
                      <a:pt x="3830" y="1131"/>
                      <a:pt x="3835" y="1250"/>
                    </a:cubicBezTo>
                    <a:cubicBezTo>
                      <a:pt x="3840" y="1368"/>
                      <a:pt x="3730" y="1470"/>
                      <a:pt x="3615" y="1470"/>
                    </a:cubicBezTo>
                    <a:cubicBezTo>
                      <a:pt x="3492" y="1470"/>
                      <a:pt x="3400" y="1369"/>
                      <a:pt x="3395" y="1250"/>
                    </a:cubicBezTo>
                    <a:cubicBezTo>
                      <a:pt x="3390" y="1131"/>
                      <a:pt x="3500" y="1030"/>
                      <a:pt x="3615" y="1030"/>
                    </a:cubicBezTo>
                    <a:close/>
                    <a:moveTo>
                      <a:pt x="4407" y="1144"/>
                    </a:moveTo>
                    <a:cubicBezTo>
                      <a:pt x="4528" y="1144"/>
                      <a:pt x="4627" y="1243"/>
                      <a:pt x="4627" y="1364"/>
                    </a:cubicBezTo>
                    <a:cubicBezTo>
                      <a:pt x="4627" y="1922"/>
                      <a:pt x="4173" y="2376"/>
                      <a:pt x="3615" y="2376"/>
                    </a:cubicBezTo>
                    <a:cubicBezTo>
                      <a:pt x="3057" y="2376"/>
                      <a:pt x="2603" y="1922"/>
                      <a:pt x="2603" y="1364"/>
                    </a:cubicBezTo>
                    <a:cubicBezTo>
                      <a:pt x="2603" y="1243"/>
                      <a:pt x="2702" y="1144"/>
                      <a:pt x="2823" y="1144"/>
                    </a:cubicBezTo>
                    <a:cubicBezTo>
                      <a:pt x="2945" y="1144"/>
                      <a:pt x="3043" y="1243"/>
                      <a:pt x="3043" y="1364"/>
                    </a:cubicBezTo>
                    <a:cubicBezTo>
                      <a:pt x="3043" y="1679"/>
                      <a:pt x="3300" y="1936"/>
                      <a:pt x="3615" y="1936"/>
                    </a:cubicBezTo>
                    <a:cubicBezTo>
                      <a:pt x="3930" y="1936"/>
                      <a:pt x="4187" y="1679"/>
                      <a:pt x="4187" y="1364"/>
                    </a:cubicBezTo>
                    <a:cubicBezTo>
                      <a:pt x="4187" y="1243"/>
                      <a:pt x="4285" y="1144"/>
                      <a:pt x="4407" y="1144"/>
                    </a:cubicBezTo>
                    <a:close/>
                    <a:moveTo>
                      <a:pt x="1515" y="1601"/>
                    </a:moveTo>
                    <a:cubicBezTo>
                      <a:pt x="1987" y="1601"/>
                      <a:pt x="2372" y="1985"/>
                      <a:pt x="2372" y="2457"/>
                    </a:cubicBezTo>
                    <a:cubicBezTo>
                      <a:pt x="2372" y="2694"/>
                      <a:pt x="2275" y="2908"/>
                      <a:pt x="2121" y="3062"/>
                    </a:cubicBezTo>
                    <a:cubicBezTo>
                      <a:pt x="2165" y="3095"/>
                      <a:pt x="2205" y="3129"/>
                      <a:pt x="2242" y="3167"/>
                    </a:cubicBezTo>
                    <a:lnTo>
                      <a:pt x="2243" y="3167"/>
                    </a:lnTo>
                    <a:cubicBezTo>
                      <a:pt x="2428" y="2979"/>
                      <a:pt x="2675" y="2876"/>
                      <a:pt x="2939" y="2874"/>
                    </a:cubicBezTo>
                    <a:cubicBezTo>
                      <a:pt x="2941" y="2874"/>
                      <a:pt x="2943" y="2874"/>
                      <a:pt x="2946" y="2874"/>
                    </a:cubicBezTo>
                    <a:cubicBezTo>
                      <a:pt x="3206" y="2874"/>
                      <a:pt x="3452" y="2976"/>
                      <a:pt x="3638" y="3159"/>
                    </a:cubicBezTo>
                    <a:cubicBezTo>
                      <a:pt x="3825" y="3344"/>
                      <a:pt x="3929" y="3591"/>
                      <a:pt x="3930" y="3855"/>
                    </a:cubicBezTo>
                    <a:cubicBezTo>
                      <a:pt x="3932" y="4119"/>
                      <a:pt x="3831" y="4367"/>
                      <a:pt x="3645" y="4555"/>
                    </a:cubicBezTo>
                    <a:cubicBezTo>
                      <a:pt x="3603" y="4597"/>
                      <a:pt x="3546" y="4619"/>
                      <a:pt x="3489" y="4619"/>
                    </a:cubicBezTo>
                    <a:cubicBezTo>
                      <a:pt x="3433" y="4619"/>
                      <a:pt x="3377" y="4598"/>
                      <a:pt x="3334" y="4556"/>
                    </a:cubicBezTo>
                    <a:cubicBezTo>
                      <a:pt x="3248" y="4471"/>
                      <a:pt x="3247" y="4331"/>
                      <a:pt x="3333" y="4245"/>
                    </a:cubicBezTo>
                    <a:cubicBezTo>
                      <a:pt x="3435" y="4141"/>
                      <a:pt x="3491" y="4004"/>
                      <a:pt x="3490" y="3858"/>
                    </a:cubicBezTo>
                    <a:cubicBezTo>
                      <a:pt x="3490" y="3712"/>
                      <a:pt x="3432" y="3575"/>
                      <a:pt x="3328" y="3472"/>
                    </a:cubicBezTo>
                    <a:cubicBezTo>
                      <a:pt x="3225" y="3370"/>
                      <a:pt x="3089" y="3314"/>
                      <a:pt x="2944" y="3314"/>
                    </a:cubicBezTo>
                    <a:cubicBezTo>
                      <a:pt x="2943" y="3314"/>
                      <a:pt x="2942" y="3314"/>
                      <a:pt x="2941" y="3314"/>
                    </a:cubicBezTo>
                    <a:cubicBezTo>
                      <a:pt x="2795" y="3315"/>
                      <a:pt x="2658" y="3372"/>
                      <a:pt x="2556" y="3476"/>
                    </a:cubicBezTo>
                    <a:cubicBezTo>
                      <a:pt x="2528" y="3504"/>
                      <a:pt x="2503" y="3535"/>
                      <a:pt x="2482" y="3568"/>
                    </a:cubicBezTo>
                    <a:cubicBezTo>
                      <a:pt x="2551" y="3787"/>
                      <a:pt x="2541" y="4021"/>
                      <a:pt x="2452" y="4236"/>
                    </a:cubicBezTo>
                    <a:cubicBezTo>
                      <a:pt x="2352" y="4479"/>
                      <a:pt x="2163" y="4670"/>
                      <a:pt x="1919" y="4771"/>
                    </a:cubicBezTo>
                    <a:cubicBezTo>
                      <a:pt x="1796" y="4823"/>
                      <a:pt x="1668" y="4847"/>
                      <a:pt x="1541" y="4847"/>
                    </a:cubicBezTo>
                    <a:cubicBezTo>
                      <a:pt x="1155" y="4847"/>
                      <a:pt x="788" y="4618"/>
                      <a:pt x="630" y="4240"/>
                    </a:cubicBezTo>
                    <a:cubicBezTo>
                      <a:pt x="582" y="4128"/>
                      <a:pt x="636" y="3999"/>
                      <a:pt x="748" y="3952"/>
                    </a:cubicBezTo>
                    <a:cubicBezTo>
                      <a:pt x="776" y="3941"/>
                      <a:pt x="804" y="3935"/>
                      <a:pt x="833" y="3935"/>
                    </a:cubicBezTo>
                    <a:cubicBezTo>
                      <a:pt x="919" y="3935"/>
                      <a:pt x="1001" y="3986"/>
                      <a:pt x="1036" y="4071"/>
                    </a:cubicBezTo>
                    <a:cubicBezTo>
                      <a:pt x="1092" y="4205"/>
                      <a:pt x="1197" y="4310"/>
                      <a:pt x="1333" y="4366"/>
                    </a:cubicBezTo>
                    <a:cubicBezTo>
                      <a:pt x="1399" y="4393"/>
                      <a:pt x="1470" y="4407"/>
                      <a:pt x="1540" y="4407"/>
                    </a:cubicBezTo>
                    <a:cubicBezTo>
                      <a:pt x="1612" y="4407"/>
                      <a:pt x="1683" y="4393"/>
                      <a:pt x="1751" y="4365"/>
                    </a:cubicBezTo>
                    <a:cubicBezTo>
                      <a:pt x="2028" y="4249"/>
                      <a:pt x="2160" y="3929"/>
                      <a:pt x="2044" y="3650"/>
                    </a:cubicBezTo>
                    <a:cubicBezTo>
                      <a:pt x="1988" y="3516"/>
                      <a:pt x="1883" y="3411"/>
                      <a:pt x="1748" y="3355"/>
                    </a:cubicBezTo>
                    <a:cubicBezTo>
                      <a:pt x="1681" y="3327"/>
                      <a:pt x="1610" y="3314"/>
                      <a:pt x="1540" y="3314"/>
                    </a:cubicBezTo>
                    <a:cubicBezTo>
                      <a:pt x="1468" y="3314"/>
                      <a:pt x="1397" y="3328"/>
                      <a:pt x="1330" y="3356"/>
                    </a:cubicBezTo>
                    <a:cubicBezTo>
                      <a:pt x="1302" y="3367"/>
                      <a:pt x="1273" y="3373"/>
                      <a:pt x="1245" y="3373"/>
                    </a:cubicBezTo>
                    <a:cubicBezTo>
                      <a:pt x="1159" y="3373"/>
                      <a:pt x="1077" y="3322"/>
                      <a:pt x="1043" y="3238"/>
                    </a:cubicBezTo>
                    <a:cubicBezTo>
                      <a:pt x="995" y="3125"/>
                      <a:pt x="1049" y="2997"/>
                      <a:pt x="1160" y="2950"/>
                    </a:cubicBezTo>
                    <a:cubicBezTo>
                      <a:pt x="1271" y="2903"/>
                      <a:pt x="1388" y="2879"/>
                      <a:pt x="1504" y="2875"/>
                    </a:cubicBezTo>
                    <a:cubicBezTo>
                      <a:pt x="1508" y="2875"/>
                      <a:pt x="1511" y="2874"/>
                      <a:pt x="1515" y="2874"/>
                    </a:cubicBezTo>
                    <a:cubicBezTo>
                      <a:pt x="1745" y="2874"/>
                      <a:pt x="1931" y="2687"/>
                      <a:pt x="1931" y="2457"/>
                    </a:cubicBezTo>
                    <a:cubicBezTo>
                      <a:pt x="1931" y="2228"/>
                      <a:pt x="1745" y="2041"/>
                      <a:pt x="1515" y="2041"/>
                    </a:cubicBezTo>
                    <a:cubicBezTo>
                      <a:pt x="1286" y="2041"/>
                      <a:pt x="1099" y="2228"/>
                      <a:pt x="1099" y="2457"/>
                    </a:cubicBezTo>
                    <a:cubicBezTo>
                      <a:pt x="1099" y="2579"/>
                      <a:pt x="1001" y="2677"/>
                      <a:pt x="879" y="2677"/>
                    </a:cubicBezTo>
                    <a:cubicBezTo>
                      <a:pt x="757" y="2677"/>
                      <a:pt x="659" y="2579"/>
                      <a:pt x="659" y="2457"/>
                    </a:cubicBezTo>
                    <a:cubicBezTo>
                      <a:pt x="659" y="1985"/>
                      <a:pt x="1043" y="1601"/>
                      <a:pt x="1515" y="1601"/>
                    </a:cubicBezTo>
                    <a:close/>
                    <a:moveTo>
                      <a:pt x="1" y="0"/>
                    </a:moveTo>
                    <a:lnTo>
                      <a:pt x="1" y="6247"/>
                    </a:lnTo>
                    <a:cubicBezTo>
                      <a:pt x="1" y="6397"/>
                      <a:pt x="123" y="6519"/>
                      <a:pt x="274" y="6519"/>
                    </a:cubicBezTo>
                    <a:lnTo>
                      <a:pt x="5261" y="6519"/>
                    </a:lnTo>
                    <a:cubicBezTo>
                      <a:pt x="5381" y="6519"/>
                      <a:pt x="5479" y="6422"/>
                      <a:pt x="5479" y="6301"/>
                    </a:cubicBezTo>
                    <a:lnTo>
                      <a:pt x="5479" y="55"/>
                    </a:lnTo>
                    <a:lnTo>
                      <a:pt x="274" y="55"/>
                    </a:lnTo>
                    <a:cubicBezTo>
                      <a:pt x="177" y="55"/>
                      <a:pt x="85" y="36"/>
                      <a:pt x="1"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25"/>
              <p:cNvSpPr/>
              <p:nvPr/>
            </p:nvSpPr>
            <p:spPr>
              <a:xfrm>
                <a:off x="3680175" y="3587175"/>
                <a:ext cx="137125" cy="13700"/>
              </a:xfrm>
              <a:custGeom>
                <a:avLst/>
                <a:gdLst/>
                <a:ahLst/>
                <a:cxnLst/>
                <a:rect l="l" t="t" r="r" b="b"/>
                <a:pathLst>
                  <a:path w="5485" h="548" extrusionOk="0">
                    <a:moveTo>
                      <a:pt x="280" y="1"/>
                    </a:moveTo>
                    <a:cubicBezTo>
                      <a:pt x="126" y="1"/>
                      <a:pt x="1" y="129"/>
                      <a:pt x="7" y="284"/>
                    </a:cubicBezTo>
                    <a:cubicBezTo>
                      <a:pt x="12" y="432"/>
                      <a:pt x="139" y="547"/>
                      <a:pt x="286" y="547"/>
                    </a:cubicBezTo>
                    <a:lnTo>
                      <a:pt x="5485" y="547"/>
                    </a:lnTo>
                    <a:lnTo>
                      <a:pt x="5485" y="219"/>
                    </a:lnTo>
                    <a:cubicBezTo>
                      <a:pt x="5485" y="98"/>
                      <a:pt x="5387" y="1"/>
                      <a:pt x="526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36" name="Google Shape;836;p25"/>
          <p:cNvGrpSpPr/>
          <p:nvPr/>
        </p:nvGrpSpPr>
        <p:grpSpPr>
          <a:xfrm>
            <a:off x="2496700" y="1783725"/>
            <a:ext cx="543900" cy="543900"/>
            <a:chOff x="5088325" y="2004825"/>
            <a:chExt cx="543900" cy="543900"/>
          </a:xfrm>
        </p:grpSpPr>
        <p:sp>
          <p:nvSpPr>
            <p:cNvPr id="837" name="Google Shape;837;p25"/>
            <p:cNvSpPr/>
            <p:nvPr/>
          </p:nvSpPr>
          <p:spPr>
            <a:xfrm>
              <a:off x="5088325" y="2004825"/>
              <a:ext cx="543900" cy="543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8" name="Google Shape;838;p25"/>
            <p:cNvGrpSpPr/>
            <p:nvPr/>
          </p:nvGrpSpPr>
          <p:grpSpPr>
            <a:xfrm>
              <a:off x="5201086" y="2117584"/>
              <a:ext cx="318381" cy="318381"/>
              <a:chOff x="3923425" y="3979700"/>
              <a:chExt cx="186275" cy="186275"/>
            </a:xfrm>
          </p:grpSpPr>
          <p:sp>
            <p:nvSpPr>
              <p:cNvPr id="839" name="Google Shape;839;p25"/>
              <p:cNvSpPr/>
              <p:nvPr/>
            </p:nvSpPr>
            <p:spPr>
              <a:xfrm>
                <a:off x="4011075" y="4034450"/>
                <a:ext cx="10950" cy="18150"/>
              </a:xfrm>
              <a:custGeom>
                <a:avLst/>
                <a:gdLst/>
                <a:ahLst/>
                <a:cxnLst/>
                <a:rect l="l" t="t" r="r" b="b"/>
                <a:pathLst>
                  <a:path w="438" h="726" extrusionOk="0">
                    <a:moveTo>
                      <a:pt x="219" y="0"/>
                    </a:moveTo>
                    <a:cubicBezTo>
                      <a:pt x="145" y="0"/>
                      <a:pt x="72" y="5"/>
                      <a:pt x="1" y="16"/>
                    </a:cubicBezTo>
                    <a:lnTo>
                      <a:pt x="1" y="726"/>
                    </a:lnTo>
                    <a:cubicBezTo>
                      <a:pt x="71" y="707"/>
                      <a:pt x="144" y="697"/>
                      <a:pt x="219" y="697"/>
                    </a:cubicBezTo>
                    <a:cubicBezTo>
                      <a:pt x="295" y="697"/>
                      <a:pt x="368" y="707"/>
                      <a:pt x="437" y="726"/>
                    </a:cubicBezTo>
                    <a:lnTo>
                      <a:pt x="437" y="16"/>
                    </a:lnTo>
                    <a:cubicBezTo>
                      <a:pt x="367" y="5"/>
                      <a:pt x="293" y="0"/>
                      <a:pt x="219"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25"/>
              <p:cNvSpPr/>
              <p:nvPr/>
            </p:nvSpPr>
            <p:spPr>
              <a:xfrm>
                <a:off x="3985825" y="4042100"/>
                <a:ext cx="20300" cy="20300"/>
              </a:xfrm>
              <a:custGeom>
                <a:avLst/>
                <a:gdLst/>
                <a:ahLst/>
                <a:cxnLst/>
                <a:rect l="l" t="t" r="r" b="b"/>
                <a:pathLst>
                  <a:path w="812" h="812" extrusionOk="0">
                    <a:moveTo>
                      <a:pt x="310" y="1"/>
                    </a:moveTo>
                    <a:cubicBezTo>
                      <a:pt x="193" y="89"/>
                      <a:pt x="89" y="193"/>
                      <a:pt x="0" y="310"/>
                    </a:cubicBezTo>
                    <a:lnTo>
                      <a:pt x="503" y="812"/>
                    </a:lnTo>
                    <a:cubicBezTo>
                      <a:pt x="577" y="683"/>
                      <a:pt x="683" y="577"/>
                      <a:pt x="812" y="503"/>
                    </a:cubicBezTo>
                    <a:lnTo>
                      <a:pt x="310" y="1"/>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25"/>
              <p:cNvSpPr/>
              <p:nvPr/>
            </p:nvSpPr>
            <p:spPr>
              <a:xfrm>
                <a:off x="3978150" y="4067350"/>
                <a:ext cx="18175" cy="10950"/>
              </a:xfrm>
              <a:custGeom>
                <a:avLst/>
                <a:gdLst/>
                <a:ahLst/>
                <a:cxnLst/>
                <a:rect l="l" t="t" r="r" b="b"/>
                <a:pathLst>
                  <a:path w="727" h="438" extrusionOk="0">
                    <a:moveTo>
                      <a:pt x="17" y="1"/>
                    </a:moveTo>
                    <a:cubicBezTo>
                      <a:pt x="6" y="72"/>
                      <a:pt x="1" y="145"/>
                      <a:pt x="1" y="219"/>
                    </a:cubicBezTo>
                    <a:cubicBezTo>
                      <a:pt x="1" y="293"/>
                      <a:pt x="6" y="367"/>
                      <a:pt x="17" y="437"/>
                    </a:cubicBezTo>
                    <a:lnTo>
                      <a:pt x="727" y="437"/>
                    </a:lnTo>
                    <a:cubicBezTo>
                      <a:pt x="708" y="368"/>
                      <a:pt x="698" y="295"/>
                      <a:pt x="698" y="219"/>
                    </a:cubicBezTo>
                    <a:cubicBezTo>
                      <a:pt x="698" y="144"/>
                      <a:pt x="708" y="71"/>
                      <a:pt x="72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25"/>
              <p:cNvSpPr/>
              <p:nvPr/>
            </p:nvSpPr>
            <p:spPr>
              <a:xfrm>
                <a:off x="3985825" y="4083275"/>
                <a:ext cx="20300" cy="20275"/>
              </a:xfrm>
              <a:custGeom>
                <a:avLst/>
                <a:gdLst/>
                <a:ahLst/>
                <a:cxnLst/>
                <a:rect l="l" t="t" r="r" b="b"/>
                <a:pathLst>
                  <a:path w="812" h="811" extrusionOk="0">
                    <a:moveTo>
                      <a:pt x="503" y="0"/>
                    </a:moveTo>
                    <a:lnTo>
                      <a:pt x="0" y="502"/>
                    </a:lnTo>
                    <a:cubicBezTo>
                      <a:pt x="89" y="619"/>
                      <a:pt x="193" y="723"/>
                      <a:pt x="310" y="811"/>
                    </a:cubicBezTo>
                    <a:lnTo>
                      <a:pt x="812" y="309"/>
                    </a:lnTo>
                    <a:cubicBezTo>
                      <a:pt x="683" y="234"/>
                      <a:pt x="577" y="128"/>
                      <a:pt x="50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25"/>
              <p:cNvSpPr/>
              <p:nvPr/>
            </p:nvSpPr>
            <p:spPr>
              <a:xfrm>
                <a:off x="4011075" y="4093050"/>
                <a:ext cx="10950" cy="18175"/>
              </a:xfrm>
              <a:custGeom>
                <a:avLst/>
                <a:gdLst/>
                <a:ahLst/>
                <a:cxnLst/>
                <a:rect l="l" t="t" r="r" b="b"/>
                <a:pathLst>
                  <a:path w="438" h="727" extrusionOk="0">
                    <a:moveTo>
                      <a:pt x="1" y="1"/>
                    </a:moveTo>
                    <a:lnTo>
                      <a:pt x="1" y="711"/>
                    </a:lnTo>
                    <a:cubicBezTo>
                      <a:pt x="72" y="721"/>
                      <a:pt x="145" y="727"/>
                      <a:pt x="219" y="727"/>
                    </a:cubicBezTo>
                    <a:cubicBezTo>
                      <a:pt x="293" y="727"/>
                      <a:pt x="367" y="721"/>
                      <a:pt x="437" y="711"/>
                    </a:cubicBezTo>
                    <a:lnTo>
                      <a:pt x="437" y="1"/>
                    </a:lnTo>
                    <a:cubicBezTo>
                      <a:pt x="368" y="20"/>
                      <a:pt x="295" y="29"/>
                      <a:pt x="219" y="29"/>
                    </a:cubicBezTo>
                    <a:cubicBezTo>
                      <a:pt x="144" y="29"/>
                      <a:pt x="71" y="20"/>
                      <a:pt x="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25"/>
              <p:cNvSpPr/>
              <p:nvPr/>
            </p:nvSpPr>
            <p:spPr>
              <a:xfrm>
                <a:off x="4027000" y="4083275"/>
                <a:ext cx="20275" cy="20275"/>
              </a:xfrm>
              <a:custGeom>
                <a:avLst/>
                <a:gdLst/>
                <a:ahLst/>
                <a:cxnLst/>
                <a:rect l="l" t="t" r="r" b="b"/>
                <a:pathLst>
                  <a:path w="811" h="811" extrusionOk="0">
                    <a:moveTo>
                      <a:pt x="308" y="0"/>
                    </a:moveTo>
                    <a:cubicBezTo>
                      <a:pt x="234" y="128"/>
                      <a:pt x="128" y="234"/>
                      <a:pt x="0" y="309"/>
                    </a:cubicBezTo>
                    <a:lnTo>
                      <a:pt x="502" y="811"/>
                    </a:lnTo>
                    <a:cubicBezTo>
                      <a:pt x="619" y="723"/>
                      <a:pt x="723" y="619"/>
                      <a:pt x="810" y="502"/>
                    </a:cubicBezTo>
                    <a:lnTo>
                      <a:pt x="308" y="0"/>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25"/>
              <p:cNvSpPr/>
              <p:nvPr/>
            </p:nvSpPr>
            <p:spPr>
              <a:xfrm>
                <a:off x="4036775" y="4067350"/>
                <a:ext cx="18175" cy="10950"/>
              </a:xfrm>
              <a:custGeom>
                <a:avLst/>
                <a:gdLst/>
                <a:ahLst/>
                <a:cxnLst/>
                <a:rect l="l" t="t" r="r" b="b"/>
                <a:pathLst>
                  <a:path w="727" h="438" extrusionOk="0">
                    <a:moveTo>
                      <a:pt x="0" y="1"/>
                    </a:moveTo>
                    <a:cubicBezTo>
                      <a:pt x="20" y="71"/>
                      <a:pt x="29" y="144"/>
                      <a:pt x="29" y="219"/>
                    </a:cubicBezTo>
                    <a:cubicBezTo>
                      <a:pt x="29" y="295"/>
                      <a:pt x="20" y="368"/>
                      <a:pt x="0" y="437"/>
                    </a:cubicBezTo>
                    <a:lnTo>
                      <a:pt x="711" y="437"/>
                    </a:lnTo>
                    <a:cubicBezTo>
                      <a:pt x="721" y="367"/>
                      <a:pt x="727" y="293"/>
                      <a:pt x="727" y="219"/>
                    </a:cubicBezTo>
                    <a:cubicBezTo>
                      <a:pt x="727" y="145"/>
                      <a:pt x="721" y="72"/>
                      <a:pt x="71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25"/>
              <p:cNvSpPr/>
              <p:nvPr/>
            </p:nvSpPr>
            <p:spPr>
              <a:xfrm>
                <a:off x="3923425" y="3979700"/>
                <a:ext cx="186275" cy="186275"/>
              </a:xfrm>
              <a:custGeom>
                <a:avLst/>
                <a:gdLst/>
                <a:ahLst/>
                <a:cxnLst/>
                <a:rect l="l" t="t" r="r" b="b"/>
                <a:pathLst>
                  <a:path w="7451" h="7451" extrusionOk="0">
                    <a:moveTo>
                      <a:pt x="3725" y="1754"/>
                    </a:moveTo>
                    <a:cubicBezTo>
                      <a:pt x="4813" y="1754"/>
                      <a:pt x="5697" y="2638"/>
                      <a:pt x="5697" y="3725"/>
                    </a:cubicBezTo>
                    <a:cubicBezTo>
                      <a:pt x="5697" y="4812"/>
                      <a:pt x="4813" y="5698"/>
                      <a:pt x="3725" y="5698"/>
                    </a:cubicBezTo>
                    <a:cubicBezTo>
                      <a:pt x="2638" y="5698"/>
                      <a:pt x="1753" y="4812"/>
                      <a:pt x="1753" y="3725"/>
                    </a:cubicBezTo>
                    <a:cubicBezTo>
                      <a:pt x="1753" y="2638"/>
                      <a:pt x="2638" y="1754"/>
                      <a:pt x="3725" y="1754"/>
                    </a:cubicBezTo>
                    <a:close/>
                    <a:moveTo>
                      <a:pt x="3725" y="0"/>
                    </a:moveTo>
                    <a:cubicBezTo>
                      <a:pt x="3604" y="0"/>
                      <a:pt x="3507" y="98"/>
                      <a:pt x="3507" y="219"/>
                    </a:cubicBezTo>
                    <a:lnTo>
                      <a:pt x="3507" y="885"/>
                    </a:lnTo>
                    <a:cubicBezTo>
                      <a:pt x="2885" y="932"/>
                      <a:pt x="2319" y="1180"/>
                      <a:pt x="1872" y="1563"/>
                    </a:cubicBezTo>
                    <a:lnTo>
                      <a:pt x="1400" y="1091"/>
                    </a:lnTo>
                    <a:cubicBezTo>
                      <a:pt x="1357" y="1049"/>
                      <a:pt x="1301" y="1027"/>
                      <a:pt x="1245" y="1027"/>
                    </a:cubicBezTo>
                    <a:cubicBezTo>
                      <a:pt x="1189" y="1027"/>
                      <a:pt x="1134" y="1049"/>
                      <a:pt x="1091" y="1091"/>
                    </a:cubicBezTo>
                    <a:cubicBezTo>
                      <a:pt x="1006" y="1176"/>
                      <a:pt x="1006" y="1314"/>
                      <a:pt x="1091" y="1400"/>
                    </a:cubicBezTo>
                    <a:lnTo>
                      <a:pt x="1563" y="1872"/>
                    </a:lnTo>
                    <a:cubicBezTo>
                      <a:pt x="1180" y="2319"/>
                      <a:pt x="932" y="2885"/>
                      <a:pt x="885" y="3507"/>
                    </a:cubicBezTo>
                    <a:lnTo>
                      <a:pt x="218" y="3507"/>
                    </a:lnTo>
                    <a:cubicBezTo>
                      <a:pt x="98" y="3507"/>
                      <a:pt x="0" y="3605"/>
                      <a:pt x="0" y="3725"/>
                    </a:cubicBezTo>
                    <a:cubicBezTo>
                      <a:pt x="0" y="3846"/>
                      <a:pt x="98" y="3943"/>
                      <a:pt x="218" y="3943"/>
                    </a:cubicBezTo>
                    <a:lnTo>
                      <a:pt x="885" y="3943"/>
                    </a:lnTo>
                    <a:cubicBezTo>
                      <a:pt x="932" y="4565"/>
                      <a:pt x="1180" y="5132"/>
                      <a:pt x="1563" y="5578"/>
                    </a:cubicBezTo>
                    <a:lnTo>
                      <a:pt x="1091" y="6051"/>
                    </a:lnTo>
                    <a:cubicBezTo>
                      <a:pt x="1006" y="6136"/>
                      <a:pt x="1006" y="6275"/>
                      <a:pt x="1091" y="6359"/>
                    </a:cubicBezTo>
                    <a:cubicBezTo>
                      <a:pt x="1134" y="6402"/>
                      <a:pt x="1189" y="6423"/>
                      <a:pt x="1245" y="6423"/>
                    </a:cubicBezTo>
                    <a:cubicBezTo>
                      <a:pt x="1301" y="6423"/>
                      <a:pt x="1357" y="6402"/>
                      <a:pt x="1400" y="6359"/>
                    </a:cubicBezTo>
                    <a:lnTo>
                      <a:pt x="1872" y="5887"/>
                    </a:lnTo>
                    <a:cubicBezTo>
                      <a:pt x="2319" y="6270"/>
                      <a:pt x="2885" y="6518"/>
                      <a:pt x="3507" y="6565"/>
                    </a:cubicBezTo>
                    <a:lnTo>
                      <a:pt x="3507" y="7233"/>
                    </a:lnTo>
                    <a:cubicBezTo>
                      <a:pt x="3507" y="7353"/>
                      <a:pt x="3604" y="7451"/>
                      <a:pt x="3725" y="7451"/>
                    </a:cubicBezTo>
                    <a:cubicBezTo>
                      <a:pt x="3845" y="7451"/>
                      <a:pt x="3943" y="7353"/>
                      <a:pt x="3943" y="7233"/>
                    </a:cubicBezTo>
                    <a:lnTo>
                      <a:pt x="3943" y="6565"/>
                    </a:lnTo>
                    <a:cubicBezTo>
                      <a:pt x="4565" y="6518"/>
                      <a:pt x="5132" y="6270"/>
                      <a:pt x="5579" y="5887"/>
                    </a:cubicBezTo>
                    <a:lnTo>
                      <a:pt x="6051" y="6359"/>
                    </a:lnTo>
                    <a:cubicBezTo>
                      <a:pt x="6094" y="6402"/>
                      <a:pt x="6149" y="6423"/>
                      <a:pt x="6205" y="6423"/>
                    </a:cubicBezTo>
                    <a:cubicBezTo>
                      <a:pt x="6261" y="6423"/>
                      <a:pt x="6316" y="6402"/>
                      <a:pt x="6359" y="6359"/>
                    </a:cubicBezTo>
                    <a:cubicBezTo>
                      <a:pt x="6445" y="6275"/>
                      <a:pt x="6445" y="6136"/>
                      <a:pt x="6359" y="6051"/>
                    </a:cubicBezTo>
                    <a:lnTo>
                      <a:pt x="5887" y="5578"/>
                    </a:lnTo>
                    <a:cubicBezTo>
                      <a:pt x="6270" y="5132"/>
                      <a:pt x="6518" y="4565"/>
                      <a:pt x="6565" y="3943"/>
                    </a:cubicBezTo>
                    <a:lnTo>
                      <a:pt x="7232" y="3943"/>
                    </a:lnTo>
                    <a:cubicBezTo>
                      <a:pt x="7353" y="3943"/>
                      <a:pt x="7451" y="3846"/>
                      <a:pt x="7451" y="3725"/>
                    </a:cubicBezTo>
                    <a:cubicBezTo>
                      <a:pt x="7451" y="3605"/>
                      <a:pt x="7353" y="3507"/>
                      <a:pt x="7232" y="3507"/>
                    </a:cubicBezTo>
                    <a:lnTo>
                      <a:pt x="6565" y="3507"/>
                    </a:lnTo>
                    <a:cubicBezTo>
                      <a:pt x="6518" y="2885"/>
                      <a:pt x="6270" y="2319"/>
                      <a:pt x="5887" y="1872"/>
                    </a:cubicBezTo>
                    <a:lnTo>
                      <a:pt x="6359" y="1400"/>
                    </a:lnTo>
                    <a:cubicBezTo>
                      <a:pt x="6445" y="1314"/>
                      <a:pt x="6445" y="1176"/>
                      <a:pt x="6359" y="1091"/>
                    </a:cubicBezTo>
                    <a:cubicBezTo>
                      <a:pt x="6317" y="1049"/>
                      <a:pt x="6261" y="1027"/>
                      <a:pt x="6205" y="1027"/>
                    </a:cubicBezTo>
                    <a:cubicBezTo>
                      <a:pt x="6149" y="1027"/>
                      <a:pt x="6093" y="1049"/>
                      <a:pt x="6051" y="1091"/>
                    </a:cubicBezTo>
                    <a:lnTo>
                      <a:pt x="5579" y="1563"/>
                    </a:lnTo>
                    <a:cubicBezTo>
                      <a:pt x="5132" y="1180"/>
                      <a:pt x="4565" y="932"/>
                      <a:pt x="3943" y="885"/>
                    </a:cubicBezTo>
                    <a:lnTo>
                      <a:pt x="3943" y="219"/>
                    </a:lnTo>
                    <a:cubicBezTo>
                      <a:pt x="3943" y="98"/>
                      <a:pt x="3845" y="0"/>
                      <a:pt x="3725"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25"/>
              <p:cNvSpPr/>
              <p:nvPr/>
            </p:nvSpPr>
            <p:spPr>
              <a:xfrm>
                <a:off x="4027000" y="4042100"/>
                <a:ext cx="20275" cy="20300"/>
              </a:xfrm>
              <a:custGeom>
                <a:avLst/>
                <a:gdLst/>
                <a:ahLst/>
                <a:cxnLst/>
                <a:rect l="l" t="t" r="r" b="b"/>
                <a:pathLst>
                  <a:path w="811" h="812" extrusionOk="0">
                    <a:moveTo>
                      <a:pt x="502" y="1"/>
                    </a:moveTo>
                    <a:lnTo>
                      <a:pt x="0" y="503"/>
                    </a:lnTo>
                    <a:cubicBezTo>
                      <a:pt x="128" y="577"/>
                      <a:pt x="234" y="683"/>
                      <a:pt x="308" y="812"/>
                    </a:cubicBezTo>
                    <a:lnTo>
                      <a:pt x="810" y="310"/>
                    </a:lnTo>
                    <a:cubicBezTo>
                      <a:pt x="723" y="193"/>
                      <a:pt x="619" y="89"/>
                      <a:pt x="5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25"/>
              <p:cNvSpPr/>
              <p:nvPr/>
            </p:nvSpPr>
            <p:spPr>
              <a:xfrm>
                <a:off x="4006500" y="4062775"/>
                <a:ext cx="20100" cy="20100"/>
              </a:xfrm>
              <a:custGeom>
                <a:avLst/>
                <a:gdLst/>
                <a:ahLst/>
                <a:cxnLst/>
                <a:rect l="l" t="t" r="r" b="b"/>
                <a:pathLst>
                  <a:path w="804" h="804" extrusionOk="0">
                    <a:moveTo>
                      <a:pt x="402" y="1"/>
                    </a:moveTo>
                    <a:cubicBezTo>
                      <a:pt x="181" y="1"/>
                      <a:pt x="0" y="181"/>
                      <a:pt x="0" y="402"/>
                    </a:cubicBezTo>
                    <a:cubicBezTo>
                      <a:pt x="0" y="624"/>
                      <a:pt x="181" y="804"/>
                      <a:pt x="402" y="804"/>
                    </a:cubicBezTo>
                    <a:cubicBezTo>
                      <a:pt x="624" y="804"/>
                      <a:pt x="804" y="624"/>
                      <a:pt x="804" y="402"/>
                    </a:cubicBezTo>
                    <a:cubicBezTo>
                      <a:pt x="804" y="181"/>
                      <a:pt x="624" y="1"/>
                      <a:pt x="4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49" name="Google Shape;849;p25"/>
          <p:cNvGrpSpPr/>
          <p:nvPr/>
        </p:nvGrpSpPr>
        <p:grpSpPr>
          <a:xfrm>
            <a:off x="1288738" y="3113550"/>
            <a:ext cx="543900" cy="543900"/>
            <a:chOff x="3880363" y="3334650"/>
            <a:chExt cx="543900" cy="543900"/>
          </a:xfrm>
        </p:grpSpPr>
        <p:sp>
          <p:nvSpPr>
            <p:cNvPr id="850" name="Google Shape;850;p25"/>
            <p:cNvSpPr/>
            <p:nvPr/>
          </p:nvSpPr>
          <p:spPr>
            <a:xfrm>
              <a:off x="3880363" y="3334650"/>
              <a:ext cx="543900" cy="543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1" name="Google Shape;851;p25"/>
            <p:cNvGrpSpPr/>
            <p:nvPr/>
          </p:nvGrpSpPr>
          <p:grpSpPr>
            <a:xfrm>
              <a:off x="4011875" y="3447416"/>
              <a:ext cx="280874" cy="318368"/>
              <a:chOff x="4596850" y="2718400"/>
              <a:chExt cx="164350" cy="186300"/>
            </a:xfrm>
          </p:grpSpPr>
          <p:sp>
            <p:nvSpPr>
              <p:cNvPr id="852" name="Google Shape;852;p25"/>
              <p:cNvSpPr/>
              <p:nvPr/>
            </p:nvSpPr>
            <p:spPr>
              <a:xfrm>
                <a:off x="4640675" y="2871850"/>
                <a:ext cx="76700" cy="32850"/>
              </a:xfrm>
              <a:custGeom>
                <a:avLst/>
                <a:gdLst/>
                <a:ahLst/>
                <a:cxnLst/>
                <a:rect l="l" t="t" r="r" b="b"/>
                <a:pathLst>
                  <a:path w="3068" h="1314" extrusionOk="0">
                    <a:moveTo>
                      <a:pt x="1095" y="0"/>
                    </a:moveTo>
                    <a:cubicBezTo>
                      <a:pt x="492" y="0"/>
                      <a:pt x="0" y="491"/>
                      <a:pt x="0" y="1095"/>
                    </a:cubicBezTo>
                    <a:cubicBezTo>
                      <a:pt x="0" y="1215"/>
                      <a:pt x="98" y="1313"/>
                      <a:pt x="219" y="1313"/>
                    </a:cubicBezTo>
                    <a:lnTo>
                      <a:pt x="2849" y="1313"/>
                    </a:lnTo>
                    <a:cubicBezTo>
                      <a:pt x="2970" y="1313"/>
                      <a:pt x="3068" y="1215"/>
                      <a:pt x="3068" y="1095"/>
                    </a:cubicBezTo>
                    <a:cubicBezTo>
                      <a:pt x="3068" y="491"/>
                      <a:pt x="2576" y="0"/>
                      <a:pt x="197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25"/>
              <p:cNvSpPr/>
              <p:nvPr/>
            </p:nvSpPr>
            <p:spPr>
              <a:xfrm>
                <a:off x="4596850" y="2718400"/>
                <a:ext cx="164350" cy="142475"/>
              </a:xfrm>
              <a:custGeom>
                <a:avLst/>
                <a:gdLst/>
                <a:ahLst/>
                <a:cxnLst/>
                <a:rect l="l" t="t" r="r" b="b"/>
                <a:pathLst>
                  <a:path w="6574" h="5699" extrusionOk="0">
                    <a:moveTo>
                      <a:pt x="218" y="1"/>
                    </a:moveTo>
                    <a:cubicBezTo>
                      <a:pt x="98" y="1"/>
                      <a:pt x="0" y="99"/>
                      <a:pt x="0" y="219"/>
                    </a:cubicBezTo>
                    <a:lnTo>
                      <a:pt x="0" y="1242"/>
                    </a:lnTo>
                    <a:cubicBezTo>
                      <a:pt x="0" y="2120"/>
                      <a:pt x="342" y="2945"/>
                      <a:pt x="963" y="3566"/>
                    </a:cubicBezTo>
                    <a:cubicBezTo>
                      <a:pt x="1532" y="4135"/>
                      <a:pt x="2273" y="4470"/>
                      <a:pt x="3069" y="4521"/>
                    </a:cubicBezTo>
                    <a:lnTo>
                      <a:pt x="3069" y="5699"/>
                    </a:lnTo>
                    <a:lnTo>
                      <a:pt x="3506" y="5699"/>
                    </a:lnTo>
                    <a:lnTo>
                      <a:pt x="3506" y="4521"/>
                    </a:lnTo>
                    <a:cubicBezTo>
                      <a:pt x="4301" y="4470"/>
                      <a:pt x="5043" y="4135"/>
                      <a:pt x="5612" y="3566"/>
                    </a:cubicBezTo>
                    <a:cubicBezTo>
                      <a:pt x="6233" y="2945"/>
                      <a:pt x="6574" y="2120"/>
                      <a:pt x="6574" y="1242"/>
                    </a:cubicBezTo>
                    <a:lnTo>
                      <a:pt x="6574" y="219"/>
                    </a:lnTo>
                    <a:cubicBezTo>
                      <a:pt x="6574" y="99"/>
                      <a:pt x="6476" y="1"/>
                      <a:pt x="6356" y="1"/>
                    </a:cubicBezTo>
                    <a:cubicBezTo>
                      <a:pt x="6235" y="1"/>
                      <a:pt x="6137" y="99"/>
                      <a:pt x="6137" y="219"/>
                    </a:cubicBezTo>
                    <a:lnTo>
                      <a:pt x="6137" y="1242"/>
                    </a:lnTo>
                    <a:cubicBezTo>
                      <a:pt x="6137" y="2740"/>
                      <a:pt x="4975" y="3972"/>
                      <a:pt x="3506" y="4084"/>
                    </a:cubicBezTo>
                    <a:lnTo>
                      <a:pt x="3506" y="3495"/>
                    </a:lnTo>
                    <a:cubicBezTo>
                      <a:pt x="4652" y="3385"/>
                      <a:pt x="5552" y="2417"/>
                      <a:pt x="5552" y="1242"/>
                    </a:cubicBezTo>
                    <a:lnTo>
                      <a:pt x="5552" y="219"/>
                    </a:lnTo>
                    <a:cubicBezTo>
                      <a:pt x="5552" y="99"/>
                      <a:pt x="5454" y="1"/>
                      <a:pt x="5333" y="1"/>
                    </a:cubicBezTo>
                    <a:cubicBezTo>
                      <a:pt x="5213" y="1"/>
                      <a:pt x="5115" y="99"/>
                      <a:pt x="5115" y="219"/>
                    </a:cubicBezTo>
                    <a:lnTo>
                      <a:pt x="5115" y="1242"/>
                    </a:lnTo>
                    <a:cubicBezTo>
                      <a:pt x="5115" y="2176"/>
                      <a:pt x="4410" y="2948"/>
                      <a:pt x="3506" y="3056"/>
                    </a:cubicBezTo>
                    <a:lnTo>
                      <a:pt x="3506" y="2463"/>
                    </a:lnTo>
                    <a:cubicBezTo>
                      <a:pt x="4086" y="2360"/>
                      <a:pt x="4528" y="1852"/>
                      <a:pt x="4528" y="1242"/>
                    </a:cubicBezTo>
                    <a:lnTo>
                      <a:pt x="4528" y="219"/>
                    </a:lnTo>
                    <a:cubicBezTo>
                      <a:pt x="4528" y="99"/>
                      <a:pt x="4430" y="1"/>
                      <a:pt x="4310" y="1"/>
                    </a:cubicBezTo>
                    <a:cubicBezTo>
                      <a:pt x="4189" y="1"/>
                      <a:pt x="4092" y="99"/>
                      <a:pt x="4092" y="219"/>
                    </a:cubicBezTo>
                    <a:lnTo>
                      <a:pt x="4092" y="1242"/>
                    </a:lnTo>
                    <a:cubicBezTo>
                      <a:pt x="4092" y="1610"/>
                      <a:pt x="3844" y="1921"/>
                      <a:pt x="3506" y="2016"/>
                    </a:cubicBezTo>
                    <a:lnTo>
                      <a:pt x="3506" y="219"/>
                    </a:lnTo>
                    <a:cubicBezTo>
                      <a:pt x="3506" y="99"/>
                      <a:pt x="3408" y="1"/>
                      <a:pt x="3288" y="1"/>
                    </a:cubicBezTo>
                    <a:cubicBezTo>
                      <a:pt x="3166" y="1"/>
                      <a:pt x="3069" y="99"/>
                      <a:pt x="3069" y="219"/>
                    </a:cubicBezTo>
                    <a:lnTo>
                      <a:pt x="3069" y="2016"/>
                    </a:lnTo>
                    <a:cubicBezTo>
                      <a:pt x="2731" y="1921"/>
                      <a:pt x="2482" y="1610"/>
                      <a:pt x="2482" y="1242"/>
                    </a:cubicBezTo>
                    <a:lnTo>
                      <a:pt x="2482" y="219"/>
                    </a:lnTo>
                    <a:cubicBezTo>
                      <a:pt x="2482" y="99"/>
                      <a:pt x="2385" y="1"/>
                      <a:pt x="2264" y="1"/>
                    </a:cubicBezTo>
                    <a:cubicBezTo>
                      <a:pt x="2144" y="1"/>
                      <a:pt x="2046" y="99"/>
                      <a:pt x="2046" y="219"/>
                    </a:cubicBezTo>
                    <a:lnTo>
                      <a:pt x="2046" y="1242"/>
                    </a:lnTo>
                    <a:cubicBezTo>
                      <a:pt x="2046" y="1852"/>
                      <a:pt x="2489" y="2360"/>
                      <a:pt x="3069" y="2463"/>
                    </a:cubicBezTo>
                    <a:lnTo>
                      <a:pt x="3069" y="3056"/>
                    </a:lnTo>
                    <a:cubicBezTo>
                      <a:pt x="2164" y="2948"/>
                      <a:pt x="1460" y="2176"/>
                      <a:pt x="1460" y="1242"/>
                    </a:cubicBezTo>
                    <a:lnTo>
                      <a:pt x="1460" y="219"/>
                    </a:lnTo>
                    <a:cubicBezTo>
                      <a:pt x="1460" y="99"/>
                      <a:pt x="1362" y="1"/>
                      <a:pt x="1242" y="1"/>
                    </a:cubicBezTo>
                    <a:cubicBezTo>
                      <a:pt x="1120" y="1"/>
                      <a:pt x="1023" y="99"/>
                      <a:pt x="1023" y="219"/>
                    </a:cubicBezTo>
                    <a:lnTo>
                      <a:pt x="1023" y="1242"/>
                    </a:lnTo>
                    <a:cubicBezTo>
                      <a:pt x="1023" y="2417"/>
                      <a:pt x="1923" y="3385"/>
                      <a:pt x="3069" y="3495"/>
                    </a:cubicBezTo>
                    <a:lnTo>
                      <a:pt x="3069" y="4084"/>
                    </a:lnTo>
                    <a:cubicBezTo>
                      <a:pt x="1599" y="3972"/>
                      <a:pt x="437" y="2740"/>
                      <a:pt x="437" y="1242"/>
                    </a:cubicBezTo>
                    <a:lnTo>
                      <a:pt x="437" y="219"/>
                    </a:lnTo>
                    <a:cubicBezTo>
                      <a:pt x="437" y="99"/>
                      <a:pt x="339" y="1"/>
                      <a:pt x="218"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854" name="Google Shape;854;p25"/>
          <p:cNvCxnSpPr/>
          <p:nvPr/>
        </p:nvCxnSpPr>
        <p:spPr>
          <a:xfrm rot="10800000" flipH="1">
            <a:off x="-352022" y="667636"/>
            <a:ext cx="6830700" cy="10500"/>
          </a:xfrm>
          <a:prstGeom prst="straightConnector1">
            <a:avLst/>
          </a:prstGeom>
          <a:noFill/>
          <a:ln w="19050" cap="flat" cmpd="sng">
            <a:solidFill>
              <a:srgbClr val="924430"/>
            </a:solidFill>
            <a:prstDash val="solid"/>
            <a:round/>
            <a:headEnd type="none" w="med" len="med"/>
            <a:tailEnd type="none" w="med" len="med"/>
          </a:ln>
        </p:spPr>
      </p:cxnSp>
      <p:cxnSp>
        <p:nvCxnSpPr>
          <p:cNvPr id="855" name="Google Shape;855;p25"/>
          <p:cNvCxnSpPr/>
          <p:nvPr/>
        </p:nvCxnSpPr>
        <p:spPr>
          <a:xfrm rot="10800000" flipH="1">
            <a:off x="3421678" y="4441311"/>
            <a:ext cx="6830700" cy="10500"/>
          </a:xfrm>
          <a:prstGeom prst="straightConnector1">
            <a:avLst/>
          </a:prstGeom>
          <a:noFill/>
          <a:ln w="19050" cap="flat" cmpd="sng">
            <a:solidFill>
              <a:srgbClr val="924430"/>
            </a:solidFill>
            <a:prstDash val="solid"/>
            <a:round/>
            <a:headEnd type="none" w="med" len="med"/>
            <a:tailEnd type="none" w="med" len="med"/>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59"/>
        <p:cNvGrpSpPr/>
        <p:nvPr/>
      </p:nvGrpSpPr>
      <p:grpSpPr>
        <a:xfrm>
          <a:off x="0" y="0"/>
          <a:ext cx="0" cy="0"/>
          <a:chOff x="0" y="0"/>
          <a:chExt cx="0" cy="0"/>
        </a:xfrm>
      </p:grpSpPr>
      <p:sp>
        <p:nvSpPr>
          <p:cNvPr id="860" name="Google Shape;860;p26"/>
          <p:cNvSpPr/>
          <p:nvPr/>
        </p:nvSpPr>
        <p:spPr>
          <a:xfrm>
            <a:off x="457205" y="3794126"/>
            <a:ext cx="8229600" cy="793500"/>
          </a:xfrm>
          <a:prstGeom prst="roundRect">
            <a:avLst>
              <a:gd name="adj" fmla="val 16667"/>
            </a:avLst>
          </a:prstGeom>
          <a:solidFill>
            <a:srgbClr val="95A7AD">
              <a:alpha val="726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26"/>
          <p:cNvSpPr/>
          <p:nvPr/>
        </p:nvSpPr>
        <p:spPr>
          <a:xfrm>
            <a:off x="457205" y="2902493"/>
            <a:ext cx="8229600" cy="793500"/>
          </a:xfrm>
          <a:prstGeom prst="roundRect">
            <a:avLst>
              <a:gd name="adj" fmla="val 16667"/>
            </a:avLst>
          </a:prstGeom>
          <a:solidFill>
            <a:srgbClr val="946D3A">
              <a:alpha val="10610"/>
            </a:srgbClr>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26"/>
          <p:cNvSpPr/>
          <p:nvPr/>
        </p:nvSpPr>
        <p:spPr>
          <a:xfrm>
            <a:off x="457205" y="2010834"/>
            <a:ext cx="8229600" cy="793500"/>
          </a:xfrm>
          <a:prstGeom prst="roundRect">
            <a:avLst>
              <a:gd name="adj" fmla="val 16667"/>
            </a:avLst>
          </a:prstGeom>
          <a:solidFill>
            <a:srgbClr val="9D4625">
              <a:alpha val="8380"/>
            </a:srgbClr>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26"/>
          <p:cNvSpPr/>
          <p:nvPr/>
        </p:nvSpPr>
        <p:spPr>
          <a:xfrm>
            <a:off x="457205" y="1119175"/>
            <a:ext cx="8229600" cy="793500"/>
          </a:xfrm>
          <a:prstGeom prst="roundRect">
            <a:avLst>
              <a:gd name="adj" fmla="val 16667"/>
            </a:avLst>
          </a:prstGeom>
          <a:solidFill>
            <a:srgbClr val="C99A5D">
              <a:alpha val="13970"/>
            </a:srgbClr>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26"/>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rgbClr val="660000"/>
                </a:solidFill>
              </a:rPr>
              <a:t>Metodología</a:t>
            </a:r>
            <a:endParaRPr sz="3000">
              <a:solidFill>
                <a:srgbClr val="660000"/>
              </a:solidFill>
            </a:endParaRPr>
          </a:p>
        </p:txBody>
      </p:sp>
      <p:sp>
        <p:nvSpPr>
          <p:cNvPr id="865" name="Google Shape;865;p26"/>
          <p:cNvSpPr txBox="1">
            <a:spLocks noGrp="1"/>
          </p:cNvSpPr>
          <p:nvPr>
            <p:ph type="body" idx="4294967295"/>
          </p:nvPr>
        </p:nvSpPr>
        <p:spPr>
          <a:xfrm>
            <a:off x="3410850" y="1324650"/>
            <a:ext cx="5018100" cy="382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400">
                <a:solidFill>
                  <a:schemeClr val="dk1"/>
                </a:solidFill>
              </a:rPr>
              <a:t>Cualitativo</a:t>
            </a:r>
            <a:endParaRPr sz="1400">
              <a:solidFill>
                <a:schemeClr val="dk1"/>
              </a:solidFill>
            </a:endParaRPr>
          </a:p>
        </p:txBody>
      </p:sp>
      <p:sp>
        <p:nvSpPr>
          <p:cNvPr id="866" name="Google Shape;866;p26"/>
          <p:cNvSpPr txBox="1">
            <a:spLocks noGrp="1"/>
          </p:cNvSpPr>
          <p:nvPr>
            <p:ph type="body" idx="4294967295"/>
          </p:nvPr>
        </p:nvSpPr>
        <p:spPr>
          <a:xfrm>
            <a:off x="3409275" y="1981424"/>
            <a:ext cx="5128800" cy="793500"/>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n" sz="1300" dirty="0">
                <a:solidFill>
                  <a:schemeClr val="dk1"/>
                </a:solidFill>
              </a:rPr>
              <a:t>Estudiantes de la Facultad de Ciencias Sociales, Facultad de Derecho, Facultad de Medicina y Facultad de Ciencias Físicas y Matemáticas de la Universidad de Chile</a:t>
            </a:r>
            <a:endParaRPr sz="1300" dirty="0">
              <a:solidFill>
                <a:schemeClr val="dk1"/>
              </a:solidFill>
            </a:endParaRPr>
          </a:p>
        </p:txBody>
      </p:sp>
      <p:sp>
        <p:nvSpPr>
          <p:cNvPr id="867" name="Google Shape;867;p26"/>
          <p:cNvSpPr txBox="1">
            <a:spLocks noGrp="1"/>
          </p:cNvSpPr>
          <p:nvPr>
            <p:ph type="body" idx="4294967295"/>
          </p:nvPr>
        </p:nvSpPr>
        <p:spPr>
          <a:xfrm>
            <a:off x="3410850" y="3862875"/>
            <a:ext cx="5018100" cy="656400"/>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n" sz="1400">
                <a:solidFill>
                  <a:schemeClr val="dk1"/>
                </a:solidFill>
              </a:rPr>
              <a:t>Muestreo teórico no probabilístico para seleccionar a 14 participantes que cumplieran con los criterios establecidos</a:t>
            </a:r>
            <a:endParaRPr sz="1400">
              <a:solidFill>
                <a:schemeClr val="dk1"/>
              </a:solidFill>
            </a:endParaRPr>
          </a:p>
        </p:txBody>
      </p:sp>
      <p:sp>
        <p:nvSpPr>
          <p:cNvPr id="868" name="Google Shape;868;p26"/>
          <p:cNvSpPr txBox="1">
            <a:spLocks noGrp="1"/>
          </p:cNvSpPr>
          <p:nvPr>
            <p:ph type="body" idx="4294967295"/>
          </p:nvPr>
        </p:nvSpPr>
        <p:spPr>
          <a:xfrm>
            <a:off x="3410850" y="3107988"/>
            <a:ext cx="5018100" cy="382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a:solidFill>
                  <a:schemeClr val="dk1"/>
                </a:solidFill>
              </a:rPr>
              <a:t>Entrevistas semiestructuradas individuales</a:t>
            </a:r>
            <a:endParaRPr sz="1400">
              <a:solidFill>
                <a:schemeClr val="dk1"/>
              </a:solidFill>
            </a:endParaRPr>
          </a:p>
          <a:p>
            <a:pPr marL="0" lvl="0" indent="0" algn="l" rtl="0">
              <a:lnSpc>
                <a:spcPct val="100000"/>
              </a:lnSpc>
              <a:spcBef>
                <a:spcPts val="1600"/>
              </a:spcBef>
              <a:spcAft>
                <a:spcPts val="0"/>
              </a:spcAft>
              <a:buNone/>
            </a:pPr>
            <a:endParaRPr sz="1400">
              <a:solidFill>
                <a:schemeClr val="dk1"/>
              </a:solidFill>
            </a:endParaRPr>
          </a:p>
        </p:txBody>
      </p:sp>
      <p:sp>
        <p:nvSpPr>
          <p:cNvPr id="869" name="Google Shape;869;p26"/>
          <p:cNvSpPr txBox="1"/>
          <p:nvPr/>
        </p:nvSpPr>
        <p:spPr>
          <a:xfrm>
            <a:off x="1386675" y="1233025"/>
            <a:ext cx="1075500" cy="565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a:solidFill>
                  <a:schemeClr val="lt2"/>
                </a:solidFill>
                <a:latin typeface="Fira Sans"/>
                <a:ea typeface="Fira Sans"/>
                <a:cs typeface="Fira Sans"/>
                <a:sym typeface="Fira Sans"/>
              </a:rPr>
              <a:t>Enfoque</a:t>
            </a:r>
            <a:endParaRPr sz="1800" b="1">
              <a:solidFill>
                <a:schemeClr val="lt2"/>
              </a:solidFill>
              <a:latin typeface="Fira Sans"/>
              <a:ea typeface="Fira Sans"/>
              <a:cs typeface="Fira Sans"/>
              <a:sym typeface="Fira Sans"/>
            </a:endParaRPr>
          </a:p>
        </p:txBody>
      </p:sp>
      <p:sp>
        <p:nvSpPr>
          <p:cNvPr id="870" name="Google Shape;870;p26"/>
          <p:cNvSpPr txBox="1"/>
          <p:nvPr/>
        </p:nvSpPr>
        <p:spPr>
          <a:xfrm>
            <a:off x="1386675" y="2124700"/>
            <a:ext cx="1829100" cy="565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a:solidFill>
                  <a:schemeClr val="accent3"/>
                </a:solidFill>
                <a:latin typeface="Fira Sans"/>
                <a:ea typeface="Fira Sans"/>
                <a:cs typeface="Fira Sans"/>
                <a:sym typeface="Fira Sans"/>
              </a:rPr>
              <a:t>Estudio de caso</a:t>
            </a:r>
            <a:endParaRPr sz="1800" b="1">
              <a:solidFill>
                <a:schemeClr val="accent3"/>
              </a:solidFill>
              <a:latin typeface="Fira Sans"/>
              <a:ea typeface="Fira Sans"/>
              <a:cs typeface="Fira Sans"/>
              <a:sym typeface="Fira Sans"/>
            </a:endParaRPr>
          </a:p>
        </p:txBody>
      </p:sp>
      <p:sp>
        <p:nvSpPr>
          <p:cNvPr id="871" name="Google Shape;871;p26"/>
          <p:cNvSpPr txBox="1"/>
          <p:nvPr/>
        </p:nvSpPr>
        <p:spPr>
          <a:xfrm>
            <a:off x="1386676" y="3016325"/>
            <a:ext cx="2169000" cy="565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accent5"/>
                </a:solidFill>
                <a:latin typeface="Fira Sans"/>
                <a:ea typeface="Fira Sans"/>
                <a:cs typeface="Fira Sans"/>
                <a:sym typeface="Fira Sans"/>
              </a:rPr>
              <a:t>Técnicas de recolección de información</a:t>
            </a:r>
            <a:endParaRPr b="1">
              <a:solidFill>
                <a:schemeClr val="accent5"/>
              </a:solidFill>
              <a:latin typeface="Fira Sans"/>
              <a:ea typeface="Fira Sans"/>
              <a:cs typeface="Fira Sans"/>
              <a:sym typeface="Fira Sans"/>
            </a:endParaRPr>
          </a:p>
        </p:txBody>
      </p:sp>
      <p:grpSp>
        <p:nvGrpSpPr>
          <p:cNvPr id="872" name="Google Shape;872;p26"/>
          <p:cNvGrpSpPr/>
          <p:nvPr/>
        </p:nvGrpSpPr>
        <p:grpSpPr>
          <a:xfrm>
            <a:off x="535630" y="2072754"/>
            <a:ext cx="656350" cy="656350"/>
            <a:chOff x="765925" y="2244233"/>
            <a:chExt cx="638100" cy="638100"/>
          </a:xfrm>
        </p:grpSpPr>
        <p:sp>
          <p:nvSpPr>
            <p:cNvPr id="873" name="Google Shape;873;p26"/>
            <p:cNvSpPr/>
            <p:nvPr/>
          </p:nvSpPr>
          <p:spPr>
            <a:xfrm>
              <a:off x="765925" y="2244233"/>
              <a:ext cx="638100" cy="638100"/>
            </a:xfrm>
            <a:prstGeom prst="ellipse">
              <a:avLst/>
            </a:prstGeom>
            <a:solidFill>
              <a:srgbClr val="E9D19F">
                <a:alpha val="28490"/>
              </a:srgbClr>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4" name="Google Shape;874;p26"/>
            <p:cNvGrpSpPr/>
            <p:nvPr/>
          </p:nvGrpSpPr>
          <p:grpSpPr>
            <a:xfrm>
              <a:off x="932796" y="2381410"/>
              <a:ext cx="304358" cy="363747"/>
              <a:chOff x="3160825" y="1157475"/>
              <a:chExt cx="207300" cy="247750"/>
            </a:xfrm>
          </p:grpSpPr>
          <p:sp>
            <p:nvSpPr>
              <p:cNvPr id="875" name="Google Shape;875;p26"/>
              <p:cNvSpPr/>
              <p:nvPr/>
            </p:nvSpPr>
            <p:spPr>
              <a:xfrm>
                <a:off x="3160825" y="1157475"/>
                <a:ext cx="207300" cy="247750"/>
              </a:xfrm>
              <a:custGeom>
                <a:avLst/>
                <a:gdLst/>
                <a:ahLst/>
                <a:cxnLst/>
                <a:rect l="l" t="t" r="r" b="b"/>
                <a:pathLst>
                  <a:path w="8292" h="9910" extrusionOk="0">
                    <a:moveTo>
                      <a:pt x="4146" y="6797"/>
                    </a:moveTo>
                    <a:cubicBezTo>
                      <a:pt x="4504" y="6797"/>
                      <a:pt x="4796" y="7089"/>
                      <a:pt x="4796" y="7448"/>
                    </a:cubicBezTo>
                    <a:lnTo>
                      <a:pt x="4796" y="7549"/>
                    </a:lnTo>
                    <a:lnTo>
                      <a:pt x="3496" y="7549"/>
                    </a:lnTo>
                    <a:lnTo>
                      <a:pt x="3496" y="7448"/>
                    </a:lnTo>
                    <a:cubicBezTo>
                      <a:pt x="3496" y="7089"/>
                      <a:pt x="3788" y="6797"/>
                      <a:pt x="4146" y="6797"/>
                    </a:cubicBezTo>
                    <a:close/>
                    <a:moveTo>
                      <a:pt x="4796" y="7890"/>
                    </a:moveTo>
                    <a:lnTo>
                      <a:pt x="4796" y="9570"/>
                    </a:lnTo>
                    <a:lnTo>
                      <a:pt x="3496" y="9570"/>
                    </a:lnTo>
                    <a:lnTo>
                      <a:pt x="3496" y="7890"/>
                    </a:lnTo>
                    <a:close/>
                    <a:moveTo>
                      <a:pt x="4146" y="2469"/>
                    </a:moveTo>
                    <a:lnTo>
                      <a:pt x="5565" y="3551"/>
                    </a:lnTo>
                    <a:lnTo>
                      <a:pt x="5565" y="5416"/>
                    </a:lnTo>
                    <a:cubicBezTo>
                      <a:pt x="5565" y="5491"/>
                      <a:pt x="5614" y="5557"/>
                      <a:pt x="5685" y="5578"/>
                    </a:cubicBezTo>
                    <a:lnTo>
                      <a:pt x="7951" y="6269"/>
                    </a:lnTo>
                    <a:lnTo>
                      <a:pt x="7951" y="9570"/>
                    </a:lnTo>
                    <a:lnTo>
                      <a:pt x="5136" y="9570"/>
                    </a:lnTo>
                    <a:lnTo>
                      <a:pt x="5136" y="7448"/>
                    </a:lnTo>
                    <a:cubicBezTo>
                      <a:pt x="5136" y="6901"/>
                      <a:pt x="4692" y="6458"/>
                      <a:pt x="4146" y="6458"/>
                    </a:cubicBezTo>
                    <a:cubicBezTo>
                      <a:pt x="3600" y="6458"/>
                      <a:pt x="3156" y="6901"/>
                      <a:pt x="3156" y="7448"/>
                    </a:cubicBezTo>
                    <a:lnTo>
                      <a:pt x="3156" y="9570"/>
                    </a:lnTo>
                    <a:lnTo>
                      <a:pt x="341" y="9570"/>
                    </a:lnTo>
                    <a:lnTo>
                      <a:pt x="341" y="6269"/>
                    </a:lnTo>
                    <a:lnTo>
                      <a:pt x="2607" y="5578"/>
                    </a:lnTo>
                    <a:cubicBezTo>
                      <a:pt x="2678" y="5557"/>
                      <a:pt x="2727" y="5491"/>
                      <a:pt x="2727" y="5416"/>
                    </a:cubicBezTo>
                    <a:lnTo>
                      <a:pt x="2727" y="3551"/>
                    </a:lnTo>
                    <a:lnTo>
                      <a:pt x="4146" y="2469"/>
                    </a:lnTo>
                    <a:close/>
                    <a:moveTo>
                      <a:pt x="4146" y="1"/>
                    </a:moveTo>
                    <a:cubicBezTo>
                      <a:pt x="4052" y="1"/>
                      <a:pt x="3976" y="77"/>
                      <a:pt x="3976" y="171"/>
                    </a:cubicBezTo>
                    <a:lnTo>
                      <a:pt x="3976" y="642"/>
                    </a:lnTo>
                    <a:lnTo>
                      <a:pt x="3661" y="642"/>
                    </a:lnTo>
                    <a:cubicBezTo>
                      <a:pt x="3567" y="642"/>
                      <a:pt x="3491" y="718"/>
                      <a:pt x="3491" y="813"/>
                    </a:cubicBezTo>
                    <a:cubicBezTo>
                      <a:pt x="3491" y="907"/>
                      <a:pt x="3567" y="983"/>
                      <a:pt x="3661" y="983"/>
                    </a:cubicBezTo>
                    <a:lnTo>
                      <a:pt x="3976" y="983"/>
                    </a:lnTo>
                    <a:lnTo>
                      <a:pt x="3976" y="2171"/>
                    </a:lnTo>
                    <a:lnTo>
                      <a:pt x="2454" y="3332"/>
                    </a:lnTo>
                    <a:cubicBezTo>
                      <a:pt x="2411" y="3364"/>
                      <a:pt x="2387" y="3414"/>
                      <a:pt x="2387" y="3467"/>
                    </a:cubicBezTo>
                    <a:lnTo>
                      <a:pt x="2387" y="5290"/>
                    </a:lnTo>
                    <a:lnTo>
                      <a:pt x="121" y="5980"/>
                    </a:lnTo>
                    <a:cubicBezTo>
                      <a:pt x="49" y="6002"/>
                      <a:pt x="0" y="6068"/>
                      <a:pt x="0" y="6143"/>
                    </a:cubicBezTo>
                    <a:lnTo>
                      <a:pt x="0" y="9740"/>
                    </a:lnTo>
                    <a:cubicBezTo>
                      <a:pt x="0" y="9834"/>
                      <a:pt x="77" y="9910"/>
                      <a:pt x="171" y="9910"/>
                    </a:cubicBezTo>
                    <a:lnTo>
                      <a:pt x="8121" y="9910"/>
                    </a:lnTo>
                    <a:cubicBezTo>
                      <a:pt x="8215" y="9910"/>
                      <a:pt x="8292" y="9834"/>
                      <a:pt x="8292" y="9740"/>
                    </a:cubicBezTo>
                    <a:lnTo>
                      <a:pt x="8292" y="6143"/>
                    </a:lnTo>
                    <a:cubicBezTo>
                      <a:pt x="8292" y="6068"/>
                      <a:pt x="8243" y="6002"/>
                      <a:pt x="8171" y="5980"/>
                    </a:cubicBezTo>
                    <a:lnTo>
                      <a:pt x="5905" y="5290"/>
                    </a:lnTo>
                    <a:lnTo>
                      <a:pt x="5905" y="3467"/>
                    </a:lnTo>
                    <a:cubicBezTo>
                      <a:pt x="5905" y="3414"/>
                      <a:pt x="5881" y="3364"/>
                      <a:pt x="5838" y="3332"/>
                    </a:cubicBezTo>
                    <a:lnTo>
                      <a:pt x="4316" y="2171"/>
                    </a:lnTo>
                    <a:lnTo>
                      <a:pt x="4316" y="983"/>
                    </a:lnTo>
                    <a:lnTo>
                      <a:pt x="4631" y="983"/>
                    </a:lnTo>
                    <a:cubicBezTo>
                      <a:pt x="4725" y="983"/>
                      <a:pt x="4801" y="907"/>
                      <a:pt x="4801" y="813"/>
                    </a:cubicBezTo>
                    <a:cubicBezTo>
                      <a:pt x="4801" y="718"/>
                      <a:pt x="4725" y="642"/>
                      <a:pt x="4631" y="642"/>
                    </a:cubicBezTo>
                    <a:lnTo>
                      <a:pt x="4316" y="642"/>
                    </a:lnTo>
                    <a:lnTo>
                      <a:pt x="4316" y="171"/>
                    </a:lnTo>
                    <a:cubicBezTo>
                      <a:pt x="4316" y="77"/>
                      <a:pt x="4240" y="1"/>
                      <a:pt x="41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26"/>
              <p:cNvSpPr/>
              <p:nvPr/>
            </p:nvSpPr>
            <p:spPr>
              <a:xfrm>
                <a:off x="3260200" y="1248600"/>
                <a:ext cx="8550" cy="39825"/>
              </a:xfrm>
              <a:custGeom>
                <a:avLst/>
                <a:gdLst/>
                <a:ahLst/>
                <a:cxnLst/>
                <a:rect l="l" t="t" r="r" b="b"/>
                <a:pathLst>
                  <a:path w="342" h="1593" extrusionOk="0">
                    <a:moveTo>
                      <a:pt x="171" y="0"/>
                    </a:moveTo>
                    <a:cubicBezTo>
                      <a:pt x="77" y="0"/>
                      <a:pt x="1" y="76"/>
                      <a:pt x="1" y="170"/>
                    </a:cubicBezTo>
                    <a:lnTo>
                      <a:pt x="1" y="1423"/>
                    </a:lnTo>
                    <a:cubicBezTo>
                      <a:pt x="1" y="1517"/>
                      <a:pt x="77" y="1593"/>
                      <a:pt x="171" y="1593"/>
                    </a:cubicBezTo>
                    <a:cubicBezTo>
                      <a:pt x="265" y="1593"/>
                      <a:pt x="341" y="1517"/>
                      <a:pt x="341" y="1423"/>
                    </a:cubicBezTo>
                    <a:lnTo>
                      <a:pt x="341" y="170"/>
                    </a:lnTo>
                    <a:cubicBezTo>
                      <a:pt x="341" y="76"/>
                      <a:pt x="265" y="0"/>
                      <a:pt x="17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77" name="Google Shape;877;p26"/>
          <p:cNvSpPr txBox="1"/>
          <p:nvPr/>
        </p:nvSpPr>
        <p:spPr>
          <a:xfrm>
            <a:off x="1386675" y="3908000"/>
            <a:ext cx="2022600" cy="565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a:solidFill>
                  <a:schemeClr val="dk2"/>
                </a:solidFill>
                <a:latin typeface="Fira Sans"/>
                <a:ea typeface="Fira Sans"/>
                <a:cs typeface="Fira Sans"/>
                <a:sym typeface="Fira Sans"/>
              </a:rPr>
              <a:t>Tipo de muestreo</a:t>
            </a:r>
            <a:endParaRPr sz="1800" b="1">
              <a:solidFill>
                <a:schemeClr val="dk2"/>
              </a:solidFill>
              <a:latin typeface="Fira Sans"/>
              <a:ea typeface="Fira Sans"/>
              <a:cs typeface="Fira Sans"/>
              <a:sym typeface="Fira Sans"/>
            </a:endParaRPr>
          </a:p>
        </p:txBody>
      </p:sp>
      <p:grpSp>
        <p:nvGrpSpPr>
          <p:cNvPr id="878" name="Google Shape;878;p26"/>
          <p:cNvGrpSpPr/>
          <p:nvPr/>
        </p:nvGrpSpPr>
        <p:grpSpPr>
          <a:xfrm>
            <a:off x="535630" y="2971226"/>
            <a:ext cx="656350" cy="656350"/>
            <a:chOff x="765925" y="3033173"/>
            <a:chExt cx="638100" cy="638100"/>
          </a:xfrm>
        </p:grpSpPr>
        <p:sp>
          <p:nvSpPr>
            <p:cNvPr id="879" name="Google Shape;879;p26"/>
            <p:cNvSpPr/>
            <p:nvPr/>
          </p:nvSpPr>
          <p:spPr>
            <a:xfrm>
              <a:off x="765925" y="3033173"/>
              <a:ext cx="638100" cy="638100"/>
            </a:xfrm>
            <a:prstGeom prst="ellipse">
              <a:avLst/>
            </a:prstGeom>
            <a:solidFill>
              <a:srgbClr val="E9D19F">
                <a:alpha val="28490"/>
              </a:srgbClr>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26"/>
            <p:cNvSpPr/>
            <p:nvPr/>
          </p:nvSpPr>
          <p:spPr>
            <a:xfrm>
              <a:off x="884639" y="3243117"/>
              <a:ext cx="400672" cy="218211"/>
            </a:xfrm>
            <a:custGeom>
              <a:avLst/>
              <a:gdLst/>
              <a:ahLst/>
              <a:cxnLst/>
              <a:rect l="l" t="t" r="r" b="b"/>
              <a:pathLst>
                <a:path w="10916" h="5945" extrusionOk="0">
                  <a:moveTo>
                    <a:pt x="2741" y="1853"/>
                  </a:moveTo>
                  <a:lnTo>
                    <a:pt x="2741" y="2387"/>
                  </a:lnTo>
                  <a:lnTo>
                    <a:pt x="2037" y="2387"/>
                  </a:lnTo>
                  <a:lnTo>
                    <a:pt x="2037" y="1853"/>
                  </a:lnTo>
                  <a:close/>
                  <a:moveTo>
                    <a:pt x="3764" y="1853"/>
                  </a:moveTo>
                  <a:lnTo>
                    <a:pt x="3764" y="2387"/>
                  </a:lnTo>
                  <a:lnTo>
                    <a:pt x="3060" y="2387"/>
                  </a:lnTo>
                  <a:lnTo>
                    <a:pt x="3060" y="1853"/>
                  </a:lnTo>
                  <a:close/>
                  <a:moveTo>
                    <a:pt x="4787" y="1853"/>
                  </a:moveTo>
                  <a:lnTo>
                    <a:pt x="4787" y="2387"/>
                  </a:lnTo>
                  <a:lnTo>
                    <a:pt x="4083" y="2387"/>
                  </a:lnTo>
                  <a:lnTo>
                    <a:pt x="4083" y="1853"/>
                  </a:lnTo>
                  <a:close/>
                  <a:moveTo>
                    <a:pt x="5810" y="1853"/>
                  </a:moveTo>
                  <a:lnTo>
                    <a:pt x="5810" y="2387"/>
                  </a:lnTo>
                  <a:lnTo>
                    <a:pt x="5105" y="2387"/>
                  </a:lnTo>
                  <a:lnTo>
                    <a:pt x="5105" y="1853"/>
                  </a:lnTo>
                  <a:close/>
                  <a:moveTo>
                    <a:pt x="6832" y="1853"/>
                  </a:moveTo>
                  <a:lnTo>
                    <a:pt x="6832" y="2387"/>
                  </a:lnTo>
                  <a:lnTo>
                    <a:pt x="6129" y="2387"/>
                  </a:lnTo>
                  <a:lnTo>
                    <a:pt x="6129" y="1853"/>
                  </a:lnTo>
                  <a:close/>
                  <a:moveTo>
                    <a:pt x="7855" y="1853"/>
                  </a:moveTo>
                  <a:lnTo>
                    <a:pt x="7855" y="2387"/>
                  </a:lnTo>
                  <a:lnTo>
                    <a:pt x="7151" y="2387"/>
                  </a:lnTo>
                  <a:lnTo>
                    <a:pt x="7151" y="1853"/>
                  </a:lnTo>
                  <a:close/>
                  <a:moveTo>
                    <a:pt x="8878" y="1853"/>
                  </a:moveTo>
                  <a:lnTo>
                    <a:pt x="8878" y="2387"/>
                  </a:lnTo>
                  <a:lnTo>
                    <a:pt x="8174" y="2387"/>
                  </a:lnTo>
                  <a:lnTo>
                    <a:pt x="8174" y="1853"/>
                  </a:lnTo>
                  <a:close/>
                  <a:moveTo>
                    <a:pt x="537" y="2546"/>
                  </a:moveTo>
                  <a:lnTo>
                    <a:pt x="537" y="2546"/>
                  </a:lnTo>
                  <a:cubicBezTo>
                    <a:pt x="783" y="2629"/>
                    <a:pt x="1122" y="2705"/>
                    <a:pt x="1537" y="2705"/>
                  </a:cubicBezTo>
                  <a:lnTo>
                    <a:pt x="9378" y="2705"/>
                  </a:lnTo>
                  <a:cubicBezTo>
                    <a:pt x="9791" y="2705"/>
                    <a:pt x="10128" y="2629"/>
                    <a:pt x="10374" y="2547"/>
                  </a:cubicBezTo>
                  <a:lnTo>
                    <a:pt x="10374" y="2547"/>
                  </a:lnTo>
                  <a:cubicBezTo>
                    <a:pt x="10189" y="2794"/>
                    <a:pt x="9872" y="3069"/>
                    <a:pt x="9378" y="3069"/>
                  </a:cubicBezTo>
                  <a:lnTo>
                    <a:pt x="1537" y="3069"/>
                  </a:lnTo>
                  <a:cubicBezTo>
                    <a:pt x="1037" y="3069"/>
                    <a:pt x="721" y="2794"/>
                    <a:pt x="537" y="2546"/>
                  </a:cubicBezTo>
                  <a:close/>
                  <a:moveTo>
                    <a:pt x="2741" y="3387"/>
                  </a:moveTo>
                  <a:lnTo>
                    <a:pt x="2741" y="4261"/>
                  </a:lnTo>
                  <a:lnTo>
                    <a:pt x="2037" y="4261"/>
                  </a:lnTo>
                  <a:lnTo>
                    <a:pt x="2037" y="3387"/>
                  </a:lnTo>
                  <a:close/>
                  <a:moveTo>
                    <a:pt x="4787" y="3387"/>
                  </a:moveTo>
                  <a:lnTo>
                    <a:pt x="4787" y="4261"/>
                  </a:lnTo>
                  <a:lnTo>
                    <a:pt x="4083" y="4261"/>
                  </a:lnTo>
                  <a:lnTo>
                    <a:pt x="4083" y="3387"/>
                  </a:lnTo>
                  <a:close/>
                  <a:moveTo>
                    <a:pt x="3764" y="3387"/>
                  </a:moveTo>
                  <a:lnTo>
                    <a:pt x="3764" y="4262"/>
                  </a:lnTo>
                  <a:lnTo>
                    <a:pt x="3060" y="4262"/>
                  </a:lnTo>
                  <a:lnTo>
                    <a:pt x="3060" y="3387"/>
                  </a:lnTo>
                  <a:close/>
                  <a:moveTo>
                    <a:pt x="5810" y="3387"/>
                  </a:moveTo>
                  <a:lnTo>
                    <a:pt x="5810" y="4262"/>
                  </a:lnTo>
                  <a:lnTo>
                    <a:pt x="5105" y="4262"/>
                  </a:lnTo>
                  <a:lnTo>
                    <a:pt x="5105" y="3387"/>
                  </a:lnTo>
                  <a:close/>
                  <a:moveTo>
                    <a:pt x="6832" y="3387"/>
                  </a:moveTo>
                  <a:lnTo>
                    <a:pt x="6832" y="4262"/>
                  </a:lnTo>
                  <a:lnTo>
                    <a:pt x="6129" y="4262"/>
                  </a:lnTo>
                  <a:lnTo>
                    <a:pt x="6129" y="3387"/>
                  </a:lnTo>
                  <a:close/>
                  <a:moveTo>
                    <a:pt x="7855" y="3387"/>
                  </a:moveTo>
                  <a:lnTo>
                    <a:pt x="7855" y="4262"/>
                  </a:lnTo>
                  <a:lnTo>
                    <a:pt x="7151" y="4262"/>
                  </a:lnTo>
                  <a:lnTo>
                    <a:pt x="7151" y="3387"/>
                  </a:lnTo>
                  <a:close/>
                  <a:moveTo>
                    <a:pt x="8878" y="3387"/>
                  </a:moveTo>
                  <a:lnTo>
                    <a:pt x="8878" y="4262"/>
                  </a:lnTo>
                  <a:lnTo>
                    <a:pt x="8174" y="4262"/>
                  </a:lnTo>
                  <a:lnTo>
                    <a:pt x="8174" y="3387"/>
                  </a:lnTo>
                  <a:close/>
                  <a:moveTo>
                    <a:pt x="4787" y="4581"/>
                  </a:moveTo>
                  <a:lnTo>
                    <a:pt x="4787" y="4943"/>
                  </a:lnTo>
                  <a:lnTo>
                    <a:pt x="3898" y="4943"/>
                  </a:lnTo>
                  <a:lnTo>
                    <a:pt x="4034" y="4581"/>
                  </a:lnTo>
                  <a:close/>
                  <a:moveTo>
                    <a:pt x="6881" y="4581"/>
                  </a:moveTo>
                  <a:lnTo>
                    <a:pt x="7017" y="4943"/>
                  </a:lnTo>
                  <a:lnTo>
                    <a:pt x="6129" y="4943"/>
                  </a:lnTo>
                  <a:lnTo>
                    <a:pt x="6129" y="4581"/>
                  </a:lnTo>
                  <a:close/>
                  <a:moveTo>
                    <a:pt x="4787" y="5263"/>
                  </a:moveTo>
                  <a:lnTo>
                    <a:pt x="4787" y="5625"/>
                  </a:lnTo>
                  <a:lnTo>
                    <a:pt x="3642" y="5625"/>
                  </a:lnTo>
                  <a:lnTo>
                    <a:pt x="3778" y="5263"/>
                  </a:lnTo>
                  <a:close/>
                  <a:moveTo>
                    <a:pt x="5810" y="4581"/>
                  </a:moveTo>
                  <a:lnTo>
                    <a:pt x="5810" y="5625"/>
                  </a:lnTo>
                  <a:lnTo>
                    <a:pt x="5105" y="5625"/>
                  </a:lnTo>
                  <a:lnTo>
                    <a:pt x="5105" y="4581"/>
                  </a:lnTo>
                  <a:close/>
                  <a:moveTo>
                    <a:pt x="7137" y="5263"/>
                  </a:moveTo>
                  <a:lnTo>
                    <a:pt x="7273" y="5625"/>
                  </a:lnTo>
                  <a:lnTo>
                    <a:pt x="6129" y="5625"/>
                  </a:lnTo>
                  <a:lnTo>
                    <a:pt x="6129" y="5263"/>
                  </a:lnTo>
                  <a:close/>
                  <a:moveTo>
                    <a:pt x="10242" y="4581"/>
                  </a:moveTo>
                  <a:lnTo>
                    <a:pt x="10242" y="5625"/>
                  </a:lnTo>
                  <a:lnTo>
                    <a:pt x="7614" y="5625"/>
                  </a:lnTo>
                  <a:lnTo>
                    <a:pt x="7222" y="4581"/>
                  </a:lnTo>
                  <a:close/>
                  <a:moveTo>
                    <a:pt x="2901" y="0"/>
                  </a:moveTo>
                  <a:cubicBezTo>
                    <a:pt x="2812" y="0"/>
                    <a:pt x="2741" y="71"/>
                    <a:pt x="2741" y="159"/>
                  </a:cubicBezTo>
                  <a:lnTo>
                    <a:pt x="2741" y="402"/>
                  </a:lnTo>
                  <a:lnTo>
                    <a:pt x="2380" y="583"/>
                  </a:lnTo>
                  <a:cubicBezTo>
                    <a:pt x="2110" y="718"/>
                    <a:pt x="1814" y="786"/>
                    <a:pt x="1521" y="786"/>
                  </a:cubicBezTo>
                  <a:cubicBezTo>
                    <a:pt x="1254" y="786"/>
                    <a:pt x="988" y="729"/>
                    <a:pt x="747" y="615"/>
                  </a:cubicBezTo>
                  <a:cubicBezTo>
                    <a:pt x="653" y="571"/>
                    <a:pt x="603" y="538"/>
                    <a:pt x="603" y="538"/>
                  </a:cubicBezTo>
                  <a:cubicBezTo>
                    <a:pt x="576" y="520"/>
                    <a:pt x="545" y="511"/>
                    <a:pt x="514" y="511"/>
                  </a:cubicBezTo>
                  <a:cubicBezTo>
                    <a:pt x="480" y="511"/>
                    <a:pt x="446" y="522"/>
                    <a:pt x="417" y="544"/>
                  </a:cubicBezTo>
                  <a:cubicBezTo>
                    <a:pt x="363" y="585"/>
                    <a:pt x="341" y="657"/>
                    <a:pt x="362" y="722"/>
                  </a:cubicBezTo>
                  <a:cubicBezTo>
                    <a:pt x="367" y="733"/>
                    <a:pt x="460" y="1009"/>
                    <a:pt x="690" y="1285"/>
                  </a:cubicBezTo>
                  <a:cubicBezTo>
                    <a:pt x="964" y="1614"/>
                    <a:pt x="1318" y="1805"/>
                    <a:pt x="1718" y="1845"/>
                  </a:cubicBezTo>
                  <a:lnTo>
                    <a:pt x="1718" y="2387"/>
                  </a:lnTo>
                  <a:lnTo>
                    <a:pt x="1537" y="2387"/>
                  </a:lnTo>
                  <a:cubicBezTo>
                    <a:pt x="906" y="2387"/>
                    <a:pt x="427" y="2181"/>
                    <a:pt x="262" y="2072"/>
                  </a:cubicBezTo>
                  <a:cubicBezTo>
                    <a:pt x="235" y="2055"/>
                    <a:pt x="204" y="2046"/>
                    <a:pt x="173" y="2046"/>
                  </a:cubicBezTo>
                  <a:cubicBezTo>
                    <a:pt x="139" y="2046"/>
                    <a:pt x="105" y="2057"/>
                    <a:pt x="76" y="2078"/>
                  </a:cubicBezTo>
                  <a:cubicBezTo>
                    <a:pt x="22" y="2119"/>
                    <a:pt x="0" y="2191"/>
                    <a:pt x="22" y="2256"/>
                  </a:cubicBezTo>
                  <a:cubicBezTo>
                    <a:pt x="25" y="2267"/>
                    <a:pt x="120" y="2543"/>
                    <a:pt x="349" y="2819"/>
                  </a:cubicBezTo>
                  <a:cubicBezTo>
                    <a:pt x="659" y="3191"/>
                    <a:pt x="1070" y="3387"/>
                    <a:pt x="1537" y="3387"/>
                  </a:cubicBezTo>
                  <a:lnTo>
                    <a:pt x="1718" y="3387"/>
                  </a:lnTo>
                  <a:lnTo>
                    <a:pt x="1718" y="4262"/>
                  </a:lnTo>
                  <a:lnTo>
                    <a:pt x="1537" y="4262"/>
                  </a:lnTo>
                  <a:cubicBezTo>
                    <a:pt x="1449" y="4262"/>
                    <a:pt x="1378" y="4333"/>
                    <a:pt x="1378" y="4421"/>
                  </a:cubicBezTo>
                  <a:cubicBezTo>
                    <a:pt x="1378" y="4509"/>
                    <a:pt x="1449" y="4581"/>
                    <a:pt x="1537" y="4581"/>
                  </a:cubicBezTo>
                  <a:lnTo>
                    <a:pt x="3693" y="4581"/>
                  </a:lnTo>
                  <a:lnTo>
                    <a:pt x="3301" y="5625"/>
                  </a:lnTo>
                  <a:lnTo>
                    <a:pt x="673" y="5625"/>
                  </a:lnTo>
                  <a:lnTo>
                    <a:pt x="673" y="4581"/>
                  </a:lnTo>
                  <a:lnTo>
                    <a:pt x="855" y="4581"/>
                  </a:lnTo>
                  <a:cubicBezTo>
                    <a:pt x="943" y="4581"/>
                    <a:pt x="1015" y="4509"/>
                    <a:pt x="1015" y="4421"/>
                  </a:cubicBezTo>
                  <a:cubicBezTo>
                    <a:pt x="1015" y="4333"/>
                    <a:pt x="943" y="4262"/>
                    <a:pt x="855" y="4262"/>
                  </a:cubicBezTo>
                  <a:lnTo>
                    <a:pt x="514" y="4262"/>
                  </a:lnTo>
                  <a:cubicBezTo>
                    <a:pt x="426" y="4262"/>
                    <a:pt x="355" y="4333"/>
                    <a:pt x="355" y="4421"/>
                  </a:cubicBezTo>
                  <a:lnTo>
                    <a:pt x="355" y="5625"/>
                  </a:lnTo>
                  <a:lnTo>
                    <a:pt x="173" y="5625"/>
                  </a:lnTo>
                  <a:cubicBezTo>
                    <a:pt x="85" y="5625"/>
                    <a:pt x="14" y="5697"/>
                    <a:pt x="14" y="5785"/>
                  </a:cubicBezTo>
                  <a:cubicBezTo>
                    <a:pt x="14" y="5873"/>
                    <a:pt x="85" y="5945"/>
                    <a:pt x="173" y="5945"/>
                  </a:cubicBezTo>
                  <a:lnTo>
                    <a:pt x="10742" y="5945"/>
                  </a:lnTo>
                  <a:cubicBezTo>
                    <a:pt x="10830" y="5945"/>
                    <a:pt x="10901" y="5873"/>
                    <a:pt x="10901" y="5785"/>
                  </a:cubicBezTo>
                  <a:cubicBezTo>
                    <a:pt x="10901" y="5697"/>
                    <a:pt x="10830" y="5625"/>
                    <a:pt x="10742" y="5625"/>
                  </a:cubicBezTo>
                  <a:lnTo>
                    <a:pt x="10561" y="5625"/>
                  </a:lnTo>
                  <a:lnTo>
                    <a:pt x="10561" y="4421"/>
                  </a:lnTo>
                  <a:cubicBezTo>
                    <a:pt x="10561" y="4333"/>
                    <a:pt x="10489" y="4262"/>
                    <a:pt x="10401" y="4262"/>
                  </a:cubicBezTo>
                  <a:lnTo>
                    <a:pt x="9197" y="4262"/>
                  </a:lnTo>
                  <a:lnTo>
                    <a:pt x="9197" y="3387"/>
                  </a:lnTo>
                  <a:lnTo>
                    <a:pt x="9378" y="3387"/>
                  </a:lnTo>
                  <a:cubicBezTo>
                    <a:pt x="9845" y="3387"/>
                    <a:pt x="10256" y="3191"/>
                    <a:pt x="10566" y="2819"/>
                  </a:cubicBezTo>
                  <a:cubicBezTo>
                    <a:pt x="10795" y="2543"/>
                    <a:pt x="10890" y="2267"/>
                    <a:pt x="10893" y="2256"/>
                  </a:cubicBezTo>
                  <a:cubicBezTo>
                    <a:pt x="10915" y="2191"/>
                    <a:pt x="10893" y="2119"/>
                    <a:pt x="10839" y="2078"/>
                  </a:cubicBezTo>
                  <a:cubicBezTo>
                    <a:pt x="10811" y="2057"/>
                    <a:pt x="10776" y="2046"/>
                    <a:pt x="10742" y="2046"/>
                  </a:cubicBezTo>
                  <a:cubicBezTo>
                    <a:pt x="10711" y="2046"/>
                    <a:pt x="10680" y="2055"/>
                    <a:pt x="10653" y="2072"/>
                  </a:cubicBezTo>
                  <a:cubicBezTo>
                    <a:pt x="10649" y="2076"/>
                    <a:pt x="10173" y="2387"/>
                    <a:pt x="9378" y="2387"/>
                  </a:cubicBezTo>
                  <a:lnTo>
                    <a:pt x="9197" y="2387"/>
                  </a:lnTo>
                  <a:lnTo>
                    <a:pt x="9197" y="1845"/>
                  </a:lnTo>
                  <a:cubicBezTo>
                    <a:pt x="9598" y="1805"/>
                    <a:pt x="9951" y="1614"/>
                    <a:pt x="10225" y="1285"/>
                  </a:cubicBezTo>
                  <a:cubicBezTo>
                    <a:pt x="10455" y="1009"/>
                    <a:pt x="10548" y="733"/>
                    <a:pt x="10553" y="722"/>
                  </a:cubicBezTo>
                  <a:cubicBezTo>
                    <a:pt x="10574" y="657"/>
                    <a:pt x="10552" y="586"/>
                    <a:pt x="10498" y="544"/>
                  </a:cubicBezTo>
                  <a:cubicBezTo>
                    <a:pt x="10470" y="523"/>
                    <a:pt x="10435" y="512"/>
                    <a:pt x="10401" y="512"/>
                  </a:cubicBezTo>
                  <a:cubicBezTo>
                    <a:pt x="10370" y="512"/>
                    <a:pt x="10339" y="520"/>
                    <a:pt x="10313" y="538"/>
                  </a:cubicBezTo>
                  <a:cubicBezTo>
                    <a:pt x="10313" y="538"/>
                    <a:pt x="10262" y="571"/>
                    <a:pt x="10169" y="615"/>
                  </a:cubicBezTo>
                  <a:cubicBezTo>
                    <a:pt x="9928" y="729"/>
                    <a:pt x="9662" y="786"/>
                    <a:pt x="9394" y="786"/>
                  </a:cubicBezTo>
                  <a:cubicBezTo>
                    <a:pt x="9101" y="786"/>
                    <a:pt x="8805" y="718"/>
                    <a:pt x="8535" y="583"/>
                  </a:cubicBezTo>
                  <a:lnTo>
                    <a:pt x="8174" y="402"/>
                  </a:lnTo>
                  <a:lnTo>
                    <a:pt x="8174" y="159"/>
                  </a:lnTo>
                  <a:cubicBezTo>
                    <a:pt x="8174" y="71"/>
                    <a:pt x="8103" y="0"/>
                    <a:pt x="8015" y="0"/>
                  </a:cubicBezTo>
                  <a:cubicBezTo>
                    <a:pt x="7926" y="0"/>
                    <a:pt x="7855" y="71"/>
                    <a:pt x="7855" y="159"/>
                  </a:cubicBezTo>
                  <a:lnTo>
                    <a:pt x="7855" y="341"/>
                  </a:lnTo>
                  <a:lnTo>
                    <a:pt x="7503" y="341"/>
                  </a:lnTo>
                  <a:cubicBezTo>
                    <a:pt x="7415" y="341"/>
                    <a:pt x="7344" y="412"/>
                    <a:pt x="7344" y="501"/>
                  </a:cubicBezTo>
                  <a:cubicBezTo>
                    <a:pt x="7344" y="589"/>
                    <a:pt x="7415" y="660"/>
                    <a:pt x="7503" y="660"/>
                  </a:cubicBezTo>
                  <a:lnTo>
                    <a:pt x="7977" y="660"/>
                  </a:lnTo>
                  <a:lnTo>
                    <a:pt x="8393" y="868"/>
                  </a:lnTo>
                  <a:cubicBezTo>
                    <a:pt x="8707" y="1025"/>
                    <a:pt x="9053" y="1104"/>
                    <a:pt x="9395" y="1104"/>
                  </a:cubicBezTo>
                  <a:cubicBezTo>
                    <a:pt x="9613" y="1104"/>
                    <a:pt x="9830" y="1072"/>
                    <a:pt x="10037" y="1008"/>
                  </a:cubicBezTo>
                  <a:lnTo>
                    <a:pt x="10037" y="1008"/>
                  </a:lnTo>
                  <a:cubicBezTo>
                    <a:pt x="9852" y="1257"/>
                    <a:pt x="9535" y="1534"/>
                    <a:pt x="9037" y="1534"/>
                  </a:cubicBezTo>
                  <a:lnTo>
                    <a:pt x="1878" y="1534"/>
                  </a:lnTo>
                  <a:cubicBezTo>
                    <a:pt x="1375" y="1534"/>
                    <a:pt x="1058" y="1256"/>
                    <a:pt x="875" y="1006"/>
                  </a:cubicBezTo>
                  <a:lnTo>
                    <a:pt x="875" y="1006"/>
                  </a:lnTo>
                  <a:cubicBezTo>
                    <a:pt x="1084" y="1071"/>
                    <a:pt x="1302" y="1104"/>
                    <a:pt x="1522" y="1104"/>
                  </a:cubicBezTo>
                  <a:cubicBezTo>
                    <a:pt x="1864" y="1104"/>
                    <a:pt x="2208" y="1025"/>
                    <a:pt x="2523" y="868"/>
                  </a:cubicBezTo>
                  <a:lnTo>
                    <a:pt x="2938" y="660"/>
                  </a:lnTo>
                  <a:lnTo>
                    <a:pt x="6821" y="660"/>
                  </a:lnTo>
                  <a:cubicBezTo>
                    <a:pt x="6909" y="660"/>
                    <a:pt x="6981" y="589"/>
                    <a:pt x="6981" y="501"/>
                  </a:cubicBezTo>
                  <a:cubicBezTo>
                    <a:pt x="6981" y="412"/>
                    <a:pt x="6909" y="341"/>
                    <a:pt x="6821" y="341"/>
                  </a:cubicBezTo>
                  <a:lnTo>
                    <a:pt x="3060" y="341"/>
                  </a:lnTo>
                  <a:lnTo>
                    <a:pt x="3060" y="159"/>
                  </a:lnTo>
                  <a:cubicBezTo>
                    <a:pt x="3060" y="71"/>
                    <a:pt x="2989" y="0"/>
                    <a:pt x="290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1" name="Google Shape;881;p26"/>
          <p:cNvGrpSpPr/>
          <p:nvPr/>
        </p:nvGrpSpPr>
        <p:grpSpPr>
          <a:xfrm>
            <a:off x="535630" y="1187569"/>
            <a:ext cx="656350" cy="656350"/>
            <a:chOff x="765925" y="1455294"/>
            <a:chExt cx="638100" cy="638100"/>
          </a:xfrm>
        </p:grpSpPr>
        <p:sp>
          <p:nvSpPr>
            <p:cNvPr id="882" name="Google Shape;882;p26"/>
            <p:cNvSpPr/>
            <p:nvPr/>
          </p:nvSpPr>
          <p:spPr>
            <a:xfrm>
              <a:off x="765925" y="1455294"/>
              <a:ext cx="638100" cy="638100"/>
            </a:xfrm>
            <a:prstGeom prst="ellipse">
              <a:avLst/>
            </a:prstGeom>
            <a:solidFill>
              <a:srgbClr val="E9D19F">
                <a:alpha val="28490"/>
              </a:srgbClr>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26"/>
            <p:cNvSpPr/>
            <p:nvPr/>
          </p:nvSpPr>
          <p:spPr>
            <a:xfrm>
              <a:off x="885135" y="1574503"/>
              <a:ext cx="399681" cy="399681"/>
            </a:xfrm>
            <a:custGeom>
              <a:avLst/>
              <a:gdLst/>
              <a:ahLst/>
              <a:cxnLst/>
              <a:rect l="l" t="t" r="r" b="b"/>
              <a:pathLst>
                <a:path w="10889" h="10889" extrusionOk="0">
                  <a:moveTo>
                    <a:pt x="4328" y="1277"/>
                  </a:moveTo>
                  <a:lnTo>
                    <a:pt x="4328" y="2234"/>
                  </a:lnTo>
                  <a:lnTo>
                    <a:pt x="3509" y="2234"/>
                  </a:lnTo>
                  <a:lnTo>
                    <a:pt x="3509" y="1755"/>
                  </a:lnTo>
                  <a:cubicBezTo>
                    <a:pt x="3509" y="1667"/>
                    <a:pt x="3438" y="1596"/>
                    <a:pt x="3350" y="1596"/>
                  </a:cubicBezTo>
                  <a:cubicBezTo>
                    <a:pt x="3261" y="1596"/>
                    <a:pt x="3191" y="1667"/>
                    <a:pt x="3191" y="1755"/>
                  </a:cubicBezTo>
                  <a:lnTo>
                    <a:pt x="3191" y="2234"/>
                  </a:lnTo>
                  <a:lnTo>
                    <a:pt x="2871" y="2234"/>
                  </a:lnTo>
                  <a:lnTo>
                    <a:pt x="2871" y="1277"/>
                  </a:lnTo>
                  <a:close/>
                  <a:moveTo>
                    <a:pt x="5604" y="1914"/>
                  </a:moveTo>
                  <a:lnTo>
                    <a:pt x="5604" y="2234"/>
                  </a:lnTo>
                  <a:lnTo>
                    <a:pt x="5285" y="2234"/>
                  </a:lnTo>
                  <a:lnTo>
                    <a:pt x="5285" y="1914"/>
                  </a:lnTo>
                  <a:close/>
                  <a:moveTo>
                    <a:pt x="5444" y="320"/>
                  </a:moveTo>
                  <a:cubicBezTo>
                    <a:pt x="5884" y="320"/>
                    <a:pt x="6242" y="678"/>
                    <a:pt x="6242" y="1117"/>
                  </a:cubicBezTo>
                  <a:lnTo>
                    <a:pt x="6242" y="2234"/>
                  </a:lnTo>
                  <a:lnTo>
                    <a:pt x="5923" y="2234"/>
                  </a:lnTo>
                  <a:lnTo>
                    <a:pt x="5923" y="1755"/>
                  </a:lnTo>
                  <a:cubicBezTo>
                    <a:pt x="5923" y="1667"/>
                    <a:pt x="5852" y="1596"/>
                    <a:pt x="5764" y="1596"/>
                  </a:cubicBezTo>
                  <a:lnTo>
                    <a:pt x="5126" y="1596"/>
                  </a:lnTo>
                  <a:cubicBezTo>
                    <a:pt x="5037" y="1596"/>
                    <a:pt x="4966" y="1667"/>
                    <a:pt x="4966" y="1755"/>
                  </a:cubicBezTo>
                  <a:lnTo>
                    <a:pt x="4966" y="2234"/>
                  </a:lnTo>
                  <a:lnTo>
                    <a:pt x="4647" y="2234"/>
                  </a:lnTo>
                  <a:lnTo>
                    <a:pt x="4647" y="1117"/>
                  </a:lnTo>
                  <a:cubicBezTo>
                    <a:pt x="4647" y="678"/>
                    <a:pt x="5005" y="320"/>
                    <a:pt x="5444" y="320"/>
                  </a:cubicBezTo>
                  <a:close/>
                  <a:moveTo>
                    <a:pt x="8017" y="1277"/>
                  </a:moveTo>
                  <a:lnTo>
                    <a:pt x="8017" y="2234"/>
                  </a:lnTo>
                  <a:lnTo>
                    <a:pt x="7699" y="2234"/>
                  </a:lnTo>
                  <a:lnTo>
                    <a:pt x="7699" y="1755"/>
                  </a:lnTo>
                  <a:cubicBezTo>
                    <a:pt x="7699" y="1667"/>
                    <a:pt x="7627" y="1596"/>
                    <a:pt x="7539" y="1596"/>
                  </a:cubicBezTo>
                  <a:cubicBezTo>
                    <a:pt x="7451" y="1596"/>
                    <a:pt x="7380" y="1667"/>
                    <a:pt x="7380" y="1755"/>
                  </a:cubicBezTo>
                  <a:lnTo>
                    <a:pt x="7380" y="2234"/>
                  </a:lnTo>
                  <a:lnTo>
                    <a:pt x="6561" y="2234"/>
                  </a:lnTo>
                  <a:lnTo>
                    <a:pt x="6561" y="1277"/>
                  </a:lnTo>
                  <a:close/>
                  <a:moveTo>
                    <a:pt x="4328" y="2553"/>
                  </a:moveTo>
                  <a:lnTo>
                    <a:pt x="4328" y="3509"/>
                  </a:lnTo>
                  <a:lnTo>
                    <a:pt x="4009" y="3509"/>
                  </a:lnTo>
                  <a:lnTo>
                    <a:pt x="4009" y="3031"/>
                  </a:lnTo>
                  <a:cubicBezTo>
                    <a:pt x="4009" y="2943"/>
                    <a:pt x="3938" y="2871"/>
                    <a:pt x="3850" y="2871"/>
                  </a:cubicBezTo>
                  <a:cubicBezTo>
                    <a:pt x="3762" y="2871"/>
                    <a:pt x="3690" y="2943"/>
                    <a:pt x="3690" y="3031"/>
                  </a:cubicBezTo>
                  <a:lnTo>
                    <a:pt x="3690" y="3509"/>
                  </a:lnTo>
                  <a:lnTo>
                    <a:pt x="2871" y="3509"/>
                  </a:lnTo>
                  <a:lnTo>
                    <a:pt x="2871" y="3031"/>
                  </a:lnTo>
                  <a:cubicBezTo>
                    <a:pt x="2871" y="2943"/>
                    <a:pt x="2800" y="2871"/>
                    <a:pt x="2712" y="2871"/>
                  </a:cubicBezTo>
                  <a:cubicBezTo>
                    <a:pt x="2624" y="2871"/>
                    <a:pt x="2552" y="2943"/>
                    <a:pt x="2552" y="3031"/>
                  </a:cubicBezTo>
                  <a:lnTo>
                    <a:pt x="2552" y="3509"/>
                  </a:lnTo>
                  <a:lnTo>
                    <a:pt x="2234" y="3509"/>
                  </a:lnTo>
                  <a:lnTo>
                    <a:pt x="2234" y="2553"/>
                  </a:lnTo>
                  <a:close/>
                  <a:moveTo>
                    <a:pt x="5604" y="3191"/>
                  </a:moveTo>
                  <a:lnTo>
                    <a:pt x="5604" y="3509"/>
                  </a:lnTo>
                  <a:lnTo>
                    <a:pt x="5285" y="3509"/>
                  </a:lnTo>
                  <a:lnTo>
                    <a:pt x="5285" y="3191"/>
                  </a:lnTo>
                  <a:close/>
                  <a:moveTo>
                    <a:pt x="6242" y="2553"/>
                  </a:moveTo>
                  <a:lnTo>
                    <a:pt x="6242" y="3509"/>
                  </a:lnTo>
                  <a:lnTo>
                    <a:pt x="5923" y="3509"/>
                  </a:lnTo>
                  <a:lnTo>
                    <a:pt x="5923" y="3031"/>
                  </a:lnTo>
                  <a:cubicBezTo>
                    <a:pt x="5923" y="2943"/>
                    <a:pt x="5852" y="2871"/>
                    <a:pt x="5764" y="2871"/>
                  </a:cubicBezTo>
                  <a:lnTo>
                    <a:pt x="5126" y="2871"/>
                  </a:lnTo>
                  <a:cubicBezTo>
                    <a:pt x="5037" y="2871"/>
                    <a:pt x="4966" y="2943"/>
                    <a:pt x="4966" y="3031"/>
                  </a:cubicBezTo>
                  <a:lnTo>
                    <a:pt x="4966" y="3509"/>
                  </a:lnTo>
                  <a:lnTo>
                    <a:pt x="4647" y="3509"/>
                  </a:lnTo>
                  <a:lnTo>
                    <a:pt x="4647" y="2553"/>
                  </a:lnTo>
                  <a:close/>
                  <a:moveTo>
                    <a:pt x="8656" y="2553"/>
                  </a:moveTo>
                  <a:lnTo>
                    <a:pt x="8656" y="3509"/>
                  </a:lnTo>
                  <a:lnTo>
                    <a:pt x="8337" y="3509"/>
                  </a:lnTo>
                  <a:lnTo>
                    <a:pt x="8337" y="3031"/>
                  </a:lnTo>
                  <a:cubicBezTo>
                    <a:pt x="8337" y="2943"/>
                    <a:pt x="8265" y="2871"/>
                    <a:pt x="8177" y="2871"/>
                  </a:cubicBezTo>
                  <a:cubicBezTo>
                    <a:pt x="8089" y="2871"/>
                    <a:pt x="8017" y="2943"/>
                    <a:pt x="8017" y="3031"/>
                  </a:cubicBezTo>
                  <a:lnTo>
                    <a:pt x="8017" y="3509"/>
                  </a:lnTo>
                  <a:lnTo>
                    <a:pt x="7199" y="3509"/>
                  </a:lnTo>
                  <a:lnTo>
                    <a:pt x="7199" y="3031"/>
                  </a:lnTo>
                  <a:cubicBezTo>
                    <a:pt x="7199" y="2943"/>
                    <a:pt x="7128" y="2871"/>
                    <a:pt x="7039" y="2871"/>
                  </a:cubicBezTo>
                  <a:cubicBezTo>
                    <a:pt x="6951" y="2871"/>
                    <a:pt x="6880" y="2943"/>
                    <a:pt x="6880" y="3031"/>
                  </a:cubicBezTo>
                  <a:lnTo>
                    <a:pt x="6880" y="3509"/>
                  </a:lnTo>
                  <a:lnTo>
                    <a:pt x="6561" y="3509"/>
                  </a:lnTo>
                  <a:lnTo>
                    <a:pt x="6561" y="2553"/>
                  </a:lnTo>
                  <a:close/>
                  <a:moveTo>
                    <a:pt x="4328" y="3828"/>
                  </a:moveTo>
                  <a:lnTo>
                    <a:pt x="4328" y="4785"/>
                  </a:lnTo>
                  <a:lnTo>
                    <a:pt x="4009" y="4785"/>
                  </a:lnTo>
                  <a:lnTo>
                    <a:pt x="4009" y="4307"/>
                  </a:lnTo>
                  <a:cubicBezTo>
                    <a:pt x="4009" y="4218"/>
                    <a:pt x="3938" y="4148"/>
                    <a:pt x="3850" y="4148"/>
                  </a:cubicBezTo>
                  <a:cubicBezTo>
                    <a:pt x="3762" y="4148"/>
                    <a:pt x="3690" y="4218"/>
                    <a:pt x="3690" y="4307"/>
                  </a:cubicBezTo>
                  <a:lnTo>
                    <a:pt x="3690" y="4785"/>
                  </a:lnTo>
                  <a:lnTo>
                    <a:pt x="2234" y="4785"/>
                  </a:lnTo>
                  <a:lnTo>
                    <a:pt x="2234" y="4307"/>
                  </a:lnTo>
                  <a:cubicBezTo>
                    <a:pt x="2234" y="4218"/>
                    <a:pt x="2162" y="4148"/>
                    <a:pt x="2074" y="4148"/>
                  </a:cubicBezTo>
                  <a:cubicBezTo>
                    <a:pt x="1986" y="4148"/>
                    <a:pt x="1914" y="4218"/>
                    <a:pt x="1914" y="4307"/>
                  </a:cubicBezTo>
                  <a:lnTo>
                    <a:pt x="1914" y="4785"/>
                  </a:lnTo>
                  <a:lnTo>
                    <a:pt x="1595" y="4785"/>
                  </a:lnTo>
                  <a:lnTo>
                    <a:pt x="1595" y="3828"/>
                  </a:lnTo>
                  <a:close/>
                  <a:moveTo>
                    <a:pt x="5604" y="4466"/>
                  </a:moveTo>
                  <a:lnTo>
                    <a:pt x="5604" y="4785"/>
                  </a:lnTo>
                  <a:lnTo>
                    <a:pt x="5285" y="4785"/>
                  </a:lnTo>
                  <a:lnTo>
                    <a:pt x="5285" y="4466"/>
                  </a:lnTo>
                  <a:close/>
                  <a:moveTo>
                    <a:pt x="6242" y="3828"/>
                  </a:moveTo>
                  <a:lnTo>
                    <a:pt x="6242" y="4785"/>
                  </a:lnTo>
                  <a:lnTo>
                    <a:pt x="5923" y="4785"/>
                  </a:lnTo>
                  <a:lnTo>
                    <a:pt x="5923" y="4307"/>
                  </a:lnTo>
                  <a:cubicBezTo>
                    <a:pt x="5923" y="4218"/>
                    <a:pt x="5852" y="4148"/>
                    <a:pt x="5764" y="4148"/>
                  </a:cubicBezTo>
                  <a:lnTo>
                    <a:pt x="5126" y="4148"/>
                  </a:lnTo>
                  <a:cubicBezTo>
                    <a:pt x="5037" y="4148"/>
                    <a:pt x="4966" y="4218"/>
                    <a:pt x="4966" y="4307"/>
                  </a:cubicBezTo>
                  <a:lnTo>
                    <a:pt x="4966" y="4785"/>
                  </a:lnTo>
                  <a:lnTo>
                    <a:pt x="4647" y="4785"/>
                  </a:lnTo>
                  <a:lnTo>
                    <a:pt x="4647" y="3828"/>
                  </a:lnTo>
                  <a:close/>
                  <a:moveTo>
                    <a:pt x="9294" y="3828"/>
                  </a:moveTo>
                  <a:lnTo>
                    <a:pt x="9294" y="4785"/>
                  </a:lnTo>
                  <a:lnTo>
                    <a:pt x="8974" y="4785"/>
                  </a:lnTo>
                  <a:lnTo>
                    <a:pt x="8974" y="4307"/>
                  </a:lnTo>
                  <a:cubicBezTo>
                    <a:pt x="8974" y="4218"/>
                    <a:pt x="8903" y="4148"/>
                    <a:pt x="8815" y="4148"/>
                  </a:cubicBezTo>
                  <a:cubicBezTo>
                    <a:pt x="8727" y="4148"/>
                    <a:pt x="8656" y="4218"/>
                    <a:pt x="8656" y="4307"/>
                  </a:cubicBezTo>
                  <a:lnTo>
                    <a:pt x="8656" y="4785"/>
                  </a:lnTo>
                  <a:lnTo>
                    <a:pt x="7199" y="4785"/>
                  </a:lnTo>
                  <a:lnTo>
                    <a:pt x="7199" y="4307"/>
                  </a:lnTo>
                  <a:cubicBezTo>
                    <a:pt x="7199" y="4218"/>
                    <a:pt x="7128" y="4148"/>
                    <a:pt x="7039" y="4148"/>
                  </a:cubicBezTo>
                  <a:cubicBezTo>
                    <a:pt x="6951" y="4148"/>
                    <a:pt x="6880" y="4218"/>
                    <a:pt x="6880" y="4307"/>
                  </a:cubicBezTo>
                  <a:lnTo>
                    <a:pt x="6880" y="4785"/>
                  </a:lnTo>
                  <a:lnTo>
                    <a:pt x="6561" y="4785"/>
                  </a:lnTo>
                  <a:lnTo>
                    <a:pt x="6561" y="3828"/>
                  </a:lnTo>
                  <a:close/>
                  <a:moveTo>
                    <a:pt x="4328" y="5105"/>
                  </a:moveTo>
                  <a:lnTo>
                    <a:pt x="4328" y="6062"/>
                  </a:lnTo>
                  <a:lnTo>
                    <a:pt x="4009" y="6062"/>
                  </a:lnTo>
                  <a:lnTo>
                    <a:pt x="4009" y="5583"/>
                  </a:lnTo>
                  <a:cubicBezTo>
                    <a:pt x="4009" y="5495"/>
                    <a:pt x="3938" y="5423"/>
                    <a:pt x="3850" y="5423"/>
                  </a:cubicBezTo>
                  <a:cubicBezTo>
                    <a:pt x="3762" y="5423"/>
                    <a:pt x="3690" y="5495"/>
                    <a:pt x="3690" y="5583"/>
                  </a:cubicBezTo>
                  <a:lnTo>
                    <a:pt x="3690" y="6062"/>
                  </a:lnTo>
                  <a:lnTo>
                    <a:pt x="1595" y="6062"/>
                  </a:lnTo>
                  <a:lnTo>
                    <a:pt x="1595" y="5583"/>
                  </a:lnTo>
                  <a:cubicBezTo>
                    <a:pt x="1595" y="5495"/>
                    <a:pt x="1524" y="5423"/>
                    <a:pt x="1436" y="5423"/>
                  </a:cubicBezTo>
                  <a:cubicBezTo>
                    <a:pt x="1348" y="5423"/>
                    <a:pt x="1277" y="5495"/>
                    <a:pt x="1277" y="5583"/>
                  </a:cubicBezTo>
                  <a:lnTo>
                    <a:pt x="1277" y="6062"/>
                  </a:lnTo>
                  <a:lnTo>
                    <a:pt x="957" y="6062"/>
                  </a:lnTo>
                  <a:lnTo>
                    <a:pt x="957" y="5105"/>
                  </a:lnTo>
                  <a:close/>
                  <a:moveTo>
                    <a:pt x="5604" y="5742"/>
                  </a:moveTo>
                  <a:lnTo>
                    <a:pt x="5604" y="6062"/>
                  </a:lnTo>
                  <a:lnTo>
                    <a:pt x="5285" y="6062"/>
                  </a:lnTo>
                  <a:lnTo>
                    <a:pt x="5285" y="5742"/>
                  </a:lnTo>
                  <a:close/>
                  <a:moveTo>
                    <a:pt x="6242" y="5105"/>
                  </a:moveTo>
                  <a:lnTo>
                    <a:pt x="6242" y="6062"/>
                  </a:lnTo>
                  <a:lnTo>
                    <a:pt x="5923" y="6062"/>
                  </a:lnTo>
                  <a:lnTo>
                    <a:pt x="5923" y="5583"/>
                  </a:lnTo>
                  <a:cubicBezTo>
                    <a:pt x="5923" y="5495"/>
                    <a:pt x="5852" y="5423"/>
                    <a:pt x="5764" y="5423"/>
                  </a:cubicBezTo>
                  <a:lnTo>
                    <a:pt x="5126" y="5423"/>
                  </a:lnTo>
                  <a:cubicBezTo>
                    <a:pt x="5037" y="5423"/>
                    <a:pt x="4966" y="5495"/>
                    <a:pt x="4966" y="5583"/>
                  </a:cubicBezTo>
                  <a:lnTo>
                    <a:pt x="4966" y="6062"/>
                  </a:lnTo>
                  <a:lnTo>
                    <a:pt x="4647" y="6062"/>
                  </a:lnTo>
                  <a:lnTo>
                    <a:pt x="4647" y="5105"/>
                  </a:lnTo>
                  <a:close/>
                  <a:moveTo>
                    <a:pt x="9931" y="5105"/>
                  </a:moveTo>
                  <a:lnTo>
                    <a:pt x="9931" y="6062"/>
                  </a:lnTo>
                  <a:lnTo>
                    <a:pt x="9613" y="6062"/>
                  </a:lnTo>
                  <a:lnTo>
                    <a:pt x="9613" y="5583"/>
                  </a:lnTo>
                  <a:cubicBezTo>
                    <a:pt x="9613" y="5495"/>
                    <a:pt x="9541" y="5423"/>
                    <a:pt x="9453" y="5423"/>
                  </a:cubicBezTo>
                  <a:cubicBezTo>
                    <a:pt x="9365" y="5423"/>
                    <a:pt x="9294" y="5495"/>
                    <a:pt x="9294" y="5583"/>
                  </a:cubicBezTo>
                  <a:lnTo>
                    <a:pt x="9294" y="6062"/>
                  </a:lnTo>
                  <a:lnTo>
                    <a:pt x="7199" y="6062"/>
                  </a:lnTo>
                  <a:lnTo>
                    <a:pt x="7199" y="5583"/>
                  </a:lnTo>
                  <a:cubicBezTo>
                    <a:pt x="7199" y="5495"/>
                    <a:pt x="7128" y="5423"/>
                    <a:pt x="7039" y="5423"/>
                  </a:cubicBezTo>
                  <a:cubicBezTo>
                    <a:pt x="6951" y="5423"/>
                    <a:pt x="6880" y="5495"/>
                    <a:pt x="6880" y="5583"/>
                  </a:cubicBezTo>
                  <a:lnTo>
                    <a:pt x="6880" y="6062"/>
                  </a:lnTo>
                  <a:lnTo>
                    <a:pt x="6561" y="6062"/>
                  </a:lnTo>
                  <a:lnTo>
                    <a:pt x="6561" y="5105"/>
                  </a:lnTo>
                  <a:close/>
                  <a:moveTo>
                    <a:pt x="10542" y="6380"/>
                  </a:moveTo>
                  <a:cubicBezTo>
                    <a:pt x="10476" y="6566"/>
                    <a:pt x="10299" y="6699"/>
                    <a:pt x="10091" y="6699"/>
                  </a:cubicBezTo>
                  <a:lnTo>
                    <a:pt x="1436" y="6699"/>
                  </a:lnTo>
                  <a:cubicBezTo>
                    <a:pt x="1348" y="6699"/>
                    <a:pt x="1277" y="6771"/>
                    <a:pt x="1277" y="6859"/>
                  </a:cubicBezTo>
                  <a:cubicBezTo>
                    <a:pt x="1277" y="6947"/>
                    <a:pt x="1348" y="7019"/>
                    <a:pt x="1436" y="7019"/>
                  </a:cubicBezTo>
                  <a:lnTo>
                    <a:pt x="9931" y="7019"/>
                  </a:lnTo>
                  <a:lnTo>
                    <a:pt x="9931" y="7337"/>
                  </a:lnTo>
                  <a:lnTo>
                    <a:pt x="957" y="7337"/>
                  </a:lnTo>
                  <a:lnTo>
                    <a:pt x="957" y="6859"/>
                  </a:lnTo>
                  <a:cubicBezTo>
                    <a:pt x="957" y="6771"/>
                    <a:pt x="887" y="6699"/>
                    <a:pt x="798" y="6699"/>
                  </a:cubicBezTo>
                  <a:cubicBezTo>
                    <a:pt x="591" y="6699"/>
                    <a:pt x="412" y="6566"/>
                    <a:pt x="347" y="6380"/>
                  </a:cubicBezTo>
                  <a:close/>
                  <a:moveTo>
                    <a:pt x="10542" y="7656"/>
                  </a:moveTo>
                  <a:cubicBezTo>
                    <a:pt x="10476" y="7842"/>
                    <a:pt x="10299" y="7976"/>
                    <a:pt x="10091" y="7976"/>
                  </a:cubicBezTo>
                  <a:lnTo>
                    <a:pt x="798" y="7976"/>
                  </a:lnTo>
                  <a:cubicBezTo>
                    <a:pt x="591" y="7976"/>
                    <a:pt x="412" y="7842"/>
                    <a:pt x="347" y="7656"/>
                  </a:cubicBezTo>
                  <a:close/>
                  <a:moveTo>
                    <a:pt x="1277" y="8294"/>
                  </a:moveTo>
                  <a:lnTo>
                    <a:pt x="1277" y="9613"/>
                  </a:lnTo>
                  <a:lnTo>
                    <a:pt x="957" y="9613"/>
                  </a:lnTo>
                  <a:lnTo>
                    <a:pt x="957" y="8294"/>
                  </a:lnTo>
                  <a:close/>
                  <a:moveTo>
                    <a:pt x="2164" y="8294"/>
                  </a:moveTo>
                  <a:lnTo>
                    <a:pt x="2164" y="9613"/>
                  </a:lnTo>
                  <a:lnTo>
                    <a:pt x="1595" y="9613"/>
                  </a:lnTo>
                  <a:lnTo>
                    <a:pt x="1595" y="8294"/>
                  </a:lnTo>
                  <a:close/>
                  <a:moveTo>
                    <a:pt x="2802" y="8294"/>
                  </a:moveTo>
                  <a:lnTo>
                    <a:pt x="2802" y="9613"/>
                  </a:lnTo>
                  <a:lnTo>
                    <a:pt x="2483" y="9613"/>
                  </a:lnTo>
                  <a:lnTo>
                    <a:pt x="2483" y="8294"/>
                  </a:lnTo>
                  <a:close/>
                  <a:moveTo>
                    <a:pt x="3690" y="8294"/>
                  </a:moveTo>
                  <a:lnTo>
                    <a:pt x="3690" y="9613"/>
                  </a:lnTo>
                  <a:lnTo>
                    <a:pt x="3121" y="9613"/>
                  </a:lnTo>
                  <a:lnTo>
                    <a:pt x="3121" y="8294"/>
                  </a:lnTo>
                  <a:close/>
                  <a:moveTo>
                    <a:pt x="7768" y="8294"/>
                  </a:moveTo>
                  <a:lnTo>
                    <a:pt x="7768" y="9613"/>
                  </a:lnTo>
                  <a:lnTo>
                    <a:pt x="7199" y="9613"/>
                  </a:lnTo>
                  <a:lnTo>
                    <a:pt x="7199" y="8294"/>
                  </a:lnTo>
                  <a:close/>
                  <a:moveTo>
                    <a:pt x="8406" y="8294"/>
                  </a:moveTo>
                  <a:lnTo>
                    <a:pt x="8406" y="9613"/>
                  </a:lnTo>
                  <a:lnTo>
                    <a:pt x="8086" y="9613"/>
                  </a:lnTo>
                  <a:lnTo>
                    <a:pt x="8086" y="8294"/>
                  </a:lnTo>
                  <a:close/>
                  <a:moveTo>
                    <a:pt x="9294" y="8294"/>
                  </a:moveTo>
                  <a:lnTo>
                    <a:pt x="9294" y="9613"/>
                  </a:lnTo>
                  <a:lnTo>
                    <a:pt x="8725" y="9613"/>
                  </a:lnTo>
                  <a:lnTo>
                    <a:pt x="8725" y="8294"/>
                  </a:lnTo>
                  <a:close/>
                  <a:moveTo>
                    <a:pt x="9931" y="8294"/>
                  </a:moveTo>
                  <a:lnTo>
                    <a:pt x="9931" y="9613"/>
                  </a:lnTo>
                  <a:lnTo>
                    <a:pt x="9613" y="9613"/>
                  </a:lnTo>
                  <a:lnTo>
                    <a:pt x="9613" y="8294"/>
                  </a:lnTo>
                  <a:close/>
                  <a:moveTo>
                    <a:pt x="3690" y="9931"/>
                  </a:moveTo>
                  <a:lnTo>
                    <a:pt x="3690" y="10570"/>
                  </a:lnTo>
                  <a:lnTo>
                    <a:pt x="957" y="10570"/>
                  </a:lnTo>
                  <a:lnTo>
                    <a:pt x="957" y="9931"/>
                  </a:lnTo>
                  <a:close/>
                  <a:moveTo>
                    <a:pt x="4328" y="8294"/>
                  </a:moveTo>
                  <a:lnTo>
                    <a:pt x="4328" y="10570"/>
                  </a:lnTo>
                  <a:lnTo>
                    <a:pt x="4009" y="10570"/>
                  </a:lnTo>
                  <a:lnTo>
                    <a:pt x="4009" y="8294"/>
                  </a:lnTo>
                  <a:close/>
                  <a:moveTo>
                    <a:pt x="6242" y="8294"/>
                  </a:moveTo>
                  <a:lnTo>
                    <a:pt x="6242" y="10570"/>
                  </a:lnTo>
                  <a:lnTo>
                    <a:pt x="4647" y="10570"/>
                  </a:lnTo>
                  <a:lnTo>
                    <a:pt x="4647" y="8294"/>
                  </a:lnTo>
                  <a:close/>
                  <a:moveTo>
                    <a:pt x="6880" y="8294"/>
                  </a:moveTo>
                  <a:lnTo>
                    <a:pt x="6880" y="10570"/>
                  </a:lnTo>
                  <a:lnTo>
                    <a:pt x="6561" y="10570"/>
                  </a:lnTo>
                  <a:lnTo>
                    <a:pt x="6561" y="8294"/>
                  </a:lnTo>
                  <a:close/>
                  <a:moveTo>
                    <a:pt x="9931" y="9931"/>
                  </a:moveTo>
                  <a:lnTo>
                    <a:pt x="9931" y="10570"/>
                  </a:lnTo>
                  <a:lnTo>
                    <a:pt x="7199" y="10570"/>
                  </a:lnTo>
                  <a:lnTo>
                    <a:pt x="7199" y="9931"/>
                  </a:lnTo>
                  <a:close/>
                  <a:moveTo>
                    <a:pt x="5444" y="0"/>
                  </a:moveTo>
                  <a:cubicBezTo>
                    <a:pt x="4883" y="0"/>
                    <a:pt x="4417" y="418"/>
                    <a:pt x="4340" y="957"/>
                  </a:cubicBezTo>
                  <a:lnTo>
                    <a:pt x="2712" y="957"/>
                  </a:lnTo>
                  <a:cubicBezTo>
                    <a:pt x="2624" y="957"/>
                    <a:pt x="2552" y="1029"/>
                    <a:pt x="2552" y="1117"/>
                  </a:cubicBezTo>
                  <a:lnTo>
                    <a:pt x="2552" y="2234"/>
                  </a:lnTo>
                  <a:lnTo>
                    <a:pt x="2074" y="2234"/>
                  </a:lnTo>
                  <a:cubicBezTo>
                    <a:pt x="1986" y="2234"/>
                    <a:pt x="1914" y="2305"/>
                    <a:pt x="1914" y="2393"/>
                  </a:cubicBezTo>
                  <a:lnTo>
                    <a:pt x="1914" y="3509"/>
                  </a:lnTo>
                  <a:lnTo>
                    <a:pt x="1436" y="3509"/>
                  </a:lnTo>
                  <a:cubicBezTo>
                    <a:pt x="1348" y="3509"/>
                    <a:pt x="1277" y="3581"/>
                    <a:pt x="1277" y="3669"/>
                  </a:cubicBezTo>
                  <a:lnTo>
                    <a:pt x="1277" y="4785"/>
                  </a:lnTo>
                  <a:lnTo>
                    <a:pt x="798" y="4785"/>
                  </a:lnTo>
                  <a:cubicBezTo>
                    <a:pt x="710" y="4785"/>
                    <a:pt x="639" y="4857"/>
                    <a:pt x="639" y="4945"/>
                  </a:cubicBezTo>
                  <a:lnTo>
                    <a:pt x="639" y="6062"/>
                  </a:lnTo>
                  <a:lnTo>
                    <a:pt x="160" y="6062"/>
                  </a:lnTo>
                  <a:cubicBezTo>
                    <a:pt x="72" y="6062"/>
                    <a:pt x="0" y="6132"/>
                    <a:pt x="0" y="6221"/>
                  </a:cubicBezTo>
                  <a:cubicBezTo>
                    <a:pt x="0" y="6606"/>
                    <a:pt x="275" y="6928"/>
                    <a:pt x="639" y="7002"/>
                  </a:cubicBezTo>
                  <a:lnTo>
                    <a:pt x="639" y="7337"/>
                  </a:lnTo>
                  <a:lnTo>
                    <a:pt x="160" y="7337"/>
                  </a:lnTo>
                  <a:cubicBezTo>
                    <a:pt x="72" y="7337"/>
                    <a:pt x="0" y="7409"/>
                    <a:pt x="0" y="7497"/>
                  </a:cubicBezTo>
                  <a:cubicBezTo>
                    <a:pt x="0" y="7882"/>
                    <a:pt x="275" y="8204"/>
                    <a:pt x="639" y="8279"/>
                  </a:cubicBezTo>
                  <a:lnTo>
                    <a:pt x="639" y="10729"/>
                  </a:lnTo>
                  <a:cubicBezTo>
                    <a:pt x="639" y="10818"/>
                    <a:pt x="710" y="10888"/>
                    <a:pt x="798" y="10888"/>
                  </a:cubicBezTo>
                  <a:lnTo>
                    <a:pt x="10091" y="10888"/>
                  </a:lnTo>
                  <a:cubicBezTo>
                    <a:pt x="10179" y="10888"/>
                    <a:pt x="10251" y="10818"/>
                    <a:pt x="10251" y="10729"/>
                  </a:cubicBezTo>
                  <a:lnTo>
                    <a:pt x="10251" y="8279"/>
                  </a:lnTo>
                  <a:cubicBezTo>
                    <a:pt x="10614" y="8204"/>
                    <a:pt x="10888" y="7882"/>
                    <a:pt x="10888" y="7497"/>
                  </a:cubicBezTo>
                  <a:cubicBezTo>
                    <a:pt x="10888" y="7409"/>
                    <a:pt x="10817" y="7337"/>
                    <a:pt x="10729" y="7337"/>
                  </a:cubicBezTo>
                  <a:lnTo>
                    <a:pt x="10251" y="7337"/>
                  </a:lnTo>
                  <a:lnTo>
                    <a:pt x="10251" y="7002"/>
                  </a:lnTo>
                  <a:cubicBezTo>
                    <a:pt x="10614" y="6928"/>
                    <a:pt x="10888" y="6606"/>
                    <a:pt x="10888" y="6221"/>
                  </a:cubicBezTo>
                  <a:cubicBezTo>
                    <a:pt x="10888" y="6132"/>
                    <a:pt x="10817" y="6062"/>
                    <a:pt x="10729" y="6062"/>
                  </a:cubicBezTo>
                  <a:lnTo>
                    <a:pt x="10251" y="6062"/>
                  </a:lnTo>
                  <a:lnTo>
                    <a:pt x="10251" y="4945"/>
                  </a:lnTo>
                  <a:cubicBezTo>
                    <a:pt x="10251" y="4857"/>
                    <a:pt x="10179" y="4785"/>
                    <a:pt x="10091" y="4785"/>
                  </a:cubicBezTo>
                  <a:lnTo>
                    <a:pt x="9613" y="4785"/>
                  </a:lnTo>
                  <a:lnTo>
                    <a:pt x="9613" y="3669"/>
                  </a:lnTo>
                  <a:cubicBezTo>
                    <a:pt x="9613" y="3581"/>
                    <a:pt x="9541" y="3509"/>
                    <a:pt x="9453" y="3509"/>
                  </a:cubicBezTo>
                  <a:lnTo>
                    <a:pt x="8974" y="3509"/>
                  </a:lnTo>
                  <a:lnTo>
                    <a:pt x="8974" y="2393"/>
                  </a:lnTo>
                  <a:cubicBezTo>
                    <a:pt x="8974" y="2305"/>
                    <a:pt x="8903" y="2234"/>
                    <a:pt x="8815" y="2234"/>
                  </a:cubicBezTo>
                  <a:lnTo>
                    <a:pt x="8337" y="2234"/>
                  </a:lnTo>
                  <a:lnTo>
                    <a:pt x="8337" y="1117"/>
                  </a:lnTo>
                  <a:cubicBezTo>
                    <a:pt x="8337" y="1029"/>
                    <a:pt x="8265" y="957"/>
                    <a:pt x="8177" y="957"/>
                  </a:cubicBezTo>
                  <a:lnTo>
                    <a:pt x="6550" y="957"/>
                  </a:lnTo>
                  <a:cubicBezTo>
                    <a:pt x="6472" y="418"/>
                    <a:pt x="6006" y="0"/>
                    <a:pt x="544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4" name="Google Shape;884;p26"/>
          <p:cNvGrpSpPr/>
          <p:nvPr/>
        </p:nvGrpSpPr>
        <p:grpSpPr>
          <a:xfrm>
            <a:off x="535630" y="3862879"/>
            <a:ext cx="656400" cy="656400"/>
            <a:chOff x="551200" y="3938479"/>
            <a:chExt cx="656400" cy="656400"/>
          </a:xfrm>
        </p:grpSpPr>
        <p:sp>
          <p:nvSpPr>
            <p:cNvPr id="885" name="Google Shape;885;p26"/>
            <p:cNvSpPr/>
            <p:nvPr/>
          </p:nvSpPr>
          <p:spPr>
            <a:xfrm>
              <a:off x="551200" y="3938479"/>
              <a:ext cx="656400" cy="656400"/>
            </a:xfrm>
            <a:prstGeom prst="ellipse">
              <a:avLst/>
            </a:prstGeom>
            <a:solidFill>
              <a:srgbClr val="E9D19F">
                <a:alpha val="2849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86" name="Google Shape;886;p26"/>
            <p:cNvGrpSpPr/>
            <p:nvPr/>
          </p:nvGrpSpPr>
          <p:grpSpPr>
            <a:xfrm>
              <a:off x="689991" y="4061115"/>
              <a:ext cx="378834" cy="411114"/>
              <a:chOff x="3394875" y="1850150"/>
              <a:chExt cx="250850" cy="272225"/>
            </a:xfrm>
          </p:grpSpPr>
          <p:sp>
            <p:nvSpPr>
              <p:cNvPr id="887" name="Google Shape;887;p26"/>
              <p:cNvSpPr/>
              <p:nvPr/>
            </p:nvSpPr>
            <p:spPr>
              <a:xfrm>
                <a:off x="3584600" y="1850150"/>
                <a:ext cx="61125" cy="272225"/>
              </a:xfrm>
              <a:custGeom>
                <a:avLst/>
                <a:gdLst/>
                <a:ahLst/>
                <a:cxnLst/>
                <a:rect l="l" t="t" r="r" b="b"/>
                <a:pathLst>
                  <a:path w="2445" h="10889" extrusionOk="0">
                    <a:moveTo>
                      <a:pt x="1222" y="2680"/>
                    </a:moveTo>
                    <a:lnTo>
                      <a:pt x="1438" y="2847"/>
                    </a:lnTo>
                    <a:lnTo>
                      <a:pt x="1438" y="3213"/>
                    </a:lnTo>
                    <a:lnTo>
                      <a:pt x="1006" y="3213"/>
                    </a:lnTo>
                    <a:lnTo>
                      <a:pt x="1006" y="2847"/>
                    </a:lnTo>
                    <a:lnTo>
                      <a:pt x="1222" y="2680"/>
                    </a:lnTo>
                    <a:close/>
                    <a:moveTo>
                      <a:pt x="1222" y="1276"/>
                    </a:moveTo>
                    <a:lnTo>
                      <a:pt x="1880" y="2211"/>
                    </a:lnTo>
                    <a:lnTo>
                      <a:pt x="1880" y="3213"/>
                    </a:lnTo>
                    <a:lnTo>
                      <a:pt x="1762" y="3213"/>
                    </a:lnTo>
                    <a:lnTo>
                      <a:pt x="1762" y="2767"/>
                    </a:lnTo>
                    <a:cubicBezTo>
                      <a:pt x="1762" y="2717"/>
                      <a:pt x="1738" y="2670"/>
                      <a:pt x="1699" y="2640"/>
                    </a:cubicBezTo>
                    <a:lnTo>
                      <a:pt x="1321" y="2347"/>
                    </a:lnTo>
                    <a:cubicBezTo>
                      <a:pt x="1292" y="2325"/>
                      <a:pt x="1257" y="2314"/>
                      <a:pt x="1222" y="2314"/>
                    </a:cubicBezTo>
                    <a:cubicBezTo>
                      <a:pt x="1187" y="2314"/>
                      <a:pt x="1152" y="2325"/>
                      <a:pt x="1123" y="2347"/>
                    </a:cubicBezTo>
                    <a:lnTo>
                      <a:pt x="745" y="2640"/>
                    </a:lnTo>
                    <a:cubicBezTo>
                      <a:pt x="706" y="2670"/>
                      <a:pt x="682" y="2717"/>
                      <a:pt x="682" y="2767"/>
                    </a:cubicBezTo>
                    <a:lnTo>
                      <a:pt x="682" y="3213"/>
                    </a:lnTo>
                    <a:lnTo>
                      <a:pt x="564" y="3213"/>
                    </a:lnTo>
                    <a:lnTo>
                      <a:pt x="564" y="2211"/>
                    </a:lnTo>
                    <a:lnTo>
                      <a:pt x="1222" y="1276"/>
                    </a:lnTo>
                    <a:close/>
                    <a:moveTo>
                      <a:pt x="2120" y="3537"/>
                    </a:moveTo>
                    <a:lnTo>
                      <a:pt x="2120" y="3893"/>
                    </a:lnTo>
                    <a:lnTo>
                      <a:pt x="323" y="3893"/>
                    </a:lnTo>
                    <a:lnTo>
                      <a:pt x="323" y="3537"/>
                    </a:lnTo>
                    <a:close/>
                    <a:moveTo>
                      <a:pt x="2120" y="10209"/>
                    </a:moveTo>
                    <a:lnTo>
                      <a:pt x="2120" y="10565"/>
                    </a:lnTo>
                    <a:lnTo>
                      <a:pt x="323" y="10565"/>
                    </a:lnTo>
                    <a:lnTo>
                      <a:pt x="323" y="10209"/>
                    </a:lnTo>
                    <a:close/>
                    <a:moveTo>
                      <a:pt x="1222" y="1"/>
                    </a:moveTo>
                    <a:cubicBezTo>
                      <a:pt x="1133" y="1"/>
                      <a:pt x="1060" y="73"/>
                      <a:pt x="1060" y="162"/>
                    </a:cubicBezTo>
                    <a:lnTo>
                      <a:pt x="1060" y="944"/>
                    </a:lnTo>
                    <a:lnTo>
                      <a:pt x="269" y="2066"/>
                    </a:lnTo>
                    <a:cubicBezTo>
                      <a:pt x="250" y="2094"/>
                      <a:pt x="240" y="2126"/>
                      <a:pt x="240" y="2159"/>
                    </a:cubicBezTo>
                    <a:lnTo>
                      <a:pt x="240" y="3214"/>
                    </a:lnTo>
                    <a:lnTo>
                      <a:pt x="162" y="3214"/>
                    </a:lnTo>
                    <a:cubicBezTo>
                      <a:pt x="72" y="3214"/>
                      <a:pt x="0" y="3286"/>
                      <a:pt x="0" y="3376"/>
                    </a:cubicBezTo>
                    <a:lnTo>
                      <a:pt x="0" y="4055"/>
                    </a:lnTo>
                    <a:cubicBezTo>
                      <a:pt x="0" y="4144"/>
                      <a:pt x="72" y="4216"/>
                      <a:pt x="162" y="4216"/>
                    </a:cubicBezTo>
                    <a:lnTo>
                      <a:pt x="240" y="4216"/>
                    </a:lnTo>
                    <a:lnTo>
                      <a:pt x="240" y="9886"/>
                    </a:lnTo>
                    <a:lnTo>
                      <a:pt x="162" y="9886"/>
                    </a:lnTo>
                    <a:cubicBezTo>
                      <a:pt x="72" y="9886"/>
                      <a:pt x="0" y="9958"/>
                      <a:pt x="0" y="10047"/>
                    </a:cubicBezTo>
                    <a:lnTo>
                      <a:pt x="0" y="10727"/>
                    </a:lnTo>
                    <a:cubicBezTo>
                      <a:pt x="0" y="10816"/>
                      <a:pt x="72" y="10889"/>
                      <a:pt x="162" y="10889"/>
                    </a:cubicBezTo>
                    <a:lnTo>
                      <a:pt x="2283" y="10889"/>
                    </a:lnTo>
                    <a:cubicBezTo>
                      <a:pt x="2372" y="10889"/>
                      <a:pt x="2444" y="10816"/>
                      <a:pt x="2444" y="10727"/>
                    </a:cubicBezTo>
                    <a:lnTo>
                      <a:pt x="2444" y="10047"/>
                    </a:lnTo>
                    <a:cubicBezTo>
                      <a:pt x="2444" y="9958"/>
                      <a:pt x="2372" y="9886"/>
                      <a:pt x="2283" y="9886"/>
                    </a:cubicBezTo>
                    <a:lnTo>
                      <a:pt x="2204" y="9886"/>
                    </a:lnTo>
                    <a:lnTo>
                      <a:pt x="2204" y="5332"/>
                    </a:lnTo>
                    <a:cubicBezTo>
                      <a:pt x="2204" y="5242"/>
                      <a:pt x="2132" y="5170"/>
                      <a:pt x="2043" y="5170"/>
                    </a:cubicBezTo>
                    <a:cubicBezTo>
                      <a:pt x="1953" y="5170"/>
                      <a:pt x="1880" y="5242"/>
                      <a:pt x="1880" y="5332"/>
                    </a:cubicBezTo>
                    <a:lnTo>
                      <a:pt x="1880" y="9886"/>
                    </a:lnTo>
                    <a:lnTo>
                      <a:pt x="564" y="9886"/>
                    </a:lnTo>
                    <a:lnTo>
                      <a:pt x="564" y="4216"/>
                    </a:lnTo>
                    <a:lnTo>
                      <a:pt x="1880" y="4216"/>
                    </a:lnTo>
                    <a:lnTo>
                      <a:pt x="1880" y="4577"/>
                    </a:lnTo>
                    <a:cubicBezTo>
                      <a:pt x="1880" y="4667"/>
                      <a:pt x="1953" y="4739"/>
                      <a:pt x="2043" y="4739"/>
                    </a:cubicBezTo>
                    <a:cubicBezTo>
                      <a:pt x="2132" y="4739"/>
                      <a:pt x="2204" y="4667"/>
                      <a:pt x="2204" y="4577"/>
                    </a:cubicBezTo>
                    <a:lnTo>
                      <a:pt x="2204" y="4216"/>
                    </a:lnTo>
                    <a:lnTo>
                      <a:pt x="2283" y="4216"/>
                    </a:lnTo>
                    <a:cubicBezTo>
                      <a:pt x="2372" y="4216"/>
                      <a:pt x="2444" y="4144"/>
                      <a:pt x="2444" y="4055"/>
                    </a:cubicBezTo>
                    <a:lnTo>
                      <a:pt x="2444" y="3376"/>
                    </a:lnTo>
                    <a:cubicBezTo>
                      <a:pt x="2444" y="3286"/>
                      <a:pt x="2372" y="3213"/>
                      <a:pt x="2283" y="3213"/>
                    </a:cubicBezTo>
                    <a:lnTo>
                      <a:pt x="2204" y="3213"/>
                    </a:lnTo>
                    <a:lnTo>
                      <a:pt x="2204" y="2159"/>
                    </a:lnTo>
                    <a:cubicBezTo>
                      <a:pt x="2204" y="2126"/>
                      <a:pt x="2194" y="2094"/>
                      <a:pt x="2175" y="2066"/>
                    </a:cubicBezTo>
                    <a:lnTo>
                      <a:pt x="1383" y="944"/>
                    </a:lnTo>
                    <a:lnTo>
                      <a:pt x="1383" y="169"/>
                    </a:lnTo>
                    <a:cubicBezTo>
                      <a:pt x="1383" y="80"/>
                      <a:pt x="1315" y="4"/>
                      <a:pt x="1227" y="1"/>
                    </a:cubicBezTo>
                    <a:cubicBezTo>
                      <a:pt x="1226" y="1"/>
                      <a:pt x="1224" y="1"/>
                      <a:pt x="12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6"/>
              <p:cNvSpPr/>
              <p:nvPr/>
            </p:nvSpPr>
            <p:spPr>
              <a:xfrm>
                <a:off x="3523900" y="2028625"/>
                <a:ext cx="35800" cy="41100"/>
              </a:xfrm>
              <a:custGeom>
                <a:avLst/>
                <a:gdLst/>
                <a:ahLst/>
                <a:cxnLst/>
                <a:rect l="l" t="t" r="r" b="b"/>
                <a:pathLst>
                  <a:path w="1432" h="1644" extrusionOk="0">
                    <a:moveTo>
                      <a:pt x="715" y="367"/>
                    </a:moveTo>
                    <a:lnTo>
                      <a:pt x="1107" y="670"/>
                    </a:lnTo>
                    <a:lnTo>
                      <a:pt x="1107" y="1320"/>
                    </a:lnTo>
                    <a:lnTo>
                      <a:pt x="324" y="1320"/>
                    </a:lnTo>
                    <a:lnTo>
                      <a:pt x="324" y="670"/>
                    </a:lnTo>
                    <a:lnTo>
                      <a:pt x="715" y="367"/>
                    </a:lnTo>
                    <a:close/>
                    <a:moveTo>
                      <a:pt x="716" y="1"/>
                    </a:moveTo>
                    <a:cubicBezTo>
                      <a:pt x="681" y="1"/>
                      <a:pt x="646" y="12"/>
                      <a:pt x="617" y="34"/>
                    </a:cubicBezTo>
                    <a:lnTo>
                      <a:pt x="63" y="463"/>
                    </a:lnTo>
                    <a:cubicBezTo>
                      <a:pt x="24" y="493"/>
                      <a:pt x="0" y="540"/>
                      <a:pt x="0" y="590"/>
                    </a:cubicBezTo>
                    <a:lnTo>
                      <a:pt x="0" y="1482"/>
                    </a:lnTo>
                    <a:cubicBezTo>
                      <a:pt x="0" y="1571"/>
                      <a:pt x="73" y="1643"/>
                      <a:pt x="162" y="1643"/>
                    </a:cubicBezTo>
                    <a:lnTo>
                      <a:pt x="1269" y="1643"/>
                    </a:lnTo>
                    <a:cubicBezTo>
                      <a:pt x="1359" y="1643"/>
                      <a:pt x="1431" y="1571"/>
                      <a:pt x="1431" y="1482"/>
                    </a:cubicBezTo>
                    <a:lnTo>
                      <a:pt x="1431" y="590"/>
                    </a:lnTo>
                    <a:cubicBezTo>
                      <a:pt x="1431" y="540"/>
                      <a:pt x="1408" y="493"/>
                      <a:pt x="1368" y="463"/>
                    </a:cubicBezTo>
                    <a:lnTo>
                      <a:pt x="815" y="34"/>
                    </a:lnTo>
                    <a:cubicBezTo>
                      <a:pt x="786" y="12"/>
                      <a:pt x="751" y="1"/>
                      <a:pt x="7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26"/>
              <p:cNvSpPr/>
              <p:nvPr/>
            </p:nvSpPr>
            <p:spPr>
              <a:xfrm>
                <a:off x="3414400" y="2028625"/>
                <a:ext cx="35775" cy="41100"/>
              </a:xfrm>
              <a:custGeom>
                <a:avLst/>
                <a:gdLst/>
                <a:ahLst/>
                <a:cxnLst/>
                <a:rect l="l" t="t" r="r" b="b"/>
                <a:pathLst>
                  <a:path w="1431" h="1644" extrusionOk="0">
                    <a:moveTo>
                      <a:pt x="716" y="367"/>
                    </a:moveTo>
                    <a:lnTo>
                      <a:pt x="1108" y="670"/>
                    </a:lnTo>
                    <a:lnTo>
                      <a:pt x="1108" y="1320"/>
                    </a:lnTo>
                    <a:lnTo>
                      <a:pt x="324" y="1320"/>
                    </a:lnTo>
                    <a:lnTo>
                      <a:pt x="324" y="670"/>
                    </a:lnTo>
                    <a:lnTo>
                      <a:pt x="716" y="367"/>
                    </a:lnTo>
                    <a:close/>
                    <a:moveTo>
                      <a:pt x="716" y="1"/>
                    </a:moveTo>
                    <a:cubicBezTo>
                      <a:pt x="681" y="1"/>
                      <a:pt x="646" y="12"/>
                      <a:pt x="617" y="34"/>
                    </a:cubicBezTo>
                    <a:lnTo>
                      <a:pt x="63" y="463"/>
                    </a:lnTo>
                    <a:cubicBezTo>
                      <a:pt x="23" y="493"/>
                      <a:pt x="1" y="540"/>
                      <a:pt x="1" y="590"/>
                    </a:cubicBezTo>
                    <a:lnTo>
                      <a:pt x="1" y="1482"/>
                    </a:lnTo>
                    <a:cubicBezTo>
                      <a:pt x="1" y="1571"/>
                      <a:pt x="73" y="1643"/>
                      <a:pt x="162" y="1643"/>
                    </a:cubicBezTo>
                    <a:lnTo>
                      <a:pt x="1269" y="1643"/>
                    </a:lnTo>
                    <a:cubicBezTo>
                      <a:pt x="1358" y="1643"/>
                      <a:pt x="1431" y="1571"/>
                      <a:pt x="1431" y="1482"/>
                    </a:cubicBezTo>
                    <a:lnTo>
                      <a:pt x="1431" y="590"/>
                    </a:lnTo>
                    <a:cubicBezTo>
                      <a:pt x="1431" y="540"/>
                      <a:pt x="1408" y="493"/>
                      <a:pt x="1368" y="463"/>
                    </a:cubicBezTo>
                    <a:lnTo>
                      <a:pt x="814" y="34"/>
                    </a:lnTo>
                    <a:cubicBezTo>
                      <a:pt x="786" y="12"/>
                      <a:pt x="751" y="1"/>
                      <a:pt x="7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6"/>
              <p:cNvSpPr/>
              <p:nvPr/>
            </p:nvSpPr>
            <p:spPr>
              <a:xfrm>
                <a:off x="3394875" y="1850875"/>
                <a:ext cx="184350" cy="271500"/>
              </a:xfrm>
              <a:custGeom>
                <a:avLst/>
                <a:gdLst/>
                <a:ahLst/>
                <a:cxnLst/>
                <a:rect l="l" t="t" r="r" b="b"/>
                <a:pathLst>
                  <a:path w="7374" h="10860" extrusionOk="0">
                    <a:moveTo>
                      <a:pt x="3099" y="499"/>
                    </a:moveTo>
                    <a:cubicBezTo>
                      <a:pt x="3081" y="581"/>
                      <a:pt x="3070" y="665"/>
                      <a:pt x="3070" y="750"/>
                    </a:cubicBezTo>
                    <a:cubicBezTo>
                      <a:pt x="3070" y="1359"/>
                      <a:pt x="3565" y="1854"/>
                      <a:pt x="4175" y="1854"/>
                    </a:cubicBezTo>
                    <a:cubicBezTo>
                      <a:pt x="4259" y="1854"/>
                      <a:pt x="4343" y="1844"/>
                      <a:pt x="4425" y="1825"/>
                    </a:cubicBezTo>
                    <a:lnTo>
                      <a:pt x="4425" y="1825"/>
                    </a:lnTo>
                    <a:cubicBezTo>
                      <a:pt x="4251" y="2044"/>
                      <a:pt x="3983" y="2179"/>
                      <a:pt x="3687" y="2179"/>
                    </a:cubicBezTo>
                    <a:cubicBezTo>
                      <a:pt x="3167" y="2179"/>
                      <a:pt x="2744" y="1757"/>
                      <a:pt x="2744" y="1237"/>
                    </a:cubicBezTo>
                    <a:cubicBezTo>
                      <a:pt x="2744" y="941"/>
                      <a:pt x="2880" y="673"/>
                      <a:pt x="3099" y="499"/>
                    </a:cubicBezTo>
                    <a:close/>
                    <a:moveTo>
                      <a:pt x="3687" y="8021"/>
                    </a:moveTo>
                    <a:lnTo>
                      <a:pt x="4500" y="8848"/>
                    </a:lnTo>
                    <a:lnTo>
                      <a:pt x="4500" y="10536"/>
                    </a:lnTo>
                    <a:lnTo>
                      <a:pt x="2874" y="10536"/>
                    </a:lnTo>
                    <a:lnTo>
                      <a:pt x="2874" y="8848"/>
                    </a:lnTo>
                    <a:lnTo>
                      <a:pt x="3687" y="8021"/>
                    </a:lnTo>
                    <a:close/>
                    <a:moveTo>
                      <a:pt x="3686" y="3053"/>
                    </a:moveTo>
                    <a:cubicBezTo>
                      <a:pt x="3862" y="3131"/>
                      <a:pt x="4425" y="3386"/>
                      <a:pt x="5020" y="3708"/>
                    </a:cubicBezTo>
                    <a:cubicBezTo>
                      <a:pt x="5504" y="3971"/>
                      <a:pt x="6344" y="4466"/>
                      <a:pt x="6543" y="4833"/>
                    </a:cubicBezTo>
                    <a:cubicBezTo>
                      <a:pt x="6616" y="4971"/>
                      <a:pt x="6652" y="5113"/>
                      <a:pt x="6652" y="5268"/>
                    </a:cubicBezTo>
                    <a:lnTo>
                      <a:pt x="6601" y="5587"/>
                    </a:lnTo>
                    <a:cubicBezTo>
                      <a:pt x="6527" y="5834"/>
                      <a:pt x="6385" y="6034"/>
                      <a:pt x="6315" y="6124"/>
                    </a:cubicBezTo>
                    <a:lnTo>
                      <a:pt x="3285" y="6124"/>
                    </a:lnTo>
                    <a:cubicBezTo>
                      <a:pt x="3196" y="6124"/>
                      <a:pt x="3123" y="6197"/>
                      <a:pt x="3123" y="6286"/>
                    </a:cubicBezTo>
                    <a:cubicBezTo>
                      <a:pt x="3123" y="6376"/>
                      <a:pt x="3196" y="6447"/>
                      <a:pt x="3285" y="6447"/>
                    </a:cubicBezTo>
                    <a:lnTo>
                      <a:pt x="6323" y="6447"/>
                    </a:lnTo>
                    <a:lnTo>
                      <a:pt x="7050" y="7167"/>
                    </a:lnTo>
                    <a:lnTo>
                      <a:pt x="7050" y="10536"/>
                    </a:lnTo>
                    <a:lnTo>
                      <a:pt x="4823" y="10536"/>
                    </a:lnTo>
                    <a:lnTo>
                      <a:pt x="4823" y="8782"/>
                    </a:lnTo>
                    <a:cubicBezTo>
                      <a:pt x="4823" y="8740"/>
                      <a:pt x="4807" y="8699"/>
                      <a:pt x="4777" y="8669"/>
                    </a:cubicBezTo>
                    <a:lnTo>
                      <a:pt x="3804" y="7679"/>
                    </a:lnTo>
                    <a:cubicBezTo>
                      <a:pt x="3789" y="7663"/>
                      <a:pt x="3770" y="7649"/>
                      <a:pt x="3749" y="7640"/>
                    </a:cubicBezTo>
                    <a:cubicBezTo>
                      <a:pt x="3728" y="7632"/>
                      <a:pt x="3707" y="7628"/>
                      <a:pt x="3687" y="7628"/>
                    </a:cubicBezTo>
                    <a:cubicBezTo>
                      <a:pt x="3644" y="7628"/>
                      <a:pt x="3602" y="7645"/>
                      <a:pt x="3571" y="7677"/>
                    </a:cubicBezTo>
                    <a:lnTo>
                      <a:pt x="2596" y="8669"/>
                    </a:lnTo>
                    <a:cubicBezTo>
                      <a:pt x="2566" y="8699"/>
                      <a:pt x="2550" y="8740"/>
                      <a:pt x="2550" y="8782"/>
                    </a:cubicBezTo>
                    <a:lnTo>
                      <a:pt x="2550" y="10536"/>
                    </a:lnTo>
                    <a:lnTo>
                      <a:pt x="323" y="10536"/>
                    </a:lnTo>
                    <a:lnTo>
                      <a:pt x="323" y="7167"/>
                    </a:lnTo>
                    <a:lnTo>
                      <a:pt x="1050" y="6447"/>
                    </a:lnTo>
                    <a:lnTo>
                      <a:pt x="2530" y="6447"/>
                    </a:lnTo>
                    <a:cubicBezTo>
                      <a:pt x="2620" y="6447"/>
                      <a:pt x="2692" y="6376"/>
                      <a:pt x="2692" y="6286"/>
                    </a:cubicBezTo>
                    <a:cubicBezTo>
                      <a:pt x="2692" y="6197"/>
                      <a:pt x="2620" y="6124"/>
                      <a:pt x="2530" y="6124"/>
                    </a:cubicBezTo>
                    <a:lnTo>
                      <a:pt x="1059" y="6124"/>
                    </a:lnTo>
                    <a:cubicBezTo>
                      <a:pt x="988" y="6034"/>
                      <a:pt x="847" y="5834"/>
                      <a:pt x="773" y="5587"/>
                    </a:cubicBezTo>
                    <a:lnTo>
                      <a:pt x="721" y="5268"/>
                    </a:lnTo>
                    <a:cubicBezTo>
                      <a:pt x="721" y="5113"/>
                      <a:pt x="758" y="4971"/>
                      <a:pt x="831" y="4834"/>
                    </a:cubicBezTo>
                    <a:cubicBezTo>
                      <a:pt x="1137" y="4265"/>
                      <a:pt x="2936" y="3383"/>
                      <a:pt x="3686" y="3053"/>
                    </a:cubicBezTo>
                    <a:close/>
                    <a:moveTo>
                      <a:pt x="3439" y="0"/>
                    </a:moveTo>
                    <a:cubicBezTo>
                      <a:pt x="3426" y="0"/>
                      <a:pt x="3414" y="1"/>
                      <a:pt x="3402" y="4"/>
                    </a:cubicBezTo>
                    <a:cubicBezTo>
                      <a:pt x="2825" y="137"/>
                      <a:pt x="2421" y="644"/>
                      <a:pt x="2421" y="1237"/>
                    </a:cubicBezTo>
                    <a:cubicBezTo>
                      <a:pt x="2421" y="1881"/>
                      <a:pt x="2903" y="2412"/>
                      <a:pt x="3525" y="2493"/>
                    </a:cubicBezTo>
                    <a:lnTo>
                      <a:pt x="3525" y="2771"/>
                    </a:lnTo>
                    <a:cubicBezTo>
                      <a:pt x="3317" y="2865"/>
                      <a:pt x="2804" y="3100"/>
                      <a:pt x="2265" y="3388"/>
                    </a:cubicBezTo>
                    <a:cubicBezTo>
                      <a:pt x="1311" y="3900"/>
                      <a:pt x="732" y="4335"/>
                      <a:pt x="546" y="4681"/>
                    </a:cubicBezTo>
                    <a:cubicBezTo>
                      <a:pt x="445" y="4869"/>
                      <a:pt x="396" y="5070"/>
                      <a:pt x="398" y="5282"/>
                    </a:cubicBezTo>
                    <a:cubicBezTo>
                      <a:pt x="398" y="5290"/>
                      <a:pt x="399" y="5298"/>
                      <a:pt x="400" y="5306"/>
                    </a:cubicBezTo>
                    <a:lnTo>
                      <a:pt x="455" y="5648"/>
                    </a:lnTo>
                    <a:cubicBezTo>
                      <a:pt x="456" y="5655"/>
                      <a:pt x="458" y="5661"/>
                      <a:pt x="459" y="5668"/>
                    </a:cubicBezTo>
                    <a:cubicBezTo>
                      <a:pt x="536" y="5932"/>
                      <a:pt x="672" y="6147"/>
                      <a:pt x="766" y="6273"/>
                    </a:cubicBezTo>
                    <a:lnTo>
                      <a:pt x="48" y="6985"/>
                    </a:lnTo>
                    <a:cubicBezTo>
                      <a:pt x="18" y="7016"/>
                      <a:pt x="0" y="7057"/>
                      <a:pt x="0" y="7099"/>
                    </a:cubicBezTo>
                    <a:lnTo>
                      <a:pt x="0" y="10698"/>
                    </a:lnTo>
                    <a:cubicBezTo>
                      <a:pt x="0" y="10787"/>
                      <a:pt x="73" y="10860"/>
                      <a:pt x="162" y="10860"/>
                    </a:cubicBezTo>
                    <a:lnTo>
                      <a:pt x="7211" y="10860"/>
                    </a:lnTo>
                    <a:cubicBezTo>
                      <a:pt x="7301" y="10860"/>
                      <a:pt x="7374" y="10787"/>
                      <a:pt x="7374" y="10698"/>
                    </a:cubicBezTo>
                    <a:lnTo>
                      <a:pt x="7374" y="7099"/>
                    </a:lnTo>
                    <a:cubicBezTo>
                      <a:pt x="7374" y="7057"/>
                      <a:pt x="7356" y="7016"/>
                      <a:pt x="7326" y="6985"/>
                    </a:cubicBezTo>
                    <a:lnTo>
                      <a:pt x="6607" y="6273"/>
                    </a:lnTo>
                    <a:cubicBezTo>
                      <a:pt x="6701" y="6147"/>
                      <a:pt x="6837" y="5932"/>
                      <a:pt x="6914" y="5668"/>
                    </a:cubicBezTo>
                    <a:cubicBezTo>
                      <a:pt x="6916" y="5661"/>
                      <a:pt x="6917" y="5655"/>
                      <a:pt x="6919" y="5648"/>
                    </a:cubicBezTo>
                    <a:lnTo>
                      <a:pt x="6973" y="5306"/>
                    </a:lnTo>
                    <a:cubicBezTo>
                      <a:pt x="6975" y="5298"/>
                      <a:pt x="6975" y="5290"/>
                      <a:pt x="6976" y="5282"/>
                    </a:cubicBezTo>
                    <a:cubicBezTo>
                      <a:pt x="6977" y="5070"/>
                      <a:pt x="6928" y="4869"/>
                      <a:pt x="6827" y="4680"/>
                    </a:cubicBezTo>
                    <a:cubicBezTo>
                      <a:pt x="6433" y="3948"/>
                      <a:pt x="4321" y="2981"/>
                      <a:pt x="3848" y="2771"/>
                    </a:cubicBezTo>
                    <a:lnTo>
                      <a:pt x="3848" y="2493"/>
                    </a:lnTo>
                    <a:cubicBezTo>
                      <a:pt x="4370" y="2427"/>
                      <a:pt x="4799" y="2047"/>
                      <a:pt x="4919" y="1523"/>
                    </a:cubicBezTo>
                    <a:cubicBezTo>
                      <a:pt x="4935" y="1455"/>
                      <a:pt x="4906" y="1386"/>
                      <a:pt x="4849" y="1349"/>
                    </a:cubicBezTo>
                    <a:cubicBezTo>
                      <a:pt x="4822" y="1332"/>
                      <a:pt x="4792" y="1324"/>
                      <a:pt x="4762" y="1324"/>
                    </a:cubicBezTo>
                    <a:cubicBezTo>
                      <a:pt x="4726" y="1324"/>
                      <a:pt x="4691" y="1336"/>
                      <a:pt x="4661" y="1359"/>
                    </a:cubicBezTo>
                    <a:cubicBezTo>
                      <a:pt x="4521" y="1471"/>
                      <a:pt x="4354" y="1531"/>
                      <a:pt x="4175" y="1531"/>
                    </a:cubicBezTo>
                    <a:cubicBezTo>
                      <a:pt x="3744" y="1531"/>
                      <a:pt x="3394" y="1180"/>
                      <a:pt x="3394" y="750"/>
                    </a:cubicBezTo>
                    <a:cubicBezTo>
                      <a:pt x="3394" y="571"/>
                      <a:pt x="3453" y="402"/>
                      <a:pt x="3564" y="263"/>
                    </a:cubicBezTo>
                    <a:cubicBezTo>
                      <a:pt x="3607" y="209"/>
                      <a:pt x="3611" y="134"/>
                      <a:pt x="3575" y="76"/>
                    </a:cubicBezTo>
                    <a:cubicBezTo>
                      <a:pt x="3545" y="28"/>
                      <a:pt x="3493" y="0"/>
                      <a:pt x="34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94"/>
        <p:cNvGrpSpPr/>
        <p:nvPr/>
      </p:nvGrpSpPr>
      <p:grpSpPr>
        <a:xfrm>
          <a:off x="0" y="0"/>
          <a:ext cx="0" cy="0"/>
          <a:chOff x="0" y="0"/>
          <a:chExt cx="0" cy="0"/>
        </a:xfrm>
      </p:grpSpPr>
      <p:sp>
        <p:nvSpPr>
          <p:cNvPr id="895" name="Google Shape;895;p27"/>
          <p:cNvSpPr txBox="1">
            <a:spLocks noGrp="1"/>
          </p:cNvSpPr>
          <p:nvPr>
            <p:ph type="title"/>
          </p:nvPr>
        </p:nvSpPr>
        <p:spPr>
          <a:xfrm>
            <a:off x="4266875" y="2287763"/>
            <a:ext cx="3810300" cy="543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800">
                <a:solidFill>
                  <a:srgbClr val="660000"/>
                </a:solidFill>
              </a:rPr>
              <a:t>5. Resultados</a:t>
            </a:r>
            <a:endParaRPr sz="3800">
              <a:solidFill>
                <a:srgbClr val="660000"/>
              </a:solidFill>
            </a:endParaRPr>
          </a:p>
        </p:txBody>
      </p:sp>
      <p:grpSp>
        <p:nvGrpSpPr>
          <p:cNvPr id="896" name="Google Shape;896;p27"/>
          <p:cNvGrpSpPr/>
          <p:nvPr/>
        </p:nvGrpSpPr>
        <p:grpSpPr>
          <a:xfrm>
            <a:off x="457208" y="1231916"/>
            <a:ext cx="3046841" cy="2655590"/>
            <a:chOff x="3048833" y="1453016"/>
            <a:chExt cx="3046841" cy="2655590"/>
          </a:xfrm>
        </p:grpSpPr>
        <p:sp>
          <p:nvSpPr>
            <p:cNvPr id="897" name="Google Shape;897;p27"/>
            <p:cNvSpPr/>
            <p:nvPr/>
          </p:nvSpPr>
          <p:spPr>
            <a:xfrm>
              <a:off x="3048833" y="1453016"/>
              <a:ext cx="3046841" cy="2655590"/>
            </a:xfrm>
            <a:custGeom>
              <a:avLst/>
              <a:gdLst/>
              <a:ahLst/>
              <a:cxnLst/>
              <a:rect l="l" t="t" r="r" b="b"/>
              <a:pathLst>
                <a:path w="101884" h="88838" extrusionOk="0">
                  <a:moveTo>
                    <a:pt x="50272" y="0"/>
                  </a:moveTo>
                  <a:cubicBezTo>
                    <a:pt x="31897" y="0"/>
                    <a:pt x="14791" y="11087"/>
                    <a:pt x="8322" y="29000"/>
                  </a:cubicBezTo>
                  <a:cubicBezTo>
                    <a:pt x="1" y="51995"/>
                    <a:pt x="12332" y="77546"/>
                    <a:pt x="35878" y="86063"/>
                  </a:cubicBezTo>
                  <a:cubicBezTo>
                    <a:pt x="41078" y="87945"/>
                    <a:pt x="46391" y="88838"/>
                    <a:pt x="51602" y="88838"/>
                  </a:cubicBezTo>
                  <a:cubicBezTo>
                    <a:pt x="69970" y="88838"/>
                    <a:pt x="87079" y="77751"/>
                    <a:pt x="93562" y="59838"/>
                  </a:cubicBezTo>
                  <a:cubicBezTo>
                    <a:pt x="101883" y="36843"/>
                    <a:pt x="89534" y="11292"/>
                    <a:pt x="66006" y="2775"/>
                  </a:cubicBezTo>
                  <a:cubicBezTo>
                    <a:pt x="60802" y="893"/>
                    <a:pt x="55486" y="0"/>
                    <a:pt x="50272" y="0"/>
                  </a:cubicBezTo>
                  <a:close/>
                </a:path>
              </a:pathLst>
            </a:custGeom>
            <a:solidFill>
              <a:srgbClr val="E4D3B8">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8" name="Google Shape;898;p27"/>
            <p:cNvGrpSpPr/>
            <p:nvPr/>
          </p:nvGrpSpPr>
          <p:grpSpPr>
            <a:xfrm>
              <a:off x="3210684" y="1455331"/>
              <a:ext cx="2794138" cy="2492794"/>
              <a:chOff x="6031360" y="3076713"/>
              <a:chExt cx="539107" cy="480965"/>
            </a:xfrm>
          </p:grpSpPr>
          <p:sp>
            <p:nvSpPr>
              <p:cNvPr id="899" name="Google Shape;899;p27"/>
              <p:cNvSpPr/>
              <p:nvPr/>
            </p:nvSpPr>
            <p:spPr>
              <a:xfrm>
                <a:off x="6160232" y="3107767"/>
                <a:ext cx="410235" cy="449911"/>
              </a:xfrm>
              <a:custGeom>
                <a:avLst/>
                <a:gdLst/>
                <a:ahLst/>
                <a:cxnLst/>
                <a:rect l="l" t="t" r="r" b="b"/>
                <a:pathLst>
                  <a:path w="71098" h="78008" extrusionOk="0">
                    <a:moveTo>
                      <a:pt x="36108" y="3531"/>
                    </a:moveTo>
                    <a:lnTo>
                      <a:pt x="36835" y="4631"/>
                    </a:lnTo>
                    <a:cubicBezTo>
                      <a:pt x="36551" y="4826"/>
                      <a:pt x="36268" y="5039"/>
                      <a:pt x="35948" y="5217"/>
                    </a:cubicBezTo>
                    <a:cubicBezTo>
                      <a:pt x="35043" y="5749"/>
                      <a:pt x="34635" y="6459"/>
                      <a:pt x="35132" y="7488"/>
                    </a:cubicBezTo>
                    <a:cubicBezTo>
                      <a:pt x="35486" y="8208"/>
                      <a:pt x="35984" y="8561"/>
                      <a:pt x="36635" y="8561"/>
                    </a:cubicBezTo>
                    <a:cubicBezTo>
                      <a:pt x="36866" y="8561"/>
                      <a:pt x="37116" y="8517"/>
                      <a:pt x="37385" y="8428"/>
                    </a:cubicBezTo>
                    <a:cubicBezTo>
                      <a:pt x="37776" y="8304"/>
                      <a:pt x="38184" y="8198"/>
                      <a:pt x="38752" y="8056"/>
                    </a:cubicBezTo>
                    <a:lnTo>
                      <a:pt x="38752" y="8056"/>
                    </a:lnTo>
                    <a:cubicBezTo>
                      <a:pt x="38412" y="9075"/>
                      <a:pt x="37909" y="9331"/>
                      <a:pt x="37373" y="9331"/>
                    </a:cubicBezTo>
                    <a:cubicBezTo>
                      <a:pt x="36833" y="9331"/>
                      <a:pt x="36258" y="9072"/>
                      <a:pt x="35779" y="9072"/>
                    </a:cubicBezTo>
                    <a:cubicBezTo>
                      <a:pt x="35690" y="9072"/>
                      <a:pt x="35604" y="9081"/>
                      <a:pt x="35522" y="9102"/>
                    </a:cubicBezTo>
                    <a:lnTo>
                      <a:pt x="33162" y="11977"/>
                    </a:lnTo>
                    <a:lnTo>
                      <a:pt x="28585" y="11037"/>
                    </a:lnTo>
                    <a:lnTo>
                      <a:pt x="31832" y="10238"/>
                    </a:lnTo>
                    <a:cubicBezTo>
                      <a:pt x="32825" y="8162"/>
                      <a:pt x="33127" y="7062"/>
                      <a:pt x="32914" y="6228"/>
                    </a:cubicBezTo>
                    <a:lnTo>
                      <a:pt x="36108" y="3531"/>
                    </a:lnTo>
                    <a:close/>
                    <a:moveTo>
                      <a:pt x="38947" y="36232"/>
                    </a:moveTo>
                    <a:lnTo>
                      <a:pt x="38947" y="36232"/>
                    </a:lnTo>
                    <a:cubicBezTo>
                      <a:pt x="40402" y="36374"/>
                      <a:pt x="40561" y="37705"/>
                      <a:pt x="41253" y="38486"/>
                    </a:cubicBezTo>
                    <a:cubicBezTo>
                      <a:pt x="40278" y="40029"/>
                      <a:pt x="42194" y="41076"/>
                      <a:pt x="41963" y="42673"/>
                    </a:cubicBezTo>
                    <a:cubicBezTo>
                      <a:pt x="41786" y="43862"/>
                      <a:pt x="42833" y="45264"/>
                      <a:pt x="43241" y="46648"/>
                    </a:cubicBezTo>
                    <a:cubicBezTo>
                      <a:pt x="43560" y="47641"/>
                      <a:pt x="43507" y="48741"/>
                      <a:pt x="43046" y="49699"/>
                    </a:cubicBezTo>
                    <a:lnTo>
                      <a:pt x="40473" y="45760"/>
                    </a:lnTo>
                    <a:cubicBezTo>
                      <a:pt x="41449" y="42726"/>
                      <a:pt x="39160" y="39728"/>
                      <a:pt x="38947" y="36232"/>
                    </a:cubicBezTo>
                    <a:close/>
                    <a:moveTo>
                      <a:pt x="36430" y="1"/>
                    </a:moveTo>
                    <a:cubicBezTo>
                      <a:pt x="35873" y="1"/>
                      <a:pt x="35316" y="87"/>
                      <a:pt x="34759" y="284"/>
                    </a:cubicBezTo>
                    <a:cubicBezTo>
                      <a:pt x="33659" y="657"/>
                      <a:pt x="32346" y="870"/>
                      <a:pt x="31885" y="2005"/>
                    </a:cubicBezTo>
                    <a:cubicBezTo>
                      <a:pt x="31264" y="3567"/>
                      <a:pt x="29809" y="3549"/>
                      <a:pt x="28656" y="3992"/>
                    </a:cubicBezTo>
                    <a:cubicBezTo>
                      <a:pt x="26331" y="4826"/>
                      <a:pt x="26012" y="5465"/>
                      <a:pt x="27006" y="7683"/>
                    </a:cubicBezTo>
                    <a:lnTo>
                      <a:pt x="29791" y="7736"/>
                    </a:lnTo>
                    <a:lnTo>
                      <a:pt x="29046" y="10327"/>
                    </a:lnTo>
                    <a:lnTo>
                      <a:pt x="28425" y="7736"/>
                    </a:lnTo>
                    <a:lnTo>
                      <a:pt x="26633" y="11143"/>
                    </a:lnTo>
                    <a:cubicBezTo>
                      <a:pt x="25746" y="11374"/>
                      <a:pt x="24734" y="11391"/>
                      <a:pt x="24113" y="11870"/>
                    </a:cubicBezTo>
                    <a:cubicBezTo>
                      <a:pt x="22960" y="12775"/>
                      <a:pt x="21328" y="12509"/>
                      <a:pt x="20352" y="13680"/>
                    </a:cubicBezTo>
                    <a:lnTo>
                      <a:pt x="19695" y="12900"/>
                    </a:lnTo>
                    <a:lnTo>
                      <a:pt x="18808" y="14106"/>
                    </a:lnTo>
                    <a:cubicBezTo>
                      <a:pt x="18523" y="13971"/>
                      <a:pt x="18518" y="13452"/>
                      <a:pt x="18160" y="13452"/>
                    </a:cubicBezTo>
                    <a:cubicBezTo>
                      <a:pt x="18049" y="13452"/>
                      <a:pt x="17905" y="13501"/>
                      <a:pt x="17708" y="13627"/>
                    </a:cubicBezTo>
                    <a:lnTo>
                      <a:pt x="18560" y="17193"/>
                    </a:lnTo>
                    <a:cubicBezTo>
                      <a:pt x="17972" y="17718"/>
                      <a:pt x="17385" y="18062"/>
                      <a:pt x="16823" y="18062"/>
                    </a:cubicBezTo>
                    <a:cubicBezTo>
                      <a:pt x="16435" y="18062"/>
                      <a:pt x="16059" y="17897"/>
                      <a:pt x="15703" y="17513"/>
                    </a:cubicBezTo>
                    <a:cubicBezTo>
                      <a:pt x="14869" y="16626"/>
                      <a:pt x="13929" y="16750"/>
                      <a:pt x="13112" y="16643"/>
                    </a:cubicBezTo>
                    <a:lnTo>
                      <a:pt x="11196" y="21381"/>
                    </a:lnTo>
                    <a:cubicBezTo>
                      <a:pt x="11922" y="22616"/>
                      <a:pt x="12753" y="22986"/>
                      <a:pt x="13632" y="22986"/>
                    </a:cubicBezTo>
                    <a:cubicBezTo>
                      <a:pt x="14835" y="22986"/>
                      <a:pt x="16130" y="22292"/>
                      <a:pt x="17371" y="22179"/>
                    </a:cubicBezTo>
                    <a:lnTo>
                      <a:pt x="17868" y="20618"/>
                    </a:lnTo>
                    <a:cubicBezTo>
                      <a:pt x="19961" y="20600"/>
                      <a:pt x="19961" y="20600"/>
                      <a:pt x="21594" y="18879"/>
                    </a:cubicBezTo>
                    <a:lnTo>
                      <a:pt x="22587" y="19784"/>
                    </a:lnTo>
                    <a:lnTo>
                      <a:pt x="24646" y="19181"/>
                    </a:lnTo>
                    <a:lnTo>
                      <a:pt x="28762" y="24788"/>
                    </a:lnTo>
                    <a:lnTo>
                      <a:pt x="24930" y="23971"/>
                    </a:lnTo>
                    <a:lnTo>
                      <a:pt x="24930" y="23971"/>
                    </a:lnTo>
                    <a:lnTo>
                      <a:pt x="26544" y="25746"/>
                    </a:lnTo>
                    <a:cubicBezTo>
                      <a:pt x="28177" y="25604"/>
                      <a:pt x="29507" y="24930"/>
                      <a:pt x="30182" y="23209"/>
                    </a:cubicBezTo>
                    <a:cubicBezTo>
                      <a:pt x="29738" y="22747"/>
                      <a:pt x="29365" y="22321"/>
                      <a:pt x="28957" y="21949"/>
                    </a:cubicBezTo>
                    <a:cubicBezTo>
                      <a:pt x="28017" y="21150"/>
                      <a:pt x="27165" y="20352"/>
                      <a:pt x="27502" y="18400"/>
                    </a:cubicBezTo>
                    <a:lnTo>
                      <a:pt x="27502" y="18400"/>
                    </a:lnTo>
                    <a:cubicBezTo>
                      <a:pt x="28336" y="19678"/>
                      <a:pt x="28709" y="20902"/>
                      <a:pt x="29472" y="21239"/>
                    </a:cubicBezTo>
                    <a:cubicBezTo>
                      <a:pt x="30678" y="21771"/>
                      <a:pt x="30785" y="22641"/>
                      <a:pt x="30927" y="23617"/>
                    </a:cubicBezTo>
                    <a:cubicBezTo>
                      <a:pt x="31016" y="24255"/>
                      <a:pt x="30874" y="24965"/>
                      <a:pt x="31087" y="25551"/>
                    </a:cubicBezTo>
                    <a:cubicBezTo>
                      <a:pt x="31282" y="26083"/>
                      <a:pt x="31832" y="26473"/>
                      <a:pt x="32187" y="26952"/>
                    </a:cubicBezTo>
                    <a:cubicBezTo>
                      <a:pt x="32275" y="27077"/>
                      <a:pt x="32329" y="27236"/>
                      <a:pt x="32329" y="27396"/>
                    </a:cubicBezTo>
                    <a:lnTo>
                      <a:pt x="34369" y="26225"/>
                    </a:lnTo>
                    <a:cubicBezTo>
                      <a:pt x="33860" y="25322"/>
                      <a:pt x="33670" y="24632"/>
                      <a:pt x="34867" y="24632"/>
                    </a:cubicBezTo>
                    <a:cubicBezTo>
                      <a:pt x="34964" y="24632"/>
                      <a:pt x="35070" y="24636"/>
                      <a:pt x="35185" y="24646"/>
                    </a:cubicBezTo>
                    <a:cubicBezTo>
                      <a:pt x="35416" y="25462"/>
                      <a:pt x="35718" y="26189"/>
                      <a:pt x="35753" y="26917"/>
                    </a:cubicBezTo>
                    <a:cubicBezTo>
                      <a:pt x="35859" y="28390"/>
                      <a:pt x="37013" y="29011"/>
                      <a:pt x="38024" y="29224"/>
                    </a:cubicBezTo>
                    <a:cubicBezTo>
                      <a:pt x="38126" y="29247"/>
                      <a:pt x="38227" y="29254"/>
                      <a:pt x="38330" y="29254"/>
                    </a:cubicBezTo>
                    <a:cubicBezTo>
                      <a:pt x="38476" y="29254"/>
                      <a:pt x="38623" y="29240"/>
                      <a:pt x="38773" y="29240"/>
                    </a:cubicBezTo>
                    <a:cubicBezTo>
                      <a:pt x="39073" y="29240"/>
                      <a:pt x="39384" y="29296"/>
                      <a:pt x="39710" y="29632"/>
                    </a:cubicBezTo>
                    <a:cubicBezTo>
                      <a:pt x="39812" y="29734"/>
                      <a:pt x="39986" y="29769"/>
                      <a:pt x="40202" y="29769"/>
                    </a:cubicBezTo>
                    <a:cubicBezTo>
                      <a:pt x="40620" y="29769"/>
                      <a:pt x="41193" y="29637"/>
                      <a:pt x="41697" y="29614"/>
                    </a:cubicBezTo>
                    <a:lnTo>
                      <a:pt x="41697" y="29614"/>
                    </a:lnTo>
                    <a:cubicBezTo>
                      <a:pt x="41182" y="31175"/>
                      <a:pt x="41608" y="32825"/>
                      <a:pt x="39657" y="33517"/>
                    </a:cubicBezTo>
                    <a:cubicBezTo>
                      <a:pt x="37368" y="32683"/>
                      <a:pt x="34369" y="33198"/>
                      <a:pt x="32488" y="30608"/>
                    </a:cubicBezTo>
                    <a:cubicBezTo>
                      <a:pt x="32240" y="30253"/>
                      <a:pt x="31388" y="30306"/>
                      <a:pt x="30820" y="30217"/>
                    </a:cubicBezTo>
                    <a:cubicBezTo>
                      <a:pt x="30607" y="30217"/>
                      <a:pt x="30395" y="30270"/>
                      <a:pt x="30182" y="30324"/>
                    </a:cubicBezTo>
                    <a:lnTo>
                      <a:pt x="29507" y="32151"/>
                    </a:lnTo>
                    <a:cubicBezTo>
                      <a:pt x="27875" y="31246"/>
                      <a:pt x="26686" y="29969"/>
                      <a:pt x="25373" y="29259"/>
                    </a:cubicBezTo>
                    <a:cubicBezTo>
                      <a:pt x="23918" y="28496"/>
                      <a:pt x="23794" y="27431"/>
                      <a:pt x="23794" y="26456"/>
                    </a:cubicBezTo>
                    <a:cubicBezTo>
                      <a:pt x="23808" y="24745"/>
                      <a:pt x="23906" y="24354"/>
                      <a:pt x="23055" y="24354"/>
                    </a:cubicBezTo>
                    <a:cubicBezTo>
                      <a:pt x="22802" y="24354"/>
                      <a:pt x="22466" y="24388"/>
                      <a:pt x="22020" y="24433"/>
                    </a:cubicBezTo>
                    <a:cubicBezTo>
                      <a:pt x="21712" y="24458"/>
                      <a:pt x="21377" y="24558"/>
                      <a:pt x="21074" y="24558"/>
                    </a:cubicBezTo>
                    <a:cubicBezTo>
                      <a:pt x="20958" y="24558"/>
                      <a:pt x="20846" y="24543"/>
                      <a:pt x="20742" y="24504"/>
                    </a:cubicBezTo>
                    <a:cubicBezTo>
                      <a:pt x="20157" y="24291"/>
                      <a:pt x="19678" y="23670"/>
                      <a:pt x="19092" y="23546"/>
                    </a:cubicBezTo>
                    <a:cubicBezTo>
                      <a:pt x="19019" y="23530"/>
                      <a:pt x="18944" y="23524"/>
                      <a:pt x="18868" y="23524"/>
                    </a:cubicBezTo>
                    <a:cubicBezTo>
                      <a:pt x="18388" y="23524"/>
                      <a:pt x="17849" y="23788"/>
                      <a:pt x="17363" y="23788"/>
                    </a:cubicBezTo>
                    <a:cubicBezTo>
                      <a:pt x="17305" y="23788"/>
                      <a:pt x="17249" y="23784"/>
                      <a:pt x="17193" y="23776"/>
                    </a:cubicBezTo>
                    <a:cubicBezTo>
                      <a:pt x="17025" y="23751"/>
                      <a:pt x="16855" y="23741"/>
                      <a:pt x="16686" y="23741"/>
                    </a:cubicBezTo>
                    <a:cubicBezTo>
                      <a:pt x="15885" y="23741"/>
                      <a:pt x="15077" y="23971"/>
                      <a:pt x="14280" y="23971"/>
                    </a:cubicBezTo>
                    <a:cubicBezTo>
                      <a:pt x="13809" y="23971"/>
                      <a:pt x="13342" y="23890"/>
                      <a:pt x="12882" y="23634"/>
                    </a:cubicBezTo>
                    <a:cubicBezTo>
                      <a:pt x="12688" y="23891"/>
                      <a:pt x="12389" y="23939"/>
                      <a:pt x="12067" y="23939"/>
                    </a:cubicBezTo>
                    <a:cubicBezTo>
                      <a:pt x="11878" y="23939"/>
                      <a:pt x="11682" y="23923"/>
                      <a:pt x="11494" y="23923"/>
                    </a:cubicBezTo>
                    <a:cubicBezTo>
                      <a:pt x="11005" y="23923"/>
                      <a:pt x="10573" y="24032"/>
                      <a:pt x="10486" y="24823"/>
                    </a:cubicBezTo>
                    <a:cubicBezTo>
                      <a:pt x="8943" y="25125"/>
                      <a:pt x="8925" y="26935"/>
                      <a:pt x="7594" y="27644"/>
                    </a:cubicBezTo>
                    <a:cubicBezTo>
                      <a:pt x="6636" y="28159"/>
                      <a:pt x="5270" y="28461"/>
                      <a:pt x="4720" y="29365"/>
                    </a:cubicBezTo>
                    <a:cubicBezTo>
                      <a:pt x="3992" y="30554"/>
                      <a:pt x="2733" y="30874"/>
                      <a:pt x="1899" y="31779"/>
                    </a:cubicBezTo>
                    <a:cubicBezTo>
                      <a:pt x="1420" y="32311"/>
                      <a:pt x="1100" y="33021"/>
                      <a:pt x="692" y="33695"/>
                    </a:cubicBezTo>
                    <a:lnTo>
                      <a:pt x="2058" y="34529"/>
                    </a:lnTo>
                    <a:lnTo>
                      <a:pt x="0" y="40331"/>
                    </a:lnTo>
                    <a:cubicBezTo>
                      <a:pt x="568" y="41839"/>
                      <a:pt x="1828" y="42460"/>
                      <a:pt x="1579" y="43844"/>
                    </a:cubicBezTo>
                    <a:cubicBezTo>
                      <a:pt x="1526" y="44093"/>
                      <a:pt x="4542" y="47659"/>
                      <a:pt x="4720" y="47677"/>
                    </a:cubicBezTo>
                    <a:cubicBezTo>
                      <a:pt x="6407" y="47823"/>
                      <a:pt x="7973" y="48589"/>
                      <a:pt x="9698" y="48589"/>
                    </a:cubicBezTo>
                    <a:cubicBezTo>
                      <a:pt x="10059" y="48589"/>
                      <a:pt x="10428" y="48555"/>
                      <a:pt x="10806" y="48475"/>
                    </a:cubicBezTo>
                    <a:cubicBezTo>
                      <a:pt x="10987" y="48438"/>
                      <a:pt x="11194" y="48420"/>
                      <a:pt x="11413" y="48420"/>
                    </a:cubicBezTo>
                    <a:cubicBezTo>
                      <a:pt x="12352" y="48420"/>
                      <a:pt x="13516" y="48748"/>
                      <a:pt x="13875" y="49309"/>
                    </a:cubicBezTo>
                    <a:cubicBezTo>
                      <a:pt x="14692" y="50587"/>
                      <a:pt x="15916" y="50622"/>
                      <a:pt x="17140" y="51048"/>
                    </a:cubicBezTo>
                    <a:lnTo>
                      <a:pt x="16076" y="56140"/>
                    </a:lnTo>
                    <a:cubicBezTo>
                      <a:pt x="17477" y="57542"/>
                      <a:pt x="16874" y="59405"/>
                      <a:pt x="17513" y="60896"/>
                    </a:cubicBezTo>
                    <a:cubicBezTo>
                      <a:pt x="17939" y="61907"/>
                      <a:pt x="17566" y="62439"/>
                      <a:pt x="17105" y="63291"/>
                    </a:cubicBezTo>
                    <a:cubicBezTo>
                      <a:pt x="16484" y="64409"/>
                      <a:pt x="14922" y="65544"/>
                      <a:pt x="15526" y="66751"/>
                    </a:cubicBezTo>
                    <a:cubicBezTo>
                      <a:pt x="16359" y="68454"/>
                      <a:pt x="16218" y="70264"/>
                      <a:pt x="16218" y="71879"/>
                    </a:cubicBezTo>
                    <a:cubicBezTo>
                      <a:pt x="16218" y="73795"/>
                      <a:pt x="17726" y="75427"/>
                      <a:pt x="16697" y="77361"/>
                    </a:cubicBezTo>
                    <a:cubicBezTo>
                      <a:pt x="17566" y="77539"/>
                      <a:pt x="18134" y="77610"/>
                      <a:pt x="18684" y="77787"/>
                    </a:cubicBezTo>
                    <a:cubicBezTo>
                      <a:pt x="19160" y="77941"/>
                      <a:pt x="19615" y="78007"/>
                      <a:pt x="20054" y="78007"/>
                    </a:cubicBezTo>
                    <a:cubicBezTo>
                      <a:pt x="21942" y="78007"/>
                      <a:pt x="23543" y="76798"/>
                      <a:pt x="25284" y="76208"/>
                    </a:cubicBezTo>
                    <a:cubicBezTo>
                      <a:pt x="25497" y="74416"/>
                      <a:pt x="27183" y="74310"/>
                      <a:pt x="28336" y="73671"/>
                    </a:cubicBezTo>
                    <a:cubicBezTo>
                      <a:pt x="29472" y="73032"/>
                      <a:pt x="29064" y="71826"/>
                      <a:pt x="29436" y="71240"/>
                    </a:cubicBezTo>
                    <a:cubicBezTo>
                      <a:pt x="30359" y="70814"/>
                      <a:pt x="31051" y="70495"/>
                      <a:pt x="31761" y="70175"/>
                    </a:cubicBezTo>
                    <a:cubicBezTo>
                      <a:pt x="32701" y="69750"/>
                      <a:pt x="34032" y="69998"/>
                      <a:pt x="34351" y="68472"/>
                    </a:cubicBezTo>
                    <a:cubicBezTo>
                      <a:pt x="34564" y="67407"/>
                      <a:pt x="35593" y="66680"/>
                      <a:pt x="35682" y="65456"/>
                    </a:cubicBezTo>
                    <a:cubicBezTo>
                      <a:pt x="35789" y="64196"/>
                      <a:pt x="36179" y="62972"/>
                      <a:pt x="36427" y="61783"/>
                    </a:cubicBezTo>
                    <a:cubicBezTo>
                      <a:pt x="38255" y="60576"/>
                      <a:pt x="39869" y="58979"/>
                      <a:pt x="41786" y="58376"/>
                    </a:cubicBezTo>
                    <a:cubicBezTo>
                      <a:pt x="44997" y="57365"/>
                      <a:pt x="46843" y="55306"/>
                      <a:pt x="48156" y="52432"/>
                    </a:cubicBezTo>
                    <a:cubicBezTo>
                      <a:pt x="47847" y="52304"/>
                      <a:pt x="47534" y="52259"/>
                      <a:pt x="47221" y="52259"/>
                    </a:cubicBezTo>
                    <a:cubicBezTo>
                      <a:pt x="46487" y="52259"/>
                      <a:pt x="45750" y="52505"/>
                      <a:pt x="45050" y="52505"/>
                    </a:cubicBezTo>
                    <a:cubicBezTo>
                      <a:pt x="44519" y="52505"/>
                      <a:pt x="44011" y="52363"/>
                      <a:pt x="43542" y="51864"/>
                    </a:cubicBezTo>
                    <a:cubicBezTo>
                      <a:pt x="44838" y="50108"/>
                      <a:pt x="44909" y="50037"/>
                      <a:pt x="46293" y="49859"/>
                    </a:cubicBezTo>
                    <a:cubicBezTo>
                      <a:pt x="49646" y="49451"/>
                      <a:pt x="52822" y="48599"/>
                      <a:pt x="55395" y="46222"/>
                    </a:cubicBezTo>
                    <a:cubicBezTo>
                      <a:pt x="55484" y="45760"/>
                      <a:pt x="55697" y="45281"/>
                      <a:pt x="55643" y="44838"/>
                    </a:cubicBezTo>
                    <a:cubicBezTo>
                      <a:pt x="55519" y="44022"/>
                      <a:pt x="55359" y="43205"/>
                      <a:pt x="55164" y="42389"/>
                    </a:cubicBezTo>
                    <a:lnTo>
                      <a:pt x="54224" y="42886"/>
                    </a:lnTo>
                    <a:lnTo>
                      <a:pt x="53887" y="41254"/>
                    </a:lnTo>
                    <a:lnTo>
                      <a:pt x="53017" y="42655"/>
                    </a:lnTo>
                    <a:cubicBezTo>
                      <a:pt x="51775" y="40810"/>
                      <a:pt x="49327" y="39763"/>
                      <a:pt x="49735" y="36906"/>
                    </a:cubicBezTo>
                    <a:lnTo>
                      <a:pt x="49735" y="36906"/>
                    </a:lnTo>
                    <a:cubicBezTo>
                      <a:pt x="51738" y="37643"/>
                      <a:pt x="51709" y="40841"/>
                      <a:pt x="54224" y="40841"/>
                    </a:cubicBezTo>
                    <a:cubicBezTo>
                      <a:pt x="54315" y="40841"/>
                      <a:pt x="54410" y="40836"/>
                      <a:pt x="54508" y="40828"/>
                    </a:cubicBezTo>
                    <a:cubicBezTo>
                      <a:pt x="55927" y="42620"/>
                      <a:pt x="57968" y="43134"/>
                      <a:pt x="59831" y="43365"/>
                    </a:cubicBezTo>
                    <a:lnTo>
                      <a:pt x="61091" y="47286"/>
                    </a:lnTo>
                    <a:lnTo>
                      <a:pt x="62244" y="46683"/>
                    </a:lnTo>
                    <a:lnTo>
                      <a:pt x="61215" y="57010"/>
                    </a:lnTo>
                    <a:cubicBezTo>
                      <a:pt x="61641" y="57382"/>
                      <a:pt x="62102" y="57613"/>
                      <a:pt x="62208" y="57950"/>
                    </a:cubicBezTo>
                    <a:cubicBezTo>
                      <a:pt x="62350" y="58411"/>
                      <a:pt x="62226" y="58944"/>
                      <a:pt x="62226" y="59547"/>
                    </a:cubicBezTo>
                    <a:cubicBezTo>
                      <a:pt x="64054" y="58323"/>
                      <a:pt x="61783" y="56531"/>
                      <a:pt x="63397" y="55164"/>
                    </a:cubicBezTo>
                    <a:cubicBezTo>
                      <a:pt x="64338" y="54348"/>
                      <a:pt x="63894" y="52503"/>
                      <a:pt x="65420" y="51421"/>
                    </a:cubicBezTo>
                    <a:cubicBezTo>
                      <a:pt x="66236" y="50835"/>
                      <a:pt x="66627" y="49575"/>
                      <a:pt x="67407" y="48670"/>
                    </a:cubicBezTo>
                    <a:cubicBezTo>
                      <a:pt x="71098" y="31370"/>
                      <a:pt x="63805" y="13556"/>
                      <a:pt x="49451" y="3265"/>
                    </a:cubicBezTo>
                    <a:lnTo>
                      <a:pt x="47836" y="4223"/>
                    </a:lnTo>
                    <a:lnTo>
                      <a:pt x="47286" y="3425"/>
                    </a:lnTo>
                    <a:lnTo>
                      <a:pt x="45068" y="5465"/>
                    </a:lnTo>
                    <a:lnTo>
                      <a:pt x="44802" y="2963"/>
                    </a:lnTo>
                    <a:cubicBezTo>
                      <a:pt x="44483" y="4383"/>
                      <a:pt x="44412" y="5554"/>
                      <a:pt x="43383" y="6193"/>
                    </a:cubicBezTo>
                    <a:lnTo>
                      <a:pt x="41094" y="4844"/>
                    </a:lnTo>
                    <a:lnTo>
                      <a:pt x="41253" y="4702"/>
                    </a:lnTo>
                    <a:lnTo>
                      <a:pt x="43436" y="4525"/>
                    </a:lnTo>
                    <a:cubicBezTo>
                      <a:pt x="43312" y="3975"/>
                      <a:pt x="43329" y="3673"/>
                      <a:pt x="43205" y="3567"/>
                    </a:cubicBezTo>
                    <a:cubicBezTo>
                      <a:pt x="41857" y="2502"/>
                      <a:pt x="40153" y="1934"/>
                      <a:pt x="38929" y="657"/>
                    </a:cubicBezTo>
                    <a:cubicBezTo>
                      <a:pt x="38787" y="497"/>
                      <a:pt x="38592" y="390"/>
                      <a:pt x="38379" y="319"/>
                    </a:cubicBezTo>
                    <a:cubicBezTo>
                      <a:pt x="37729" y="119"/>
                      <a:pt x="37080" y="1"/>
                      <a:pt x="36430"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7"/>
              <p:cNvSpPr/>
              <p:nvPr/>
            </p:nvSpPr>
            <p:spPr>
              <a:xfrm>
                <a:off x="6031360" y="3319580"/>
                <a:ext cx="62149" cy="151155"/>
              </a:xfrm>
              <a:custGeom>
                <a:avLst/>
                <a:gdLst/>
                <a:ahLst/>
                <a:cxnLst/>
                <a:rect l="l" t="t" r="r" b="b"/>
                <a:pathLst>
                  <a:path w="10771" h="26208" extrusionOk="0">
                    <a:moveTo>
                      <a:pt x="266" y="1"/>
                    </a:moveTo>
                    <a:lnTo>
                      <a:pt x="266" y="1"/>
                    </a:lnTo>
                    <a:cubicBezTo>
                      <a:pt x="0" y="9316"/>
                      <a:pt x="2679" y="18489"/>
                      <a:pt x="7914" y="26208"/>
                    </a:cubicBezTo>
                    <a:lnTo>
                      <a:pt x="9014" y="25995"/>
                    </a:lnTo>
                    <a:cubicBezTo>
                      <a:pt x="9954" y="24078"/>
                      <a:pt x="9617" y="22073"/>
                      <a:pt x="9475" y="20068"/>
                    </a:cubicBezTo>
                    <a:cubicBezTo>
                      <a:pt x="9422" y="19412"/>
                      <a:pt x="9120" y="18347"/>
                      <a:pt x="9386" y="18188"/>
                    </a:cubicBezTo>
                    <a:cubicBezTo>
                      <a:pt x="10753" y="17336"/>
                      <a:pt x="10274" y="15881"/>
                      <a:pt x="10770" y="14834"/>
                    </a:cubicBezTo>
                    <a:cubicBezTo>
                      <a:pt x="9777" y="13415"/>
                      <a:pt x="8890" y="12137"/>
                      <a:pt x="7328" y="11161"/>
                    </a:cubicBezTo>
                    <a:cubicBezTo>
                      <a:pt x="5270" y="9901"/>
                      <a:pt x="3194" y="8216"/>
                      <a:pt x="3247" y="5235"/>
                    </a:cubicBezTo>
                    <a:cubicBezTo>
                      <a:pt x="3265" y="4649"/>
                      <a:pt x="2999" y="3709"/>
                      <a:pt x="2591" y="3514"/>
                    </a:cubicBezTo>
                    <a:cubicBezTo>
                      <a:pt x="1295" y="2893"/>
                      <a:pt x="479" y="1562"/>
                      <a:pt x="408" y="604"/>
                    </a:cubicBezTo>
                    <a:cubicBezTo>
                      <a:pt x="373" y="391"/>
                      <a:pt x="337" y="196"/>
                      <a:pt x="266"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27"/>
              <p:cNvSpPr/>
              <p:nvPr/>
            </p:nvSpPr>
            <p:spPr>
              <a:xfrm>
                <a:off x="6189159" y="3076713"/>
                <a:ext cx="117131" cy="35868"/>
              </a:xfrm>
              <a:custGeom>
                <a:avLst/>
                <a:gdLst/>
                <a:ahLst/>
                <a:cxnLst/>
                <a:rect l="l" t="t" r="r" b="b"/>
                <a:pathLst>
                  <a:path w="20300" h="6219" extrusionOk="0">
                    <a:moveTo>
                      <a:pt x="17629" y="0"/>
                    </a:moveTo>
                    <a:cubicBezTo>
                      <a:pt x="12187" y="0"/>
                      <a:pt x="6775" y="976"/>
                      <a:pt x="1651" y="2882"/>
                    </a:cubicBezTo>
                    <a:cubicBezTo>
                      <a:pt x="1207" y="3344"/>
                      <a:pt x="764" y="3823"/>
                      <a:pt x="302" y="4266"/>
                    </a:cubicBezTo>
                    <a:cubicBezTo>
                      <a:pt x="1" y="4568"/>
                      <a:pt x="231" y="5402"/>
                      <a:pt x="214" y="6218"/>
                    </a:cubicBezTo>
                    <a:cubicBezTo>
                      <a:pt x="1402" y="5473"/>
                      <a:pt x="2201" y="4834"/>
                      <a:pt x="3141" y="4408"/>
                    </a:cubicBezTo>
                    <a:cubicBezTo>
                      <a:pt x="5525" y="3347"/>
                      <a:pt x="8003" y="2632"/>
                      <a:pt x="10607" y="2632"/>
                    </a:cubicBezTo>
                    <a:cubicBezTo>
                      <a:pt x="11182" y="2632"/>
                      <a:pt x="11763" y="2666"/>
                      <a:pt x="12350" y="2740"/>
                    </a:cubicBezTo>
                    <a:cubicBezTo>
                      <a:pt x="12586" y="2362"/>
                      <a:pt x="12876" y="2257"/>
                      <a:pt x="13186" y="2257"/>
                    </a:cubicBezTo>
                    <a:cubicBezTo>
                      <a:pt x="13571" y="2257"/>
                      <a:pt x="13986" y="2419"/>
                      <a:pt x="14364" y="2419"/>
                    </a:cubicBezTo>
                    <a:cubicBezTo>
                      <a:pt x="14550" y="2419"/>
                      <a:pt x="14727" y="2379"/>
                      <a:pt x="14887" y="2261"/>
                    </a:cubicBezTo>
                    <a:cubicBezTo>
                      <a:pt x="16502" y="1072"/>
                      <a:pt x="18472" y="718"/>
                      <a:pt x="20299" y="79"/>
                    </a:cubicBezTo>
                    <a:cubicBezTo>
                      <a:pt x="19409" y="26"/>
                      <a:pt x="18519" y="0"/>
                      <a:pt x="17629"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27"/>
              <p:cNvSpPr/>
              <p:nvPr/>
            </p:nvSpPr>
            <p:spPr>
              <a:xfrm>
                <a:off x="6350006" y="3503923"/>
                <a:ext cx="45156" cy="42581"/>
              </a:xfrm>
              <a:custGeom>
                <a:avLst/>
                <a:gdLst/>
                <a:ahLst/>
                <a:cxnLst/>
                <a:rect l="l" t="t" r="r" b="b"/>
                <a:pathLst>
                  <a:path w="7826" h="7383" extrusionOk="0">
                    <a:moveTo>
                      <a:pt x="7648" y="1"/>
                    </a:moveTo>
                    <a:lnTo>
                      <a:pt x="7648" y="1"/>
                    </a:lnTo>
                    <a:cubicBezTo>
                      <a:pt x="6488" y="417"/>
                      <a:pt x="5728" y="1543"/>
                      <a:pt x="4541" y="1543"/>
                    </a:cubicBezTo>
                    <a:cubicBezTo>
                      <a:pt x="4311" y="1543"/>
                      <a:pt x="4065" y="1501"/>
                      <a:pt x="3797" y="1403"/>
                    </a:cubicBezTo>
                    <a:cubicBezTo>
                      <a:pt x="3766" y="1397"/>
                      <a:pt x="3735" y="1395"/>
                      <a:pt x="3704" y="1395"/>
                    </a:cubicBezTo>
                    <a:cubicBezTo>
                      <a:pt x="3523" y="1395"/>
                      <a:pt x="3348" y="1482"/>
                      <a:pt x="3212" y="1633"/>
                    </a:cubicBezTo>
                    <a:cubicBezTo>
                      <a:pt x="2520" y="3567"/>
                      <a:pt x="142" y="4490"/>
                      <a:pt x="0" y="7045"/>
                    </a:cubicBezTo>
                    <a:lnTo>
                      <a:pt x="1633" y="7382"/>
                    </a:lnTo>
                    <a:cubicBezTo>
                      <a:pt x="2662" y="6353"/>
                      <a:pt x="3655" y="5306"/>
                      <a:pt x="4844" y="4419"/>
                    </a:cubicBezTo>
                    <a:cubicBezTo>
                      <a:pt x="6211" y="3390"/>
                      <a:pt x="7825" y="2219"/>
                      <a:pt x="7648"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27"/>
              <p:cNvSpPr/>
              <p:nvPr/>
            </p:nvSpPr>
            <p:spPr>
              <a:xfrm>
                <a:off x="6262180" y="3141947"/>
                <a:ext cx="28469" cy="38688"/>
              </a:xfrm>
              <a:custGeom>
                <a:avLst/>
                <a:gdLst/>
                <a:ahLst/>
                <a:cxnLst/>
                <a:rect l="l" t="t" r="r" b="b"/>
                <a:pathLst>
                  <a:path w="4934" h="6708" extrusionOk="0">
                    <a:moveTo>
                      <a:pt x="2094" y="0"/>
                    </a:moveTo>
                    <a:lnTo>
                      <a:pt x="2094" y="0"/>
                    </a:lnTo>
                    <a:cubicBezTo>
                      <a:pt x="0" y="1420"/>
                      <a:pt x="3052" y="2467"/>
                      <a:pt x="1988" y="4454"/>
                    </a:cubicBezTo>
                    <a:lnTo>
                      <a:pt x="817" y="4756"/>
                    </a:lnTo>
                    <a:cubicBezTo>
                      <a:pt x="1243" y="6707"/>
                      <a:pt x="2822" y="6228"/>
                      <a:pt x="3851" y="6619"/>
                    </a:cubicBezTo>
                    <a:lnTo>
                      <a:pt x="4933" y="5430"/>
                    </a:lnTo>
                    <a:cubicBezTo>
                      <a:pt x="4685" y="3993"/>
                      <a:pt x="2768" y="2875"/>
                      <a:pt x="4206" y="1207"/>
                    </a:cubicBezTo>
                    <a:cubicBezTo>
                      <a:pt x="3883" y="979"/>
                      <a:pt x="3846" y="221"/>
                      <a:pt x="3400" y="221"/>
                    </a:cubicBezTo>
                    <a:cubicBezTo>
                      <a:pt x="3257" y="221"/>
                      <a:pt x="3072" y="299"/>
                      <a:pt x="2822" y="497"/>
                    </a:cubicBezTo>
                    <a:cubicBezTo>
                      <a:pt x="2815" y="502"/>
                      <a:pt x="2807" y="505"/>
                      <a:pt x="2796" y="505"/>
                    </a:cubicBezTo>
                    <a:cubicBezTo>
                      <a:pt x="2667" y="505"/>
                      <a:pt x="2259" y="115"/>
                      <a:pt x="2094"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27"/>
              <p:cNvSpPr/>
              <p:nvPr/>
            </p:nvSpPr>
            <p:spPr>
              <a:xfrm>
                <a:off x="6251907" y="3101042"/>
                <a:ext cx="26011" cy="13686"/>
              </a:xfrm>
              <a:custGeom>
                <a:avLst/>
                <a:gdLst/>
                <a:ahLst/>
                <a:cxnLst/>
                <a:rect l="l" t="t" r="r" b="b"/>
                <a:pathLst>
                  <a:path w="4508" h="2373" extrusionOk="0">
                    <a:moveTo>
                      <a:pt x="1606" y="0"/>
                    </a:moveTo>
                    <a:cubicBezTo>
                      <a:pt x="1091" y="0"/>
                      <a:pt x="558" y="171"/>
                      <a:pt x="0" y="723"/>
                    </a:cubicBezTo>
                    <a:cubicBezTo>
                      <a:pt x="430" y="1555"/>
                      <a:pt x="972" y="2195"/>
                      <a:pt x="1679" y="2195"/>
                    </a:cubicBezTo>
                    <a:cubicBezTo>
                      <a:pt x="1906" y="2195"/>
                      <a:pt x="2151" y="2129"/>
                      <a:pt x="2414" y="1982"/>
                    </a:cubicBezTo>
                    <a:cubicBezTo>
                      <a:pt x="2981" y="1663"/>
                      <a:pt x="4507" y="2373"/>
                      <a:pt x="4064" y="456"/>
                    </a:cubicBezTo>
                    <a:lnTo>
                      <a:pt x="4064" y="456"/>
                    </a:lnTo>
                    <a:cubicBezTo>
                      <a:pt x="4046" y="457"/>
                      <a:pt x="4028" y="457"/>
                      <a:pt x="4010" y="457"/>
                    </a:cubicBezTo>
                    <a:cubicBezTo>
                      <a:pt x="3239" y="457"/>
                      <a:pt x="2447" y="0"/>
                      <a:pt x="1606"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27"/>
              <p:cNvSpPr/>
              <p:nvPr/>
            </p:nvSpPr>
            <p:spPr>
              <a:xfrm>
                <a:off x="6250613" y="3155645"/>
                <a:ext cx="21609" cy="17008"/>
              </a:xfrm>
              <a:custGeom>
                <a:avLst/>
                <a:gdLst/>
                <a:ahLst/>
                <a:cxnLst/>
                <a:rect l="l" t="t" r="r" b="b"/>
                <a:pathLst>
                  <a:path w="3745" h="2949" extrusionOk="0">
                    <a:moveTo>
                      <a:pt x="1345" y="1"/>
                    </a:moveTo>
                    <a:cubicBezTo>
                      <a:pt x="985" y="1"/>
                      <a:pt x="770" y="142"/>
                      <a:pt x="568" y="429"/>
                    </a:cubicBezTo>
                    <a:cubicBezTo>
                      <a:pt x="213" y="943"/>
                      <a:pt x="249" y="1706"/>
                      <a:pt x="0" y="2948"/>
                    </a:cubicBezTo>
                    <a:lnTo>
                      <a:pt x="3744" y="695"/>
                    </a:lnTo>
                    <a:cubicBezTo>
                      <a:pt x="2515" y="235"/>
                      <a:pt x="1810" y="1"/>
                      <a:pt x="1345"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06" name="Google Shape;906;p27"/>
          <p:cNvGrpSpPr/>
          <p:nvPr/>
        </p:nvGrpSpPr>
        <p:grpSpPr>
          <a:xfrm>
            <a:off x="998925" y="1743200"/>
            <a:ext cx="543900" cy="543900"/>
            <a:chOff x="3590550" y="1964300"/>
            <a:chExt cx="543900" cy="543900"/>
          </a:xfrm>
        </p:grpSpPr>
        <p:sp>
          <p:nvSpPr>
            <p:cNvPr id="907" name="Google Shape;907;p27"/>
            <p:cNvSpPr/>
            <p:nvPr/>
          </p:nvSpPr>
          <p:spPr>
            <a:xfrm>
              <a:off x="3590550" y="1964300"/>
              <a:ext cx="543900" cy="543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27"/>
            <p:cNvSpPr/>
            <p:nvPr/>
          </p:nvSpPr>
          <p:spPr>
            <a:xfrm>
              <a:off x="3759499" y="2077059"/>
              <a:ext cx="206001" cy="318381"/>
            </a:xfrm>
            <a:custGeom>
              <a:avLst/>
              <a:gdLst/>
              <a:ahLst/>
              <a:cxnLst/>
              <a:rect l="l" t="t" r="r" b="b"/>
              <a:pathLst>
                <a:path w="4821" h="7451" extrusionOk="0">
                  <a:moveTo>
                    <a:pt x="1972" y="0"/>
                  </a:moveTo>
                  <a:cubicBezTo>
                    <a:pt x="1851" y="0"/>
                    <a:pt x="1753" y="98"/>
                    <a:pt x="1753" y="218"/>
                  </a:cubicBezTo>
                  <a:lnTo>
                    <a:pt x="1753" y="1753"/>
                  </a:lnTo>
                  <a:lnTo>
                    <a:pt x="218" y="1753"/>
                  </a:lnTo>
                  <a:cubicBezTo>
                    <a:pt x="98" y="1753"/>
                    <a:pt x="0" y="1851"/>
                    <a:pt x="0" y="1972"/>
                  </a:cubicBezTo>
                  <a:lnTo>
                    <a:pt x="0" y="2849"/>
                  </a:lnTo>
                  <a:cubicBezTo>
                    <a:pt x="0" y="2970"/>
                    <a:pt x="98" y="3067"/>
                    <a:pt x="218" y="3067"/>
                  </a:cubicBezTo>
                  <a:lnTo>
                    <a:pt x="1753" y="3067"/>
                  </a:lnTo>
                  <a:lnTo>
                    <a:pt x="1753" y="7232"/>
                  </a:lnTo>
                  <a:cubicBezTo>
                    <a:pt x="1753" y="7353"/>
                    <a:pt x="1851" y="7450"/>
                    <a:pt x="1972" y="7450"/>
                  </a:cubicBezTo>
                  <a:lnTo>
                    <a:pt x="2848" y="7450"/>
                  </a:lnTo>
                  <a:cubicBezTo>
                    <a:pt x="2969" y="7450"/>
                    <a:pt x="3067" y="7353"/>
                    <a:pt x="3067" y="7232"/>
                  </a:cubicBezTo>
                  <a:lnTo>
                    <a:pt x="3067" y="3067"/>
                  </a:lnTo>
                  <a:lnTo>
                    <a:pt x="4602" y="3067"/>
                  </a:lnTo>
                  <a:cubicBezTo>
                    <a:pt x="4723" y="3067"/>
                    <a:pt x="4821" y="2970"/>
                    <a:pt x="4821" y="2849"/>
                  </a:cubicBezTo>
                  <a:lnTo>
                    <a:pt x="4821" y="1972"/>
                  </a:lnTo>
                  <a:cubicBezTo>
                    <a:pt x="4821" y="1851"/>
                    <a:pt x="4723" y="1753"/>
                    <a:pt x="4602" y="1753"/>
                  </a:cubicBezTo>
                  <a:lnTo>
                    <a:pt x="3067" y="1753"/>
                  </a:lnTo>
                  <a:lnTo>
                    <a:pt x="3067" y="218"/>
                  </a:lnTo>
                  <a:cubicBezTo>
                    <a:pt x="3067" y="98"/>
                    <a:pt x="2969" y="0"/>
                    <a:pt x="2848"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9" name="Google Shape;909;p27"/>
          <p:cNvGrpSpPr/>
          <p:nvPr/>
        </p:nvGrpSpPr>
        <p:grpSpPr>
          <a:xfrm>
            <a:off x="1832650" y="2491975"/>
            <a:ext cx="543900" cy="543900"/>
            <a:chOff x="4424275" y="2713075"/>
            <a:chExt cx="543900" cy="543900"/>
          </a:xfrm>
        </p:grpSpPr>
        <p:sp>
          <p:nvSpPr>
            <p:cNvPr id="910" name="Google Shape;910;p27"/>
            <p:cNvSpPr/>
            <p:nvPr/>
          </p:nvSpPr>
          <p:spPr>
            <a:xfrm>
              <a:off x="4424275" y="2713075"/>
              <a:ext cx="543900" cy="543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11" name="Google Shape;911;p27"/>
            <p:cNvGrpSpPr/>
            <p:nvPr/>
          </p:nvGrpSpPr>
          <p:grpSpPr>
            <a:xfrm>
              <a:off x="4579038" y="2825813"/>
              <a:ext cx="234374" cy="318424"/>
              <a:chOff x="3680175" y="3587175"/>
              <a:chExt cx="137125" cy="186300"/>
            </a:xfrm>
          </p:grpSpPr>
          <p:sp>
            <p:nvSpPr>
              <p:cNvPr id="912" name="Google Shape;912;p27"/>
              <p:cNvSpPr/>
              <p:nvPr/>
            </p:nvSpPr>
            <p:spPr>
              <a:xfrm>
                <a:off x="3680325" y="3610475"/>
                <a:ext cx="136975" cy="163000"/>
              </a:xfrm>
              <a:custGeom>
                <a:avLst/>
                <a:gdLst/>
                <a:ahLst/>
                <a:cxnLst/>
                <a:rect l="l" t="t" r="r" b="b"/>
                <a:pathLst>
                  <a:path w="5479" h="6520" extrusionOk="0">
                    <a:moveTo>
                      <a:pt x="3615" y="1030"/>
                    </a:moveTo>
                    <a:cubicBezTo>
                      <a:pt x="3738" y="1030"/>
                      <a:pt x="3830" y="1131"/>
                      <a:pt x="3835" y="1250"/>
                    </a:cubicBezTo>
                    <a:cubicBezTo>
                      <a:pt x="3840" y="1368"/>
                      <a:pt x="3730" y="1470"/>
                      <a:pt x="3615" y="1470"/>
                    </a:cubicBezTo>
                    <a:cubicBezTo>
                      <a:pt x="3492" y="1470"/>
                      <a:pt x="3400" y="1369"/>
                      <a:pt x="3395" y="1250"/>
                    </a:cubicBezTo>
                    <a:cubicBezTo>
                      <a:pt x="3390" y="1131"/>
                      <a:pt x="3500" y="1030"/>
                      <a:pt x="3615" y="1030"/>
                    </a:cubicBezTo>
                    <a:close/>
                    <a:moveTo>
                      <a:pt x="4407" y="1144"/>
                    </a:moveTo>
                    <a:cubicBezTo>
                      <a:pt x="4528" y="1144"/>
                      <a:pt x="4627" y="1243"/>
                      <a:pt x="4627" y="1364"/>
                    </a:cubicBezTo>
                    <a:cubicBezTo>
                      <a:pt x="4627" y="1922"/>
                      <a:pt x="4173" y="2376"/>
                      <a:pt x="3615" y="2376"/>
                    </a:cubicBezTo>
                    <a:cubicBezTo>
                      <a:pt x="3057" y="2376"/>
                      <a:pt x="2603" y="1922"/>
                      <a:pt x="2603" y="1364"/>
                    </a:cubicBezTo>
                    <a:cubicBezTo>
                      <a:pt x="2603" y="1243"/>
                      <a:pt x="2702" y="1144"/>
                      <a:pt x="2823" y="1144"/>
                    </a:cubicBezTo>
                    <a:cubicBezTo>
                      <a:pt x="2945" y="1144"/>
                      <a:pt x="3043" y="1243"/>
                      <a:pt x="3043" y="1364"/>
                    </a:cubicBezTo>
                    <a:cubicBezTo>
                      <a:pt x="3043" y="1679"/>
                      <a:pt x="3300" y="1936"/>
                      <a:pt x="3615" y="1936"/>
                    </a:cubicBezTo>
                    <a:cubicBezTo>
                      <a:pt x="3930" y="1936"/>
                      <a:pt x="4187" y="1679"/>
                      <a:pt x="4187" y="1364"/>
                    </a:cubicBezTo>
                    <a:cubicBezTo>
                      <a:pt x="4187" y="1243"/>
                      <a:pt x="4285" y="1144"/>
                      <a:pt x="4407" y="1144"/>
                    </a:cubicBezTo>
                    <a:close/>
                    <a:moveTo>
                      <a:pt x="1515" y="1601"/>
                    </a:moveTo>
                    <a:cubicBezTo>
                      <a:pt x="1987" y="1601"/>
                      <a:pt x="2372" y="1985"/>
                      <a:pt x="2372" y="2457"/>
                    </a:cubicBezTo>
                    <a:cubicBezTo>
                      <a:pt x="2372" y="2694"/>
                      <a:pt x="2275" y="2908"/>
                      <a:pt x="2121" y="3062"/>
                    </a:cubicBezTo>
                    <a:cubicBezTo>
                      <a:pt x="2165" y="3095"/>
                      <a:pt x="2205" y="3129"/>
                      <a:pt x="2242" y="3167"/>
                    </a:cubicBezTo>
                    <a:lnTo>
                      <a:pt x="2243" y="3167"/>
                    </a:lnTo>
                    <a:cubicBezTo>
                      <a:pt x="2428" y="2979"/>
                      <a:pt x="2675" y="2876"/>
                      <a:pt x="2939" y="2874"/>
                    </a:cubicBezTo>
                    <a:cubicBezTo>
                      <a:pt x="2941" y="2874"/>
                      <a:pt x="2943" y="2874"/>
                      <a:pt x="2946" y="2874"/>
                    </a:cubicBezTo>
                    <a:cubicBezTo>
                      <a:pt x="3206" y="2874"/>
                      <a:pt x="3452" y="2976"/>
                      <a:pt x="3638" y="3159"/>
                    </a:cubicBezTo>
                    <a:cubicBezTo>
                      <a:pt x="3825" y="3344"/>
                      <a:pt x="3929" y="3591"/>
                      <a:pt x="3930" y="3855"/>
                    </a:cubicBezTo>
                    <a:cubicBezTo>
                      <a:pt x="3932" y="4119"/>
                      <a:pt x="3831" y="4367"/>
                      <a:pt x="3645" y="4555"/>
                    </a:cubicBezTo>
                    <a:cubicBezTo>
                      <a:pt x="3603" y="4597"/>
                      <a:pt x="3546" y="4619"/>
                      <a:pt x="3489" y="4619"/>
                    </a:cubicBezTo>
                    <a:cubicBezTo>
                      <a:pt x="3433" y="4619"/>
                      <a:pt x="3377" y="4598"/>
                      <a:pt x="3334" y="4556"/>
                    </a:cubicBezTo>
                    <a:cubicBezTo>
                      <a:pt x="3248" y="4471"/>
                      <a:pt x="3247" y="4331"/>
                      <a:pt x="3333" y="4245"/>
                    </a:cubicBezTo>
                    <a:cubicBezTo>
                      <a:pt x="3435" y="4141"/>
                      <a:pt x="3491" y="4004"/>
                      <a:pt x="3490" y="3858"/>
                    </a:cubicBezTo>
                    <a:cubicBezTo>
                      <a:pt x="3490" y="3712"/>
                      <a:pt x="3432" y="3575"/>
                      <a:pt x="3328" y="3472"/>
                    </a:cubicBezTo>
                    <a:cubicBezTo>
                      <a:pt x="3225" y="3370"/>
                      <a:pt x="3089" y="3314"/>
                      <a:pt x="2944" y="3314"/>
                    </a:cubicBezTo>
                    <a:cubicBezTo>
                      <a:pt x="2943" y="3314"/>
                      <a:pt x="2942" y="3314"/>
                      <a:pt x="2941" y="3314"/>
                    </a:cubicBezTo>
                    <a:cubicBezTo>
                      <a:pt x="2795" y="3315"/>
                      <a:pt x="2658" y="3372"/>
                      <a:pt x="2556" y="3476"/>
                    </a:cubicBezTo>
                    <a:cubicBezTo>
                      <a:pt x="2528" y="3504"/>
                      <a:pt x="2503" y="3535"/>
                      <a:pt x="2482" y="3568"/>
                    </a:cubicBezTo>
                    <a:cubicBezTo>
                      <a:pt x="2551" y="3787"/>
                      <a:pt x="2541" y="4021"/>
                      <a:pt x="2452" y="4236"/>
                    </a:cubicBezTo>
                    <a:cubicBezTo>
                      <a:pt x="2352" y="4479"/>
                      <a:pt x="2163" y="4670"/>
                      <a:pt x="1919" y="4771"/>
                    </a:cubicBezTo>
                    <a:cubicBezTo>
                      <a:pt x="1796" y="4823"/>
                      <a:pt x="1668" y="4847"/>
                      <a:pt x="1541" y="4847"/>
                    </a:cubicBezTo>
                    <a:cubicBezTo>
                      <a:pt x="1155" y="4847"/>
                      <a:pt x="788" y="4618"/>
                      <a:pt x="630" y="4240"/>
                    </a:cubicBezTo>
                    <a:cubicBezTo>
                      <a:pt x="582" y="4128"/>
                      <a:pt x="636" y="3999"/>
                      <a:pt x="748" y="3952"/>
                    </a:cubicBezTo>
                    <a:cubicBezTo>
                      <a:pt x="776" y="3941"/>
                      <a:pt x="804" y="3935"/>
                      <a:pt x="833" y="3935"/>
                    </a:cubicBezTo>
                    <a:cubicBezTo>
                      <a:pt x="919" y="3935"/>
                      <a:pt x="1001" y="3986"/>
                      <a:pt x="1036" y="4071"/>
                    </a:cubicBezTo>
                    <a:cubicBezTo>
                      <a:pt x="1092" y="4205"/>
                      <a:pt x="1197" y="4310"/>
                      <a:pt x="1333" y="4366"/>
                    </a:cubicBezTo>
                    <a:cubicBezTo>
                      <a:pt x="1399" y="4393"/>
                      <a:pt x="1470" y="4407"/>
                      <a:pt x="1540" y="4407"/>
                    </a:cubicBezTo>
                    <a:cubicBezTo>
                      <a:pt x="1612" y="4407"/>
                      <a:pt x="1683" y="4393"/>
                      <a:pt x="1751" y="4365"/>
                    </a:cubicBezTo>
                    <a:cubicBezTo>
                      <a:pt x="2028" y="4249"/>
                      <a:pt x="2160" y="3929"/>
                      <a:pt x="2044" y="3650"/>
                    </a:cubicBezTo>
                    <a:cubicBezTo>
                      <a:pt x="1988" y="3516"/>
                      <a:pt x="1883" y="3411"/>
                      <a:pt x="1748" y="3355"/>
                    </a:cubicBezTo>
                    <a:cubicBezTo>
                      <a:pt x="1681" y="3327"/>
                      <a:pt x="1610" y="3314"/>
                      <a:pt x="1540" y="3314"/>
                    </a:cubicBezTo>
                    <a:cubicBezTo>
                      <a:pt x="1468" y="3314"/>
                      <a:pt x="1397" y="3328"/>
                      <a:pt x="1330" y="3356"/>
                    </a:cubicBezTo>
                    <a:cubicBezTo>
                      <a:pt x="1302" y="3367"/>
                      <a:pt x="1273" y="3373"/>
                      <a:pt x="1245" y="3373"/>
                    </a:cubicBezTo>
                    <a:cubicBezTo>
                      <a:pt x="1159" y="3373"/>
                      <a:pt x="1077" y="3322"/>
                      <a:pt x="1043" y="3238"/>
                    </a:cubicBezTo>
                    <a:cubicBezTo>
                      <a:pt x="995" y="3125"/>
                      <a:pt x="1049" y="2997"/>
                      <a:pt x="1160" y="2950"/>
                    </a:cubicBezTo>
                    <a:cubicBezTo>
                      <a:pt x="1271" y="2903"/>
                      <a:pt x="1388" y="2879"/>
                      <a:pt x="1504" y="2875"/>
                    </a:cubicBezTo>
                    <a:cubicBezTo>
                      <a:pt x="1508" y="2875"/>
                      <a:pt x="1511" y="2874"/>
                      <a:pt x="1515" y="2874"/>
                    </a:cubicBezTo>
                    <a:cubicBezTo>
                      <a:pt x="1745" y="2874"/>
                      <a:pt x="1931" y="2687"/>
                      <a:pt x="1931" y="2457"/>
                    </a:cubicBezTo>
                    <a:cubicBezTo>
                      <a:pt x="1931" y="2228"/>
                      <a:pt x="1745" y="2041"/>
                      <a:pt x="1515" y="2041"/>
                    </a:cubicBezTo>
                    <a:cubicBezTo>
                      <a:pt x="1286" y="2041"/>
                      <a:pt x="1099" y="2228"/>
                      <a:pt x="1099" y="2457"/>
                    </a:cubicBezTo>
                    <a:cubicBezTo>
                      <a:pt x="1099" y="2579"/>
                      <a:pt x="1001" y="2677"/>
                      <a:pt x="879" y="2677"/>
                    </a:cubicBezTo>
                    <a:cubicBezTo>
                      <a:pt x="757" y="2677"/>
                      <a:pt x="659" y="2579"/>
                      <a:pt x="659" y="2457"/>
                    </a:cubicBezTo>
                    <a:cubicBezTo>
                      <a:pt x="659" y="1985"/>
                      <a:pt x="1043" y="1601"/>
                      <a:pt x="1515" y="1601"/>
                    </a:cubicBezTo>
                    <a:close/>
                    <a:moveTo>
                      <a:pt x="1" y="0"/>
                    </a:moveTo>
                    <a:lnTo>
                      <a:pt x="1" y="6247"/>
                    </a:lnTo>
                    <a:cubicBezTo>
                      <a:pt x="1" y="6397"/>
                      <a:pt x="123" y="6519"/>
                      <a:pt x="274" y="6519"/>
                    </a:cubicBezTo>
                    <a:lnTo>
                      <a:pt x="5261" y="6519"/>
                    </a:lnTo>
                    <a:cubicBezTo>
                      <a:pt x="5381" y="6519"/>
                      <a:pt x="5479" y="6422"/>
                      <a:pt x="5479" y="6301"/>
                    </a:cubicBezTo>
                    <a:lnTo>
                      <a:pt x="5479" y="55"/>
                    </a:lnTo>
                    <a:lnTo>
                      <a:pt x="274" y="55"/>
                    </a:lnTo>
                    <a:cubicBezTo>
                      <a:pt x="177" y="55"/>
                      <a:pt x="85" y="36"/>
                      <a:pt x="1"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27"/>
              <p:cNvSpPr/>
              <p:nvPr/>
            </p:nvSpPr>
            <p:spPr>
              <a:xfrm>
                <a:off x="3680175" y="3587175"/>
                <a:ext cx="137125" cy="13700"/>
              </a:xfrm>
              <a:custGeom>
                <a:avLst/>
                <a:gdLst/>
                <a:ahLst/>
                <a:cxnLst/>
                <a:rect l="l" t="t" r="r" b="b"/>
                <a:pathLst>
                  <a:path w="5485" h="548" extrusionOk="0">
                    <a:moveTo>
                      <a:pt x="280" y="1"/>
                    </a:moveTo>
                    <a:cubicBezTo>
                      <a:pt x="126" y="1"/>
                      <a:pt x="1" y="129"/>
                      <a:pt x="7" y="284"/>
                    </a:cubicBezTo>
                    <a:cubicBezTo>
                      <a:pt x="12" y="432"/>
                      <a:pt x="139" y="547"/>
                      <a:pt x="286" y="547"/>
                    </a:cubicBezTo>
                    <a:lnTo>
                      <a:pt x="5485" y="547"/>
                    </a:lnTo>
                    <a:lnTo>
                      <a:pt x="5485" y="219"/>
                    </a:lnTo>
                    <a:cubicBezTo>
                      <a:pt x="5485" y="98"/>
                      <a:pt x="5387" y="1"/>
                      <a:pt x="526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14" name="Google Shape;914;p27"/>
          <p:cNvGrpSpPr/>
          <p:nvPr/>
        </p:nvGrpSpPr>
        <p:grpSpPr>
          <a:xfrm>
            <a:off x="2496700" y="1783725"/>
            <a:ext cx="543900" cy="543900"/>
            <a:chOff x="5088325" y="2004825"/>
            <a:chExt cx="543900" cy="543900"/>
          </a:xfrm>
        </p:grpSpPr>
        <p:sp>
          <p:nvSpPr>
            <p:cNvPr id="915" name="Google Shape;915;p27"/>
            <p:cNvSpPr/>
            <p:nvPr/>
          </p:nvSpPr>
          <p:spPr>
            <a:xfrm>
              <a:off x="5088325" y="2004825"/>
              <a:ext cx="543900" cy="543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16" name="Google Shape;916;p27"/>
            <p:cNvGrpSpPr/>
            <p:nvPr/>
          </p:nvGrpSpPr>
          <p:grpSpPr>
            <a:xfrm>
              <a:off x="5201086" y="2117584"/>
              <a:ext cx="318381" cy="318381"/>
              <a:chOff x="3923425" y="3979700"/>
              <a:chExt cx="186275" cy="186275"/>
            </a:xfrm>
          </p:grpSpPr>
          <p:sp>
            <p:nvSpPr>
              <p:cNvPr id="917" name="Google Shape;917;p27"/>
              <p:cNvSpPr/>
              <p:nvPr/>
            </p:nvSpPr>
            <p:spPr>
              <a:xfrm>
                <a:off x="4011075" y="4034450"/>
                <a:ext cx="10950" cy="18150"/>
              </a:xfrm>
              <a:custGeom>
                <a:avLst/>
                <a:gdLst/>
                <a:ahLst/>
                <a:cxnLst/>
                <a:rect l="l" t="t" r="r" b="b"/>
                <a:pathLst>
                  <a:path w="438" h="726" extrusionOk="0">
                    <a:moveTo>
                      <a:pt x="219" y="0"/>
                    </a:moveTo>
                    <a:cubicBezTo>
                      <a:pt x="145" y="0"/>
                      <a:pt x="72" y="5"/>
                      <a:pt x="1" y="16"/>
                    </a:cubicBezTo>
                    <a:lnTo>
                      <a:pt x="1" y="726"/>
                    </a:lnTo>
                    <a:cubicBezTo>
                      <a:pt x="71" y="707"/>
                      <a:pt x="144" y="697"/>
                      <a:pt x="219" y="697"/>
                    </a:cubicBezTo>
                    <a:cubicBezTo>
                      <a:pt x="295" y="697"/>
                      <a:pt x="368" y="707"/>
                      <a:pt x="437" y="726"/>
                    </a:cubicBezTo>
                    <a:lnTo>
                      <a:pt x="437" y="16"/>
                    </a:lnTo>
                    <a:cubicBezTo>
                      <a:pt x="367" y="5"/>
                      <a:pt x="293" y="0"/>
                      <a:pt x="219"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27"/>
              <p:cNvSpPr/>
              <p:nvPr/>
            </p:nvSpPr>
            <p:spPr>
              <a:xfrm>
                <a:off x="3985825" y="4042100"/>
                <a:ext cx="20300" cy="20300"/>
              </a:xfrm>
              <a:custGeom>
                <a:avLst/>
                <a:gdLst/>
                <a:ahLst/>
                <a:cxnLst/>
                <a:rect l="l" t="t" r="r" b="b"/>
                <a:pathLst>
                  <a:path w="812" h="812" extrusionOk="0">
                    <a:moveTo>
                      <a:pt x="310" y="1"/>
                    </a:moveTo>
                    <a:cubicBezTo>
                      <a:pt x="193" y="89"/>
                      <a:pt x="89" y="193"/>
                      <a:pt x="0" y="310"/>
                    </a:cubicBezTo>
                    <a:lnTo>
                      <a:pt x="503" y="812"/>
                    </a:lnTo>
                    <a:cubicBezTo>
                      <a:pt x="577" y="683"/>
                      <a:pt x="683" y="577"/>
                      <a:pt x="812" y="503"/>
                    </a:cubicBezTo>
                    <a:lnTo>
                      <a:pt x="310" y="1"/>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27"/>
              <p:cNvSpPr/>
              <p:nvPr/>
            </p:nvSpPr>
            <p:spPr>
              <a:xfrm>
                <a:off x="3978150" y="4067350"/>
                <a:ext cx="18175" cy="10950"/>
              </a:xfrm>
              <a:custGeom>
                <a:avLst/>
                <a:gdLst/>
                <a:ahLst/>
                <a:cxnLst/>
                <a:rect l="l" t="t" r="r" b="b"/>
                <a:pathLst>
                  <a:path w="727" h="438" extrusionOk="0">
                    <a:moveTo>
                      <a:pt x="17" y="1"/>
                    </a:moveTo>
                    <a:cubicBezTo>
                      <a:pt x="6" y="72"/>
                      <a:pt x="1" y="145"/>
                      <a:pt x="1" y="219"/>
                    </a:cubicBezTo>
                    <a:cubicBezTo>
                      <a:pt x="1" y="293"/>
                      <a:pt x="6" y="367"/>
                      <a:pt x="17" y="437"/>
                    </a:cubicBezTo>
                    <a:lnTo>
                      <a:pt x="727" y="437"/>
                    </a:lnTo>
                    <a:cubicBezTo>
                      <a:pt x="708" y="368"/>
                      <a:pt x="698" y="295"/>
                      <a:pt x="698" y="219"/>
                    </a:cubicBezTo>
                    <a:cubicBezTo>
                      <a:pt x="698" y="144"/>
                      <a:pt x="708" y="71"/>
                      <a:pt x="72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27"/>
              <p:cNvSpPr/>
              <p:nvPr/>
            </p:nvSpPr>
            <p:spPr>
              <a:xfrm>
                <a:off x="3985825" y="4083275"/>
                <a:ext cx="20300" cy="20275"/>
              </a:xfrm>
              <a:custGeom>
                <a:avLst/>
                <a:gdLst/>
                <a:ahLst/>
                <a:cxnLst/>
                <a:rect l="l" t="t" r="r" b="b"/>
                <a:pathLst>
                  <a:path w="812" h="811" extrusionOk="0">
                    <a:moveTo>
                      <a:pt x="503" y="0"/>
                    </a:moveTo>
                    <a:lnTo>
                      <a:pt x="0" y="502"/>
                    </a:lnTo>
                    <a:cubicBezTo>
                      <a:pt x="89" y="619"/>
                      <a:pt x="193" y="723"/>
                      <a:pt x="310" y="811"/>
                    </a:cubicBezTo>
                    <a:lnTo>
                      <a:pt x="812" y="309"/>
                    </a:lnTo>
                    <a:cubicBezTo>
                      <a:pt x="683" y="234"/>
                      <a:pt x="577" y="128"/>
                      <a:pt x="50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27"/>
              <p:cNvSpPr/>
              <p:nvPr/>
            </p:nvSpPr>
            <p:spPr>
              <a:xfrm>
                <a:off x="4011075" y="4093050"/>
                <a:ext cx="10950" cy="18175"/>
              </a:xfrm>
              <a:custGeom>
                <a:avLst/>
                <a:gdLst/>
                <a:ahLst/>
                <a:cxnLst/>
                <a:rect l="l" t="t" r="r" b="b"/>
                <a:pathLst>
                  <a:path w="438" h="727" extrusionOk="0">
                    <a:moveTo>
                      <a:pt x="1" y="1"/>
                    </a:moveTo>
                    <a:lnTo>
                      <a:pt x="1" y="711"/>
                    </a:lnTo>
                    <a:cubicBezTo>
                      <a:pt x="72" y="721"/>
                      <a:pt x="145" y="727"/>
                      <a:pt x="219" y="727"/>
                    </a:cubicBezTo>
                    <a:cubicBezTo>
                      <a:pt x="293" y="727"/>
                      <a:pt x="367" y="721"/>
                      <a:pt x="437" y="711"/>
                    </a:cubicBezTo>
                    <a:lnTo>
                      <a:pt x="437" y="1"/>
                    </a:lnTo>
                    <a:cubicBezTo>
                      <a:pt x="368" y="20"/>
                      <a:pt x="295" y="29"/>
                      <a:pt x="219" y="29"/>
                    </a:cubicBezTo>
                    <a:cubicBezTo>
                      <a:pt x="144" y="29"/>
                      <a:pt x="71" y="20"/>
                      <a:pt x="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27"/>
              <p:cNvSpPr/>
              <p:nvPr/>
            </p:nvSpPr>
            <p:spPr>
              <a:xfrm>
                <a:off x="4027000" y="4083275"/>
                <a:ext cx="20275" cy="20275"/>
              </a:xfrm>
              <a:custGeom>
                <a:avLst/>
                <a:gdLst/>
                <a:ahLst/>
                <a:cxnLst/>
                <a:rect l="l" t="t" r="r" b="b"/>
                <a:pathLst>
                  <a:path w="811" h="811" extrusionOk="0">
                    <a:moveTo>
                      <a:pt x="308" y="0"/>
                    </a:moveTo>
                    <a:cubicBezTo>
                      <a:pt x="234" y="128"/>
                      <a:pt x="128" y="234"/>
                      <a:pt x="0" y="309"/>
                    </a:cubicBezTo>
                    <a:lnTo>
                      <a:pt x="502" y="811"/>
                    </a:lnTo>
                    <a:cubicBezTo>
                      <a:pt x="619" y="723"/>
                      <a:pt x="723" y="619"/>
                      <a:pt x="810" y="502"/>
                    </a:cubicBezTo>
                    <a:lnTo>
                      <a:pt x="308" y="0"/>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27"/>
              <p:cNvSpPr/>
              <p:nvPr/>
            </p:nvSpPr>
            <p:spPr>
              <a:xfrm>
                <a:off x="4036775" y="4067350"/>
                <a:ext cx="18175" cy="10950"/>
              </a:xfrm>
              <a:custGeom>
                <a:avLst/>
                <a:gdLst/>
                <a:ahLst/>
                <a:cxnLst/>
                <a:rect l="l" t="t" r="r" b="b"/>
                <a:pathLst>
                  <a:path w="727" h="438" extrusionOk="0">
                    <a:moveTo>
                      <a:pt x="0" y="1"/>
                    </a:moveTo>
                    <a:cubicBezTo>
                      <a:pt x="20" y="71"/>
                      <a:pt x="29" y="144"/>
                      <a:pt x="29" y="219"/>
                    </a:cubicBezTo>
                    <a:cubicBezTo>
                      <a:pt x="29" y="295"/>
                      <a:pt x="20" y="368"/>
                      <a:pt x="0" y="437"/>
                    </a:cubicBezTo>
                    <a:lnTo>
                      <a:pt x="711" y="437"/>
                    </a:lnTo>
                    <a:cubicBezTo>
                      <a:pt x="721" y="367"/>
                      <a:pt x="727" y="293"/>
                      <a:pt x="727" y="219"/>
                    </a:cubicBezTo>
                    <a:cubicBezTo>
                      <a:pt x="727" y="145"/>
                      <a:pt x="721" y="72"/>
                      <a:pt x="71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27"/>
              <p:cNvSpPr/>
              <p:nvPr/>
            </p:nvSpPr>
            <p:spPr>
              <a:xfrm>
                <a:off x="3923425" y="3979700"/>
                <a:ext cx="186275" cy="186275"/>
              </a:xfrm>
              <a:custGeom>
                <a:avLst/>
                <a:gdLst/>
                <a:ahLst/>
                <a:cxnLst/>
                <a:rect l="l" t="t" r="r" b="b"/>
                <a:pathLst>
                  <a:path w="7451" h="7451" extrusionOk="0">
                    <a:moveTo>
                      <a:pt x="3725" y="1754"/>
                    </a:moveTo>
                    <a:cubicBezTo>
                      <a:pt x="4813" y="1754"/>
                      <a:pt x="5697" y="2638"/>
                      <a:pt x="5697" y="3725"/>
                    </a:cubicBezTo>
                    <a:cubicBezTo>
                      <a:pt x="5697" y="4812"/>
                      <a:pt x="4813" y="5698"/>
                      <a:pt x="3725" y="5698"/>
                    </a:cubicBezTo>
                    <a:cubicBezTo>
                      <a:pt x="2638" y="5698"/>
                      <a:pt x="1753" y="4812"/>
                      <a:pt x="1753" y="3725"/>
                    </a:cubicBezTo>
                    <a:cubicBezTo>
                      <a:pt x="1753" y="2638"/>
                      <a:pt x="2638" y="1754"/>
                      <a:pt x="3725" y="1754"/>
                    </a:cubicBezTo>
                    <a:close/>
                    <a:moveTo>
                      <a:pt x="3725" y="0"/>
                    </a:moveTo>
                    <a:cubicBezTo>
                      <a:pt x="3604" y="0"/>
                      <a:pt x="3507" y="98"/>
                      <a:pt x="3507" y="219"/>
                    </a:cubicBezTo>
                    <a:lnTo>
                      <a:pt x="3507" y="885"/>
                    </a:lnTo>
                    <a:cubicBezTo>
                      <a:pt x="2885" y="932"/>
                      <a:pt x="2319" y="1180"/>
                      <a:pt x="1872" y="1563"/>
                    </a:cubicBezTo>
                    <a:lnTo>
                      <a:pt x="1400" y="1091"/>
                    </a:lnTo>
                    <a:cubicBezTo>
                      <a:pt x="1357" y="1049"/>
                      <a:pt x="1301" y="1027"/>
                      <a:pt x="1245" y="1027"/>
                    </a:cubicBezTo>
                    <a:cubicBezTo>
                      <a:pt x="1189" y="1027"/>
                      <a:pt x="1134" y="1049"/>
                      <a:pt x="1091" y="1091"/>
                    </a:cubicBezTo>
                    <a:cubicBezTo>
                      <a:pt x="1006" y="1176"/>
                      <a:pt x="1006" y="1314"/>
                      <a:pt x="1091" y="1400"/>
                    </a:cubicBezTo>
                    <a:lnTo>
                      <a:pt x="1563" y="1872"/>
                    </a:lnTo>
                    <a:cubicBezTo>
                      <a:pt x="1180" y="2319"/>
                      <a:pt x="932" y="2885"/>
                      <a:pt x="885" y="3507"/>
                    </a:cubicBezTo>
                    <a:lnTo>
                      <a:pt x="218" y="3507"/>
                    </a:lnTo>
                    <a:cubicBezTo>
                      <a:pt x="98" y="3507"/>
                      <a:pt x="0" y="3605"/>
                      <a:pt x="0" y="3725"/>
                    </a:cubicBezTo>
                    <a:cubicBezTo>
                      <a:pt x="0" y="3846"/>
                      <a:pt x="98" y="3943"/>
                      <a:pt x="218" y="3943"/>
                    </a:cubicBezTo>
                    <a:lnTo>
                      <a:pt x="885" y="3943"/>
                    </a:lnTo>
                    <a:cubicBezTo>
                      <a:pt x="932" y="4565"/>
                      <a:pt x="1180" y="5132"/>
                      <a:pt x="1563" y="5578"/>
                    </a:cubicBezTo>
                    <a:lnTo>
                      <a:pt x="1091" y="6051"/>
                    </a:lnTo>
                    <a:cubicBezTo>
                      <a:pt x="1006" y="6136"/>
                      <a:pt x="1006" y="6275"/>
                      <a:pt x="1091" y="6359"/>
                    </a:cubicBezTo>
                    <a:cubicBezTo>
                      <a:pt x="1134" y="6402"/>
                      <a:pt x="1189" y="6423"/>
                      <a:pt x="1245" y="6423"/>
                    </a:cubicBezTo>
                    <a:cubicBezTo>
                      <a:pt x="1301" y="6423"/>
                      <a:pt x="1357" y="6402"/>
                      <a:pt x="1400" y="6359"/>
                    </a:cubicBezTo>
                    <a:lnTo>
                      <a:pt x="1872" y="5887"/>
                    </a:lnTo>
                    <a:cubicBezTo>
                      <a:pt x="2319" y="6270"/>
                      <a:pt x="2885" y="6518"/>
                      <a:pt x="3507" y="6565"/>
                    </a:cubicBezTo>
                    <a:lnTo>
                      <a:pt x="3507" y="7233"/>
                    </a:lnTo>
                    <a:cubicBezTo>
                      <a:pt x="3507" y="7353"/>
                      <a:pt x="3604" y="7451"/>
                      <a:pt x="3725" y="7451"/>
                    </a:cubicBezTo>
                    <a:cubicBezTo>
                      <a:pt x="3845" y="7451"/>
                      <a:pt x="3943" y="7353"/>
                      <a:pt x="3943" y="7233"/>
                    </a:cubicBezTo>
                    <a:lnTo>
                      <a:pt x="3943" y="6565"/>
                    </a:lnTo>
                    <a:cubicBezTo>
                      <a:pt x="4565" y="6518"/>
                      <a:pt x="5132" y="6270"/>
                      <a:pt x="5579" y="5887"/>
                    </a:cubicBezTo>
                    <a:lnTo>
                      <a:pt x="6051" y="6359"/>
                    </a:lnTo>
                    <a:cubicBezTo>
                      <a:pt x="6094" y="6402"/>
                      <a:pt x="6149" y="6423"/>
                      <a:pt x="6205" y="6423"/>
                    </a:cubicBezTo>
                    <a:cubicBezTo>
                      <a:pt x="6261" y="6423"/>
                      <a:pt x="6316" y="6402"/>
                      <a:pt x="6359" y="6359"/>
                    </a:cubicBezTo>
                    <a:cubicBezTo>
                      <a:pt x="6445" y="6275"/>
                      <a:pt x="6445" y="6136"/>
                      <a:pt x="6359" y="6051"/>
                    </a:cubicBezTo>
                    <a:lnTo>
                      <a:pt x="5887" y="5578"/>
                    </a:lnTo>
                    <a:cubicBezTo>
                      <a:pt x="6270" y="5132"/>
                      <a:pt x="6518" y="4565"/>
                      <a:pt x="6565" y="3943"/>
                    </a:cubicBezTo>
                    <a:lnTo>
                      <a:pt x="7232" y="3943"/>
                    </a:lnTo>
                    <a:cubicBezTo>
                      <a:pt x="7353" y="3943"/>
                      <a:pt x="7451" y="3846"/>
                      <a:pt x="7451" y="3725"/>
                    </a:cubicBezTo>
                    <a:cubicBezTo>
                      <a:pt x="7451" y="3605"/>
                      <a:pt x="7353" y="3507"/>
                      <a:pt x="7232" y="3507"/>
                    </a:cubicBezTo>
                    <a:lnTo>
                      <a:pt x="6565" y="3507"/>
                    </a:lnTo>
                    <a:cubicBezTo>
                      <a:pt x="6518" y="2885"/>
                      <a:pt x="6270" y="2319"/>
                      <a:pt x="5887" y="1872"/>
                    </a:cubicBezTo>
                    <a:lnTo>
                      <a:pt x="6359" y="1400"/>
                    </a:lnTo>
                    <a:cubicBezTo>
                      <a:pt x="6445" y="1314"/>
                      <a:pt x="6445" y="1176"/>
                      <a:pt x="6359" y="1091"/>
                    </a:cubicBezTo>
                    <a:cubicBezTo>
                      <a:pt x="6317" y="1049"/>
                      <a:pt x="6261" y="1027"/>
                      <a:pt x="6205" y="1027"/>
                    </a:cubicBezTo>
                    <a:cubicBezTo>
                      <a:pt x="6149" y="1027"/>
                      <a:pt x="6093" y="1049"/>
                      <a:pt x="6051" y="1091"/>
                    </a:cubicBezTo>
                    <a:lnTo>
                      <a:pt x="5579" y="1563"/>
                    </a:lnTo>
                    <a:cubicBezTo>
                      <a:pt x="5132" y="1180"/>
                      <a:pt x="4565" y="932"/>
                      <a:pt x="3943" y="885"/>
                    </a:cubicBezTo>
                    <a:lnTo>
                      <a:pt x="3943" y="219"/>
                    </a:lnTo>
                    <a:cubicBezTo>
                      <a:pt x="3943" y="98"/>
                      <a:pt x="3845" y="0"/>
                      <a:pt x="3725"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27"/>
              <p:cNvSpPr/>
              <p:nvPr/>
            </p:nvSpPr>
            <p:spPr>
              <a:xfrm>
                <a:off x="4027000" y="4042100"/>
                <a:ext cx="20275" cy="20300"/>
              </a:xfrm>
              <a:custGeom>
                <a:avLst/>
                <a:gdLst/>
                <a:ahLst/>
                <a:cxnLst/>
                <a:rect l="l" t="t" r="r" b="b"/>
                <a:pathLst>
                  <a:path w="811" h="812" extrusionOk="0">
                    <a:moveTo>
                      <a:pt x="502" y="1"/>
                    </a:moveTo>
                    <a:lnTo>
                      <a:pt x="0" y="503"/>
                    </a:lnTo>
                    <a:cubicBezTo>
                      <a:pt x="128" y="577"/>
                      <a:pt x="234" y="683"/>
                      <a:pt x="308" y="812"/>
                    </a:cubicBezTo>
                    <a:lnTo>
                      <a:pt x="810" y="310"/>
                    </a:lnTo>
                    <a:cubicBezTo>
                      <a:pt x="723" y="193"/>
                      <a:pt x="619" y="89"/>
                      <a:pt x="5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27"/>
              <p:cNvSpPr/>
              <p:nvPr/>
            </p:nvSpPr>
            <p:spPr>
              <a:xfrm>
                <a:off x="4006500" y="4062775"/>
                <a:ext cx="20100" cy="20100"/>
              </a:xfrm>
              <a:custGeom>
                <a:avLst/>
                <a:gdLst/>
                <a:ahLst/>
                <a:cxnLst/>
                <a:rect l="l" t="t" r="r" b="b"/>
                <a:pathLst>
                  <a:path w="804" h="804" extrusionOk="0">
                    <a:moveTo>
                      <a:pt x="402" y="1"/>
                    </a:moveTo>
                    <a:cubicBezTo>
                      <a:pt x="181" y="1"/>
                      <a:pt x="0" y="181"/>
                      <a:pt x="0" y="402"/>
                    </a:cubicBezTo>
                    <a:cubicBezTo>
                      <a:pt x="0" y="624"/>
                      <a:pt x="181" y="804"/>
                      <a:pt x="402" y="804"/>
                    </a:cubicBezTo>
                    <a:cubicBezTo>
                      <a:pt x="624" y="804"/>
                      <a:pt x="804" y="624"/>
                      <a:pt x="804" y="402"/>
                    </a:cubicBezTo>
                    <a:cubicBezTo>
                      <a:pt x="804" y="181"/>
                      <a:pt x="624" y="1"/>
                      <a:pt x="4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27" name="Google Shape;927;p27"/>
          <p:cNvGrpSpPr/>
          <p:nvPr/>
        </p:nvGrpSpPr>
        <p:grpSpPr>
          <a:xfrm>
            <a:off x="1288738" y="3113550"/>
            <a:ext cx="543900" cy="543900"/>
            <a:chOff x="3880363" y="3334650"/>
            <a:chExt cx="543900" cy="543900"/>
          </a:xfrm>
        </p:grpSpPr>
        <p:sp>
          <p:nvSpPr>
            <p:cNvPr id="928" name="Google Shape;928;p27"/>
            <p:cNvSpPr/>
            <p:nvPr/>
          </p:nvSpPr>
          <p:spPr>
            <a:xfrm>
              <a:off x="3880363" y="3334650"/>
              <a:ext cx="543900" cy="543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9" name="Google Shape;929;p27"/>
            <p:cNvGrpSpPr/>
            <p:nvPr/>
          </p:nvGrpSpPr>
          <p:grpSpPr>
            <a:xfrm>
              <a:off x="4011875" y="3447416"/>
              <a:ext cx="280874" cy="318368"/>
              <a:chOff x="4596850" y="2718400"/>
              <a:chExt cx="164350" cy="186300"/>
            </a:xfrm>
          </p:grpSpPr>
          <p:sp>
            <p:nvSpPr>
              <p:cNvPr id="930" name="Google Shape;930;p27"/>
              <p:cNvSpPr/>
              <p:nvPr/>
            </p:nvSpPr>
            <p:spPr>
              <a:xfrm>
                <a:off x="4640675" y="2871850"/>
                <a:ext cx="76700" cy="32850"/>
              </a:xfrm>
              <a:custGeom>
                <a:avLst/>
                <a:gdLst/>
                <a:ahLst/>
                <a:cxnLst/>
                <a:rect l="l" t="t" r="r" b="b"/>
                <a:pathLst>
                  <a:path w="3068" h="1314" extrusionOk="0">
                    <a:moveTo>
                      <a:pt x="1095" y="0"/>
                    </a:moveTo>
                    <a:cubicBezTo>
                      <a:pt x="492" y="0"/>
                      <a:pt x="0" y="491"/>
                      <a:pt x="0" y="1095"/>
                    </a:cubicBezTo>
                    <a:cubicBezTo>
                      <a:pt x="0" y="1215"/>
                      <a:pt x="98" y="1313"/>
                      <a:pt x="219" y="1313"/>
                    </a:cubicBezTo>
                    <a:lnTo>
                      <a:pt x="2849" y="1313"/>
                    </a:lnTo>
                    <a:cubicBezTo>
                      <a:pt x="2970" y="1313"/>
                      <a:pt x="3068" y="1215"/>
                      <a:pt x="3068" y="1095"/>
                    </a:cubicBezTo>
                    <a:cubicBezTo>
                      <a:pt x="3068" y="491"/>
                      <a:pt x="2576" y="0"/>
                      <a:pt x="197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27"/>
              <p:cNvSpPr/>
              <p:nvPr/>
            </p:nvSpPr>
            <p:spPr>
              <a:xfrm>
                <a:off x="4596850" y="2718400"/>
                <a:ext cx="164350" cy="142475"/>
              </a:xfrm>
              <a:custGeom>
                <a:avLst/>
                <a:gdLst/>
                <a:ahLst/>
                <a:cxnLst/>
                <a:rect l="l" t="t" r="r" b="b"/>
                <a:pathLst>
                  <a:path w="6574" h="5699" extrusionOk="0">
                    <a:moveTo>
                      <a:pt x="218" y="1"/>
                    </a:moveTo>
                    <a:cubicBezTo>
                      <a:pt x="98" y="1"/>
                      <a:pt x="0" y="99"/>
                      <a:pt x="0" y="219"/>
                    </a:cubicBezTo>
                    <a:lnTo>
                      <a:pt x="0" y="1242"/>
                    </a:lnTo>
                    <a:cubicBezTo>
                      <a:pt x="0" y="2120"/>
                      <a:pt x="342" y="2945"/>
                      <a:pt x="963" y="3566"/>
                    </a:cubicBezTo>
                    <a:cubicBezTo>
                      <a:pt x="1532" y="4135"/>
                      <a:pt x="2273" y="4470"/>
                      <a:pt x="3069" y="4521"/>
                    </a:cubicBezTo>
                    <a:lnTo>
                      <a:pt x="3069" y="5699"/>
                    </a:lnTo>
                    <a:lnTo>
                      <a:pt x="3506" y="5699"/>
                    </a:lnTo>
                    <a:lnTo>
                      <a:pt x="3506" y="4521"/>
                    </a:lnTo>
                    <a:cubicBezTo>
                      <a:pt x="4301" y="4470"/>
                      <a:pt x="5043" y="4135"/>
                      <a:pt x="5612" y="3566"/>
                    </a:cubicBezTo>
                    <a:cubicBezTo>
                      <a:pt x="6233" y="2945"/>
                      <a:pt x="6574" y="2120"/>
                      <a:pt x="6574" y="1242"/>
                    </a:cubicBezTo>
                    <a:lnTo>
                      <a:pt x="6574" y="219"/>
                    </a:lnTo>
                    <a:cubicBezTo>
                      <a:pt x="6574" y="99"/>
                      <a:pt x="6476" y="1"/>
                      <a:pt x="6356" y="1"/>
                    </a:cubicBezTo>
                    <a:cubicBezTo>
                      <a:pt x="6235" y="1"/>
                      <a:pt x="6137" y="99"/>
                      <a:pt x="6137" y="219"/>
                    </a:cubicBezTo>
                    <a:lnTo>
                      <a:pt x="6137" y="1242"/>
                    </a:lnTo>
                    <a:cubicBezTo>
                      <a:pt x="6137" y="2740"/>
                      <a:pt x="4975" y="3972"/>
                      <a:pt x="3506" y="4084"/>
                    </a:cubicBezTo>
                    <a:lnTo>
                      <a:pt x="3506" y="3495"/>
                    </a:lnTo>
                    <a:cubicBezTo>
                      <a:pt x="4652" y="3385"/>
                      <a:pt x="5552" y="2417"/>
                      <a:pt x="5552" y="1242"/>
                    </a:cubicBezTo>
                    <a:lnTo>
                      <a:pt x="5552" y="219"/>
                    </a:lnTo>
                    <a:cubicBezTo>
                      <a:pt x="5552" y="99"/>
                      <a:pt x="5454" y="1"/>
                      <a:pt x="5333" y="1"/>
                    </a:cubicBezTo>
                    <a:cubicBezTo>
                      <a:pt x="5213" y="1"/>
                      <a:pt x="5115" y="99"/>
                      <a:pt x="5115" y="219"/>
                    </a:cubicBezTo>
                    <a:lnTo>
                      <a:pt x="5115" y="1242"/>
                    </a:lnTo>
                    <a:cubicBezTo>
                      <a:pt x="5115" y="2176"/>
                      <a:pt x="4410" y="2948"/>
                      <a:pt x="3506" y="3056"/>
                    </a:cubicBezTo>
                    <a:lnTo>
                      <a:pt x="3506" y="2463"/>
                    </a:lnTo>
                    <a:cubicBezTo>
                      <a:pt x="4086" y="2360"/>
                      <a:pt x="4528" y="1852"/>
                      <a:pt x="4528" y="1242"/>
                    </a:cubicBezTo>
                    <a:lnTo>
                      <a:pt x="4528" y="219"/>
                    </a:lnTo>
                    <a:cubicBezTo>
                      <a:pt x="4528" y="99"/>
                      <a:pt x="4430" y="1"/>
                      <a:pt x="4310" y="1"/>
                    </a:cubicBezTo>
                    <a:cubicBezTo>
                      <a:pt x="4189" y="1"/>
                      <a:pt x="4092" y="99"/>
                      <a:pt x="4092" y="219"/>
                    </a:cubicBezTo>
                    <a:lnTo>
                      <a:pt x="4092" y="1242"/>
                    </a:lnTo>
                    <a:cubicBezTo>
                      <a:pt x="4092" y="1610"/>
                      <a:pt x="3844" y="1921"/>
                      <a:pt x="3506" y="2016"/>
                    </a:cubicBezTo>
                    <a:lnTo>
                      <a:pt x="3506" y="219"/>
                    </a:lnTo>
                    <a:cubicBezTo>
                      <a:pt x="3506" y="99"/>
                      <a:pt x="3408" y="1"/>
                      <a:pt x="3288" y="1"/>
                    </a:cubicBezTo>
                    <a:cubicBezTo>
                      <a:pt x="3166" y="1"/>
                      <a:pt x="3069" y="99"/>
                      <a:pt x="3069" y="219"/>
                    </a:cubicBezTo>
                    <a:lnTo>
                      <a:pt x="3069" y="2016"/>
                    </a:lnTo>
                    <a:cubicBezTo>
                      <a:pt x="2731" y="1921"/>
                      <a:pt x="2482" y="1610"/>
                      <a:pt x="2482" y="1242"/>
                    </a:cubicBezTo>
                    <a:lnTo>
                      <a:pt x="2482" y="219"/>
                    </a:lnTo>
                    <a:cubicBezTo>
                      <a:pt x="2482" y="99"/>
                      <a:pt x="2385" y="1"/>
                      <a:pt x="2264" y="1"/>
                    </a:cubicBezTo>
                    <a:cubicBezTo>
                      <a:pt x="2144" y="1"/>
                      <a:pt x="2046" y="99"/>
                      <a:pt x="2046" y="219"/>
                    </a:cubicBezTo>
                    <a:lnTo>
                      <a:pt x="2046" y="1242"/>
                    </a:lnTo>
                    <a:cubicBezTo>
                      <a:pt x="2046" y="1852"/>
                      <a:pt x="2489" y="2360"/>
                      <a:pt x="3069" y="2463"/>
                    </a:cubicBezTo>
                    <a:lnTo>
                      <a:pt x="3069" y="3056"/>
                    </a:lnTo>
                    <a:cubicBezTo>
                      <a:pt x="2164" y="2948"/>
                      <a:pt x="1460" y="2176"/>
                      <a:pt x="1460" y="1242"/>
                    </a:cubicBezTo>
                    <a:lnTo>
                      <a:pt x="1460" y="219"/>
                    </a:lnTo>
                    <a:cubicBezTo>
                      <a:pt x="1460" y="99"/>
                      <a:pt x="1362" y="1"/>
                      <a:pt x="1242" y="1"/>
                    </a:cubicBezTo>
                    <a:cubicBezTo>
                      <a:pt x="1120" y="1"/>
                      <a:pt x="1023" y="99"/>
                      <a:pt x="1023" y="219"/>
                    </a:cubicBezTo>
                    <a:lnTo>
                      <a:pt x="1023" y="1242"/>
                    </a:lnTo>
                    <a:cubicBezTo>
                      <a:pt x="1023" y="2417"/>
                      <a:pt x="1923" y="3385"/>
                      <a:pt x="3069" y="3495"/>
                    </a:cubicBezTo>
                    <a:lnTo>
                      <a:pt x="3069" y="4084"/>
                    </a:lnTo>
                    <a:cubicBezTo>
                      <a:pt x="1599" y="3972"/>
                      <a:pt x="437" y="2740"/>
                      <a:pt x="437" y="1242"/>
                    </a:cubicBezTo>
                    <a:lnTo>
                      <a:pt x="437" y="219"/>
                    </a:lnTo>
                    <a:cubicBezTo>
                      <a:pt x="437" y="99"/>
                      <a:pt x="339" y="1"/>
                      <a:pt x="218"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932" name="Google Shape;932;p27"/>
          <p:cNvCxnSpPr/>
          <p:nvPr/>
        </p:nvCxnSpPr>
        <p:spPr>
          <a:xfrm rot="10800000" flipH="1">
            <a:off x="-352022" y="667636"/>
            <a:ext cx="6830700" cy="10500"/>
          </a:xfrm>
          <a:prstGeom prst="straightConnector1">
            <a:avLst/>
          </a:prstGeom>
          <a:noFill/>
          <a:ln w="19050" cap="flat" cmpd="sng">
            <a:solidFill>
              <a:srgbClr val="924430"/>
            </a:solidFill>
            <a:prstDash val="solid"/>
            <a:round/>
            <a:headEnd type="none" w="med" len="med"/>
            <a:tailEnd type="none" w="med" len="med"/>
          </a:ln>
        </p:spPr>
      </p:cxnSp>
      <p:cxnSp>
        <p:nvCxnSpPr>
          <p:cNvPr id="933" name="Google Shape;933;p27"/>
          <p:cNvCxnSpPr/>
          <p:nvPr/>
        </p:nvCxnSpPr>
        <p:spPr>
          <a:xfrm rot="10800000" flipH="1">
            <a:off x="3421678" y="4441311"/>
            <a:ext cx="6830700" cy="10500"/>
          </a:xfrm>
          <a:prstGeom prst="straightConnector1">
            <a:avLst/>
          </a:prstGeom>
          <a:noFill/>
          <a:ln w="19050" cap="flat" cmpd="sng">
            <a:solidFill>
              <a:srgbClr val="924430"/>
            </a:solidFill>
            <a:prstDash val="solid"/>
            <a:round/>
            <a:headEnd type="none" w="med" len="med"/>
            <a:tailEnd type="none" w="med" len="med"/>
          </a:ln>
        </p:spPr>
      </p:cxnSp>
      <p:sp>
        <p:nvSpPr>
          <p:cNvPr id="934" name="Google Shape;934;p27"/>
          <p:cNvSpPr txBox="1"/>
          <p:nvPr/>
        </p:nvSpPr>
        <p:spPr>
          <a:xfrm>
            <a:off x="4883586" y="2960150"/>
            <a:ext cx="2394900" cy="362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b="1">
                <a:solidFill>
                  <a:schemeClr val="accent3"/>
                </a:solidFill>
                <a:latin typeface="Fira Sans Extra Condensed"/>
                <a:ea typeface="Fira Sans Extra Condensed"/>
                <a:cs typeface="Fira Sans Extra Condensed"/>
                <a:sym typeface="Fira Sans Extra Condensed"/>
              </a:rPr>
              <a:t>(Capítulo I, II y III)</a:t>
            </a:r>
            <a:endParaRPr sz="1900" b="1">
              <a:solidFill>
                <a:schemeClr val="accent3"/>
              </a:solidFill>
              <a:latin typeface="Fira Sans Extra Condensed"/>
              <a:ea typeface="Fira Sans Extra Condensed"/>
              <a:cs typeface="Fira Sans Extra Condensed"/>
              <a:sym typeface="Fira Sans Extra Condense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38"/>
        <p:cNvGrpSpPr/>
        <p:nvPr/>
      </p:nvGrpSpPr>
      <p:grpSpPr>
        <a:xfrm>
          <a:off x="0" y="0"/>
          <a:ext cx="0" cy="0"/>
          <a:chOff x="0" y="0"/>
          <a:chExt cx="0" cy="0"/>
        </a:xfrm>
      </p:grpSpPr>
      <p:sp>
        <p:nvSpPr>
          <p:cNvPr id="939" name="Google Shape;939;p28"/>
          <p:cNvSpPr txBox="1">
            <a:spLocks noGrp="1"/>
          </p:cNvSpPr>
          <p:nvPr>
            <p:ph type="title"/>
          </p:nvPr>
        </p:nvSpPr>
        <p:spPr>
          <a:xfrm>
            <a:off x="457200" y="204800"/>
            <a:ext cx="8229600" cy="77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660000"/>
                </a:solidFill>
              </a:rPr>
              <a:t>Capítulo I: recorriendo narraciones, las creencias y prácticas religiosas/espirituales de jóvenes universitarios</a:t>
            </a:r>
            <a:endParaRPr>
              <a:solidFill>
                <a:srgbClr val="660000"/>
              </a:solidFill>
            </a:endParaRPr>
          </a:p>
        </p:txBody>
      </p:sp>
      <p:sp>
        <p:nvSpPr>
          <p:cNvPr id="940" name="Google Shape;940;p28"/>
          <p:cNvSpPr txBox="1"/>
          <p:nvPr/>
        </p:nvSpPr>
        <p:spPr>
          <a:xfrm>
            <a:off x="5126800" y="2860800"/>
            <a:ext cx="2637300" cy="1925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Fira Sans"/>
                <a:ea typeface="Fira Sans"/>
                <a:cs typeface="Fira Sans"/>
                <a:sym typeface="Fira Sans"/>
              </a:rPr>
              <a:t>“La religión puede ser un marco (...), pero la espiritualidad es algo que es propio de uno, ser yo, es lo que a uno le llega al alma (...) Yo creo que la espiritualidad sería el fondo y la religión sería la forma” (Estudiante Facultad de Derecho)</a:t>
            </a:r>
            <a:endParaRPr>
              <a:solidFill>
                <a:schemeClr val="dk1"/>
              </a:solidFill>
              <a:latin typeface="Fira Sans"/>
              <a:ea typeface="Fira Sans"/>
              <a:cs typeface="Fira Sans"/>
              <a:sym typeface="Fira Sans"/>
            </a:endParaRPr>
          </a:p>
        </p:txBody>
      </p:sp>
      <p:sp>
        <p:nvSpPr>
          <p:cNvPr id="941" name="Google Shape;941;p28"/>
          <p:cNvSpPr txBox="1"/>
          <p:nvPr/>
        </p:nvSpPr>
        <p:spPr>
          <a:xfrm>
            <a:off x="5364250" y="1627889"/>
            <a:ext cx="2162400" cy="772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a:solidFill>
                  <a:schemeClr val="dk2"/>
                </a:solidFill>
                <a:latin typeface="Fira Sans Extra Condensed Medium"/>
                <a:ea typeface="Fira Sans Extra Condensed Medium"/>
                <a:cs typeface="Fira Sans Extra Condensed Medium"/>
                <a:sym typeface="Fira Sans Extra Condensed Medium"/>
              </a:rPr>
              <a:t>Religión v/s espiritualidad</a:t>
            </a:r>
            <a:endParaRPr sz="1800">
              <a:solidFill>
                <a:schemeClr val="dk2"/>
              </a:solidFill>
              <a:latin typeface="Fira Sans Extra Condensed Medium"/>
              <a:ea typeface="Fira Sans Extra Condensed Medium"/>
              <a:cs typeface="Fira Sans Extra Condensed Medium"/>
              <a:sym typeface="Fira Sans Extra Condensed Medium"/>
            </a:endParaRPr>
          </a:p>
        </p:txBody>
      </p:sp>
      <p:cxnSp>
        <p:nvCxnSpPr>
          <p:cNvPr id="942" name="Google Shape;942;p28"/>
          <p:cNvCxnSpPr/>
          <p:nvPr/>
        </p:nvCxnSpPr>
        <p:spPr>
          <a:xfrm>
            <a:off x="-159300" y="2630600"/>
            <a:ext cx="9894000" cy="0"/>
          </a:xfrm>
          <a:prstGeom prst="straightConnector1">
            <a:avLst/>
          </a:prstGeom>
          <a:noFill/>
          <a:ln w="19050" cap="flat" cmpd="sng">
            <a:solidFill>
              <a:schemeClr val="accent5"/>
            </a:solidFill>
            <a:prstDash val="dot"/>
            <a:round/>
            <a:headEnd type="none" w="med" len="med"/>
            <a:tailEnd type="none" w="med" len="med"/>
          </a:ln>
        </p:spPr>
      </p:cxnSp>
      <p:sp>
        <p:nvSpPr>
          <p:cNvPr id="943" name="Google Shape;943;p28"/>
          <p:cNvSpPr/>
          <p:nvPr/>
        </p:nvSpPr>
        <p:spPr>
          <a:xfrm>
            <a:off x="2704825" y="2511663"/>
            <a:ext cx="255900" cy="2442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28"/>
          <p:cNvSpPr/>
          <p:nvPr/>
        </p:nvSpPr>
        <p:spPr>
          <a:xfrm>
            <a:off x="6317499" y="2508500"/>
            <a:ext cx="255900" cy="2442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28"/>
          <p:cNvSpPr txBox="1"/>
          <p:nvPr/>
        </p:nvSpPr>
        <p:spPr>
          <a:xfrm>
            <a:off x="1751575" y="2846703"/>
            <a:ext cx="2162400" cy="1925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Fira Sans"/>
                <a:ea typeface="Fira Sans"/>
                <a:cs typeface="Fira Sans"/>
                <a:sym typeface="Fira Sans"/>
              </a:rPr>
              <a:t>“Un ser humano es alguien que tiene que vivir algo, creer en algo (...) es como parte del ser humano vivir la espiritualidad” (Estudiante Facultad de Medicina)</a:t>
            </a:r>
            <a:endParaRPr>
              <a:solidFill>
                <a:schemeClr val="dk1"/>
              </a:solidFill>
              <a:latin typeface="Fira Sans"/>
              <a:ea typeface="Fira Sans"/>
              <a:cs typeface="Fira Sans"/>
              <a:sym typeface="Fira Sans"/>
            </a:endParaRPr>
          </a:p>
        </p:txBody>
      </p:sp>
      <p:sp>
        <p:nvSpPr>
          <p:cNvPr id="946" name="Google Shape;946;p28"/>
          <p:cNvSpPr txBox="1"/>
          <p:nvPr/>
        </p:nvSpPr>
        <p:spPr>
          <a:xfrm>
            <a:off x="1514125" y="1648350"/>
            <a:ext cx="2637300" cy="772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a:solidFill>
                  <a:schemeClr val="lt2"/>
                </a:solidFill>
                <a:latin typeface="Fira Sans Extra Condensed Medium"/>
                <a:ea typeface="Fira Sans Extra Condensed Medium"/>
                <a:cs typeface="Fira Sans Extra Condensed Medium"/>
                <a:sym typeface="Fira Sans Extra Condensed Medium"/>
              </a:rPr>
              <a:t>Religión como aspecto permanente de la humanidad</a:t>
            </a:r>
            <a:endParaRPr sz="1800">
              <a:solidFill>
                <a:schemeClr val="lt2"/>
              </a:solidFill>
              <a:latin typeface="Fira Sans Extra Condensed Medium"/>
              <a:ea typeface="Fira Sans Extra Condensed Medium"/>
              <a:cs typeface="Fira Sans Extra Condensed Medium"/>
              <a:sym typeface="Fira Sans Extra Condensed Medium"/>
            </a:endParaRPr>
          </a:p>
        </p:txBody>
      </p:sp>
      <p:grpSp>
        <p:nvGrpSpPr>
          <p:cNvPr id="947" name="Google Shape;947;p28"/>
          <p:cNvGrpSpPr/>
          <p:nvPr/>
        </p:nvGrpSpPr>
        <p:grpSpPr>
          <a:xfrm>
            <a:off x="2741120" y="1187040"/>
            <a:ext cx="255875" cy="337166"/>
            <a:chOff x="1919975" y="1268700"/>
            <a:chExt cx="141375" cy="186300"/>
          </a:xfrm>
        </p:grpSpPr>
        <p:sp>
          <p:nvSpPr>
            <p:cNvPr id="948" name="Google Shape;948;p28"/>
            <p:cNvSpPr/>
            <p:nvPr/>
          </p:nvSpPr>
          <p:spPr>
            <a:xfrm>
              <a:off x="1984700" y="1421275"/>
              <a:ext cx="11450" cy="33675"/>
            </a:xfrm>
            <a:custGeom>
              <a:avLst/>
              <a:gdLst/>
              <a:ahLst/>
              <a:cxnLst/>
              <a:rect l="l" t="t" r="r" b="b"/>
              <a:pathLst>
                <a:path w="458" h="1347" extrusionOk="0">
                  <a:moveTo>
                    <a:pt x="229" y="1"/>
                  </a:moveTo>
                  <a:cubicBezTo>
                    <a:pt x="103" y="1"/>
                    <a:pt x="0" y="104"/>
                    <a:pt x="0" y="229"/>
                  </a:cubicBezTo>
                  <a:lnTo>
                    <a:pt x="0" y="1346"/>
                  </a:lnTo>
                  <a:lnTo>
                    <a:pt x="458" y="1346"/>
                  </a:lnTo>
                  <a:lnTo>
                    <a:pt x="458" y="229"/>
                  </a:lnTo>
                  <a:cubicBezTo>
                    <a:pt x="458" y="104"/>
                    <a:pt x="356" y="1"/>
                    <a:pt x="22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8"/>
            <p:cNvSpPr/>
            <p:nvPr/>
          </p:nvSpPr>
          <p:spPr>
            <a:xfrm>
              <a:off x="1919975" y="1354625"/>
              <a:ext cx="60925" cy="100375"/>
            </a:xfrm>
            <a:custGeom>
              <a:avLst/>
              <a:gdLst/>
              <a:ahLst/>
              <a:cxnLst/>
              <a:rect l="l" t="t" r="r" b="b"/>
              <a:pathLst>
                <a:path w="2437" h="4015" extrusionOk="0">
                  <a:moveTo>
                    <a:pt x="1191" y="0"/>
                  </a:moveTo>
                  <a:cubicBezTo>
                    <a:pt x="498" y="245"/>
                    <a:pt x="0" y="906"/>
                    <a:pt x="0" y="1682"/>
                  </a:cubicBezTo>
                  <a:lnTo>
                    <a:pt x="0" y="4015"/>
                  </a:lnTo>
                  <a:lnTo>
                    <a:pt x="2151" y="4015"/>
                  </a:lnTo>
                  <a:lnTo>
                    <a:pt x="2151" y="3228"/>
                  </a:lnTo>
                  <a:lnTo>
                    <a:pt x="967" y="3228"/>
                  </a:lnTo>
                  <a:lnTo>
                    <a:pt x="967" y="1568"/>
                  </a:lnTo>
                  <a:lnTo>
                    <a:pt x="1405" y="1568"/>
                  </a:lnTo>
                  <a:lnTo>
                    <a:pt x="1405" y="2020"/>
                  </a:lnTo>
                  <a:lnTo>
                    <a:pt x="2436" y="1193"/>
                  </a:lnTo>
                  <a:lnTo>
                    <a:pt x="119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8"/>
            <p:cNvSpPr/>
            <p:nvPr/>
          </p:nvSpPr>
          <p:spPr>
            <a:xfrm>
              <a:off x="1955100" y="1355650"/>
              <a:ext cx="106250" cy="99350"/>
            </a:xfrm>
            <a:custGeom>
              <a:avLst/>
              <a:gdLst/>
              <a:ahLst/>
              <a:cxnLst/>
              <a:rect l="l" t="t" r="r" b="b"/>
              <a:pathLst>
                <a:path w="4250" h="3974" extrusionOk="0">
                  <a:moveTo>
                    <a:pt x="3164" y="0"/>
                  </a:moveTo>
                  <a:lnTo>
                    <a:pt x="0" y="2539"/>
                  </a:lnTo>
                  <a:lnTo>
                    <a:pt x="0" y="2748"/>
                  </a:lnTo>
                  <a:lnTo>
                    <a:pt x="755" y="2748"/>
                  </a:lnTo>
                  <a:cubicBezTo>
                    <a:pt x="805" y="2431"/>
                    <a:pt x="1081" y="2187"/>
                    <a:pt x="1413" y="2187"/>
                  </a:cubicBezTo>
                  <a:cubicBezTo>
                    <a:pt x="1746" y="2187"/>
                    <a:pt x="2022" y="2431"/>
                    <a:pt x="2072" y="2748"/>
                  </a:cubicBezTo>
                  <a:lnTo>
                    <a:pt x="2845" y="2748"/>
                  </a:lnTo>
                  <a:lnTo>
                    <a:pt x="2845" y="1527"/>
                  </a:lnTo>
                  <a:lnTo>
                    <a:pt x="3284" y="1527"/>
                  </a:lnTo>
                  <a:lnTo>
                    <a:pt x="3284" y="3187"/>
                  </a:lnTo>
                  <a:lnTo>
                    <a:pt x="2081" y="3187"/>
                  </a:lnTo>
                  <a:lnTo>
                    <a:pt x="2081" y="3974"/>
                  </a:lnTo>
                  <a:lnTo>
                    <a:pt x="4250" y="3974"/>
                  </a:lnTo>
                  <a:lnTo>
                    <a:pt x="4250" y="1641"/>
                  </a:lnTo>
                  <a:cubicBezTo>
                    <a:pt x="4250" y="905"/>
                    <a:pt x="3802" y="272"/>
                    <a:pt x="31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8"/>
            <p:cNvSpPr/>
            <p:nvPr/>
          </p:nvSpPr>
          <p:spPr>
            <a:xfrm>
              <a:off x="1963000" y="1352100"/>
              <a:ext cx="58125" cy="25425"/>
            </a:xfrm>
            <a:custGeom>
              <a:avLst/>
              <a:gdLst/>
              <a:ahLst/>
              <a:cxnLst/>
              <a:rect l="l" t="t" r="r" b="b"/>
              <a:pathLst>
                <a:path w="2325" h="1017" extrusionOk="0">
                  <a:moveTo>
                    <a:pt x="354" y="0"/>
                  </a:moveTo>
                  <a:cubicBezTo>
                    <a:pt x="145" y="0"/>
                    <a:pt x="5" y="0"/>
                    <a:pt x="0" y="1"/>
                  </a:cubicBezTo>
                  <a:lnTo>
                    <a:pt x="1061" y="1017"/>
                  </a:lnTo>
                  <a:lnTo>
                    <a:pt x="2325" y="2"/>
                  </a:lnTo>
                  <a:cubicBezTo>
                    <a:pt x="2023" y="1"/>
                    <a:pt x="927" y="0"/>
                    <a:pt x="3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28"/>
            <p:cNvSpPr/>
            <p:nvPr/>
          </p:nvSpPr>
          <p:spPr>
            <a:xfrm>
              <a:off x="1968725" y="1268700"/>
              <a:ext cx="44000" cy="16950"/>
            </a:xfrm>
            <a:custGeom>
              <a:avLst/>
              <a:gdLst/>
              <a:ahLst/>
              <a:cxnLst/>
              <a:rect l="l" t="t" r="r" b="b"/>
              <a:pathLst>
                <a:path w="1760" h="678" extrusionOk="0">
                  <a:moveTo>
                    <a:pt x="878" y="0"/>
                  </a:moveTo>
                  <a:cubicBezTo>
                    <a:pt x="546" y="0"/>
                    <a:pt x="240" y="116"/>
                    <a:pt x="0" y="309"/>
                  </a:cubicBezTo>
                  <a:cubicBezTo>
                    <a:pt x="232" y="544"/>
                    <a:pt x="539" y="675"/>
                    <a:pt x="868" y="677"/>
                  </a:cubicBezTo>
                  <a:cubicBezTo>
                    <a:pt x="871" y="677"/>
                    <a:pt x="874" y="678"/>
                    <a:pt x="878" y="678"/>
                  </a:cubicBezTo>
                  <a:cubicBezTo>
                    <a:pt x="1208" y="678"/>
                    <a:pt x="1526" y="545"/>
                    <a:pt x="1759" y="312"/>
                  </a:cubicBezTo>
                  <a:cubicBezTo>
                    <a:pt x="1518" y="117"/>
                    <a:pt x="1211" y="0"/>
                    <a:pt x="87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8"/>
            <p:cNvSpPr/>
            <p:nvPr/>
          </p:nvSpPr>
          <p:spPr>
            <a:xfrm>
              <a:off x="1955475" y="1285250"/>
              <a:ext cx="70400" cy="57750"/>
            </a:xfrm>
            <a:custGeom>
              <a:avLst/>
              <a:gdLst/>
              <a:ahLst/>
              <a:cxnLst/>
              <a:rect l="l" t="t" r="r" b="b"/>
              <a:pathLst>
                <a:path w="2816" h="2310" extrusionOk="0">
                  <a:moveTo>
                    <a:pt x="209" y="0"/>
                  </a:moveTo>
                  <a:cubicBezTo>
                    <a:pt x="76" y="215"/>
                    <a:pt x="0" y="467"/>
                    <a:pt x="0" y="737"/>
                  </a:cubicBezTo>
                  <a:lnTo>
                    <a:pt x="0" y="886"/>
                  </a:lnTo>
                  <a:cubicBezTo>
                    <a:pt x="0" y="1665"/>
                    <a:pt x="627" y="2304"/>
                    <a:pt x="1397" y="2310"/>
                  </a:cubicBezTo>
                  <a:lnTo>
                    <a:pt x="1408" y="2310"/>
                  </a:lnTo>
                  <a:cubicBezTo>
                    <a:pt x="1782" y="2310"/>
                    <a:pt x="2134" y="2165"/>
                    <a:pt x="2399" y="1901"/>
                  </a:cubicBezTo>
                  <a:cubicBezTo>
                    <a:pt x="2667" y="1635"/>
                    <a:pt x="2816" y="1279"/>
                    <a:pt x="2816" y="901"/>
                  </a:cubicBezTo>
                  <a:lnTo>
                    <a:pt x="2816" y="737"/>
                  </a:lnTo>
                  <a:cubicBezTo>
                    <a:pt x="2816" y="469"/>
                    <a:pt x="2740" y="218"/>
                    <a:pt x="2609" y="4"/>
                  </a:cubicBezTo>
                  <a:cubicBezTo>
                    <a:pt x="2288" y="315"/>
                    <a:pt x="1856" y="490"/>
                    <a:pt x="1408" y="490"/>
                  </a:cubicBezTo>
                  <a:lnTo>
                    <a:pt x="1394" y="490"/>
                  </a:lnTo>
                  <a:cubicBezTo>
                    <a:pt x="953" y="487"/>
                    <a:pt x="527" y="309"/>
                    <a:pt x="20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4" name="Google Shape;954;p28"/>
          <p:cNvGrpSpPr/>
          <p:nvPr/>
        </p:nvGrpSpPr>
        <p:grpSpPr>
          <a:xfrm>
            <a:off x="6276716" y="1207525"/>
            <a:ext cx="337456" cy="337120"/>
            <a:chOff x="2056725" y="2321750"/>
            <a:chExt cx="186450" cy="186275"/>
          </a:xfrm>
        </p:grpSpPr>
        <p:sp>
          <p:nvSpPr>
            <p:cNvPr id="955" name="Google Shape;955;p28"/>
            <p:cNvSpPr/>
            <p:nvPr/>
          </p:nvSpPr>
          <p:spPr>
            <a:xfrm>
              <a:off x="2161025" y="2322175"/>
              <a:ext cx="82150" cy="78250"/>
            </a:xfrm>
            <a:custGeom>
              <a:avLst/>
              <a:gdLst/>
              <a:ahLst/>
              <a:cxnLst/>
              <a:rect l="l" t="t" r="r" b="b"/>
              <a:pathLst>
                <a:path w="3286" h="3130" extrusionOk="0">
                  <a:moveTo>
                    <a:pt x="1639" y="1"/>
                  </a:moveTo>
                  <a:lnTo>
                    <a:pt x="1114" y="1002"/>
                  </a:lnTo>
                  <a:lnTo>
                    <a:pt x="0" y="1199"/>
                  </a:lnTo>
                  <a:lnTo>
                    <a:pt x="791" y="2009"/>
                  </a:lnTo>
                  <a:lnTo>
                    <a:pt x="634" y="3129"/>
                  </a:lnTo>
                  <a:lnTo>
                    <a:pt x="1648" y="2627"/>
                  </a:lnTo>
                  <a:lnTo>
                    <a:pt x="2665" y="3122"/>
                  </a:lnTo>
                  <a:lnTo>
                    <a:pt x="2501" y="2003"/>
                  </a:lnTo>
                  <a:lnTo>
                    <a:pt x="3286" y="1189"/>
                  </a:lnTo>
                  <a:lnTo>
                    <a:pt x="2171" y="999"/>
                  </a:lnTo>
                  <a:lnTo>
                    <a:pt x="163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28"/>
            <p:cNvSpPr/>
            <p:nvPr/>
          </p:nvSpPr>
          <p:spPr>
            <a:xfrm>
              <a:off x="2056725" y="2321750"/>
              <a:ext cx="186450" cy="186275"/>
            </a:xfrm>
            <a:custGeom>
              <a:avLst/>
              <a:gdLst/>
              <a:ahLst/>
              <a:cxnLst/>
              <a:rect l="l" t="t" r="r" b="b"/>
              <a:pathLst>
                <a:path w="7458" h="7451" extrusionOk="0">
                  <a:moveTo>
                    <a:pt x="3513" y="0"/>
                  </a:moveTo>
                  <a:lnTo>
                    <a:pt x="3009" y="99"/>
                  </a:lnTo>
                  <a:cubicBezTo>
                    <a:pt x="1259" y="444"/>
                    <a:pt x="1" y="1991"/>
                    <a:pt x="19" y="3778"/>
                  </a:cubicBezTo>
                  <a:cubicBezTo>
                    <a:pt x="29" y="4769"/>
                    <a:pt x="425" y="5697"/>
                    <a:pt x="1133" y="6391"/>
                  </a:cubicBezTo>
                  <a:cubicBezTo>
                    <a:pt x="1831" y="7075"/>
                    <a:pt x="2752" y="7451"/>
                    <a:pt x="3729" y="7451"/>
                  </a:cubicBezTo>
                  <a:lnTo>
                    <a:pt x="3768" y="7451"/>
                  </a:lnTo>
                  <a:cubicBezTo>
                    <a:pt x="4647" y="7442"/>
                    <a:pt x="5497" y="7120"/>
                    <a:pt x="6160" y="6544"/>
                  </a:cubicBezTo>
                  <a:cubicBezTo>
                    <a:pt x="6816" y="5975"/>
                    <a:pt x="7254" y="5193"/>
                    <a:pt x="7392" y="4340"/>
                  </a:cubicBezTo>
                  <a:lnTo>
                    <a:pt x="7457" y="3944"/>
                  </a:lnTo>
                  <a:lnTo>
                    <a:pt x="7457" y="3944"/>
                  </a:lnTo>
                  <a:cubicBezTo>
                    <a:pt x="6949" y="4736"/>
                    <a:pt x="6061" y="5261"/>
                    <a:pt x="5051" y="5261"/>
                  </a:cubicBezTo>
                  <a:cubicBezTo>
                    <a:pt x="3474" y="5261"/>
                    <a:pt x="2196" y="3983"/>
                    <a:pt x="2196" y="2407"/>
                  </a:cubicBezTo>
                  <a:cubicBezTo>
                    <a:pt x="2196" y="1395"/>
                    <a:pt x="2720" y="507"/>
                    <a:pt x="351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60"/>
        <p:cNvGrpSpPr/>
        <p:nvPr/>
      </p:nvGrpSpPr>
      <p:grpSpPr>
        <a:xfrm>
          <a:off x="0" y="0"/>
          <a:ext cx="0" cy="0"/>
          <a:chOff x="0" y="0"/>
          <a:chExt cx="0" cy="0"/>
        </a:xfrm>
      </p:grpSpPr>
      <p:sp>
        <p:nvSpPr>
          <p:cNvPr id="961" name="Google Shape;961;p29"/>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3000">
                <a:solidFill>
                  <a:srgbClr val="660000"/>
                </a:solidFill>
              </a:rPr>
              <a:t>Categorías comprensivas de creyentes no afiliados</a:t>
            </a:r>
            <a:endParaRPr sz="3000">
              <a:solidFill>
                <a:srgbClr val="660000"/>
              </a:solidFill>
            </a:endParaRPr>
          </a:p>
        </p:txBody>
      </p:sp>
      <p:grpSp>
        <p:nvGrpSpPr>
          <p:cNvPr id="962" name="Google Shape;962;p29"/>
          <p:cNvGrpSpPr/>
          <p:nvPr/>
        </p:nvGrpSpPr>
        <p:grpSpPr>
          <a:xfrm>
            <a:off x="606025" y="1108300"/>
            <a:ext cx="2415300" cy="3558473"/>
            <a:chOff x="606025" y="2828236"/>
            <a:chExt cx="2415300" cy="1756837"/>
          </a:xfrm>
        </p:grpSpPr>
        <p:sp>
          <p:nvSpPr>
            <p:cNvPr id="963" name="Google Shape;963;p29"/>
            <p:cNvSpPr/>
            <p:nvPr/>
          </p:nvSpPr>
          <p:spPr>
            <a:xfrm>
              <a:off x="606025" y="2828236"/>
              <a:ext cx="2415300" cy="407700"/>
            </a:xfrm>
            <a:prstGeom prst="rect">
              <a:avLst/>
            </a:prstGeom>
            <a:solidFill>
              <a:srgbClr val="9244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29"/>
            <p:cNvSpPr/>
            <p:nvPr/>
          </p:nvSpPr>
          <p:spPr>
            <a:xfrm>
              <a:off x="606025" y="3159735"/>
              <a:ext cx="2415239" cy="1425338"/>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B76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65" name="Google Shape;965;p29"/>
          <p:cNvSpPr txBox="1"/>
          <p:nvPr/>
        </p:nvSpPr>
        <p:spPr>
          <a:xfrm>
            <a:off x="708300" y="1739500"/>
            <a:ext cx="2210700" cy="29274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latin typeface="Roboto"/>
                <a:ea typeface="Roboto"/>
                <a:cs typeface="Roboto"/>
                <a:sym typeface="Roboto"/>
              </a:rPr>
              <a:t>Menús personalizados de creencias </a:t>
            </a:r>
            <a:r>
              <a:rPr lang="en" sz="1200">
                <a:solidFill>
                  <a:schemeClr val="dk1"/>
                </a:solidFill>
                <a:latin typeface="Roboto"/>
                <a:ea typeface="Roboto"/>
                <a:cs typeface="Roboto"/>
                <a:sym typeface="Roboto"/>
              </a:rPr>
              <a:t>en fuerzas superiores neutrales, “leyes” de acción-consecuencia, “determinismo cósmico”, cosmovisiones orientales, africanas e indígenas, etc. También prácticas híbridas como lecturas de tarot, cartas ancestrales, zodiaco, limpiezas energéticas, objetos de protección, rezos/oraciones no convencionales, terapias alternativas, etc.</a:t>
            </a:r>
            <a:endParaRPr sz="1200">
              <a:latin typeface="Roboto"/>
              <a:ea typeface="Roboto"/>
              <a:cs typeface="Roboto"/>
              <a:sym typeface="Roboto"/>
            </a:endParaRPr>
          </a:p>
        </p:txBody>
      </p:sp>
      <p:sp>
        <p:nvSpPr>
          <p:cNvPr id="966" name="Google Shape;966;p29"/>
          <p:cNvSpPr txBox="1"/>
          <p:nvPr/>
        </p:nvSpPr>
        <p:spPr>
          <a:xfrm>
            <a:off x="915450" y="1108300"/>
            <a:ext cx="1796400" cy="63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a:solidFill>
                  <a:schemeClr val="dk1"/>
                </a:solidFill>
                <a:latin typeface="Fira Sans Extra Condensed"/>
                <a:ea typeface="Fira Sans Extra Condensed"/>
                <a:cs typeface="Fira Sans Extra Condensed"/>
                <a:sym typeface="Fira Sans Extra Condensed"/>
              </a:rPr>
              <a:t>Creyentes híbridos</a:t>
            </a:r>
            <a:endParaRPr sz="1700" b="1">
              <a:solidFill>
                <a:schemeClr val="dk1"/>
              </a:solidFill>
              <a:latin typeface="Fira Sans Extra Condensed"/>
              <a:ea typeface="Fira Sans Extra Condensed"/>
              <a:cs typeface="Fira Sans Extra Condensed"/>
              <a:sym typeface="Fira Sans Extra Condensed"/>
            </a:endParaRPr>
          </a:p>
        </p:txBody>
      </p:sp>
      <p:grpSp>
        <p:nvGrpSpPr>
          <p:cNvPr id="967" name="Google Shape;967;p29"/>
          <p:cNvGrpSpPr/>
          <p:nvPr/>
        </p:nvGrpSpPr>
        <p:grpSpPr>
          <a:xfrm>
            <a:off x="3364350" y="1108500"/>
            <a:ext cx="2415300" cy="3558474"/>
            <a:chOff x="3364350" y="2828239"/>
            <a:chExt cx="2415300" cy="1756837"/>
          </a:xfrm>
        </p:grpSpPr>
        <p:sp>
          <p:nvSpPr>
            <p:cNvPr id="968" name="Google Shape;968;p29"/>
            <p:cNvSpPr/>
            <p:nvPr/>
          </p:nvSpPr>
          <p:spPr>
            <a:xfrm>
              <a:off x="3364375" y="3095075"/>
              <a:ext cx="2415239" cy="1490002"/>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C99A5D">
                <a:alpha val="63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29"/>
            <p:cNvSpPr/>
            <p:nvPr/>
          </p:nvSpPr>
          <p:spPr>
            <a:xfrm>
              <a:off x="3364350" y="2828239"/>
              <a:ext cx="2415300" cy="321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0" name="Google Shape;970;p29"/>
          <p:cNvGrpSpPr/>
          <p:nvPr/>
        </p:nvGrpSpPr>
        <p:grpSpPr>
          <a:xfrm>
            <a:off x="6122675" y="1108500"/>
            <a:ext cx="2415300" cy="3558471"/>
            <a:chOff x="6122675" y="2828239"/>
            <a:chExt cx="2415300" cy="1756836"/>
          </a:xfrm>
        </p:grpSpPr>
        <p:sp>
          <p:nvSpPr>
            <p:cNvPr id="971" name="Google Shape;971;p29"/>
            <p:cNvSpPr/>
            <p:nvPr/>
          </p:nvSpPr>
          <p:spPr>
            <a:xfrm>
              <a:off x="6122725" y="3103344"/>
              <a:ext cx="2415239" cy="1481731"/>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95A7AD">
                <a:alpha val="648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29"/>
            <p:cNvSpPr/>
            <p:nvPr/>
          </p:nvSpPr>
          <p:spPr>
            <a:xfrm>
              <a:off x="6122675" y="2828239"/>
              <a:ext cx="2415300" cy="323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3" name="Google Shape;973;p29"/>
          <p:cNvSpPr txBox="1"/>
          <p:nvPr/>
        </p:nvSpPr>
        <p:spPr>
          <a:xfrm>
            <a:off x="6225000" y="1739500"/>
            <a:ext cx="2210700" cy="29274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latin typeface="Roboto"/>
                <a:ea typeface="Roboto"/>
                <a:cs typeface="Roboto"/>
                <a:sym typeface="Roboto"/>
              </a:rPr>
              <a:t>Personas que hacen uso esporádico de lo sagrado. Se percibe una indiferencia religiosa/espiritual, donde no niegan activamente la existencia de lo sagrado, pero no interactúan con ello cotidianamente. Su acceso a lo religioso/espiritual es completamente circunstancial y pragmático, exclusivo para momentos en los que lo supramundano pueda proporcionar una “respuesta”.</a:t>
            </a:r>
            <a:endParaRPr sz="1200">
              <a:latin typeface="Roboto"/>
              <a:ea typeface="Roboto"/>
              <a:cs typeface="Roboto"/>
              <a:sym typeface="Roboto"/>
            </a:endParaRPr>
          </a:p>
        </p:txBody>
      </p:sp>
      <p:sp>
        <p:nvSpPr>
          <p:cNvPr id="974" name="Google Shape;974;p29"/>
          <p:cNvSpPr txBox="1"/>
          <p:nvPr/>
        </p:nvSpPr>
        <p:spPr>
          <a:xfrm>
            <a:off x="6432150" y="1108150"/>
            <a:ext cx="1796400" cy="63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a:solidFill>
                  <a:schemeClr val="dk1"/>
                </a:solidFill>
                <a:latin typeface="Fira Sans Extra Condensed"/>
                <a:ea typeface="Fira Sans Extra Condensed"/>
                <a:cs typeface="Fira Sans Extra Condensed"/>
                <a:sym typeface="Fira Sans Extra Condensed"/>
              </a:rPr>
              <a:t>Usuarios</a:t>
            </a:r>
            <a:endParaRPr sz="1700" b="1">
              <a:solidFill>
                <a:schemeClr val="dk1"/>
              </a:solidFill>
              <a:latin typeface="Fira Sans Extra Condensed"/>
              <a:ea typeface="Fira Sans Extra Condensed"/>
              <a:cs typeface="Fira Sans Extra Condensed"/>
              <a:sym typeface="Fira Sans Extra Condensed"/>
            </a:endParaRPr>
          </a:p>
        </p:txBody>
      </p:sp>
      <p:sp>
        <p:nvSpPr>
          <p:cNvPr id="975" name="Google Shape;975;p29"/>
          <p:cNvSpPr txBox="1"/>
          <p:nvPr/>
        </p:nvSpPr>
        <p:spPr>
          <a:xfrm>
            <a:off x="3466650" y="1739500"/>
            <a:ext cx="2210700" cy="29274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latin typeface="Roboto"/>
                <a:ea typeface="Roboto"/>
                <a:cs typeface="Roboto"/>
                <a:sym typeface="Roboto"/>
              </a:rPr>
              <a:t>Creyentes "a mi manera", que adhieren usualmente a creencias y prácticas de religiones tradicionales (principalmente catolicismo y evangelismo), pero rechazan a la institución religiosa por considerarla "falsa" y que no representa correctamente lo sagrado. En ocasiones, este rechazo no es total y se participa de instancias religiosas institucionalizadas, pero resignificándolas.</a:t>
            </a:r>
            <a:endParaRPr sz="1200">
              <a:latin typeface="Roboto"/>
              <a:ea typeface="Roboto"/>
              <a:cs typeface="Roboto"/>
              <a:sym typeface="Roboto"/>
            </a:endParaRPr>
          </a:p>
        </p:txBody>
      </p:sp>
      <p:sp>
        <p:nvSpPr>
          <p:cNvPr id="976" name="Google Shape;976;p29"/>
          <p:cNvSpPr txBox="1"/>
          <p:nvPr/>
        </p:nvSpPr>
        <p:spPr>
          <a:xfrm>
            <a:off x="3466650" y="1108300"/>
            <a:ext cx="2210700" cy="63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a:solidFill>
                  <a:schemeClr val="dk1"/>
                </a:solidFill>
                <a:latin typeface="Fira Sans Extra Condensed"/>
                <a:ea typeface="Fira Sans Extra Condensed"/>
                <a:cs typeface="Fira Sans Extra Condensed"/>
                <a:sym typeface="Fira Sans Extra Condensed"/>
              </a:rPr>
              <a:t>Creyentes sin institución religiosa</a:t>
            </a:r>
            <a:endParaRPr sz="1700" b="1">
              <a:solidFill>
                <a:schemeClr val="dk1"/>
              </a:solidFill>
              <a:latin typeface="Fira Sans Extra Condensed"/>
              <a:ea typeface="Fira Sans Extra Condensed"/>
              <a:cs typeface="Fira Sans Extra Condensed"/>
              <a:sym typeface="Fira Sans Extra Condense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80"/>
        <p:cNvGrpSpPr/>
        <p:nvPr/>
      </p:nvGrpSpPr>
      <p:grpSpPr>
        <a:xfrm>
          <a:off x="0" y="0"/>
          <a:ext cx="0" cy="0"/>
          <a:chOff x="0" y="0"/>
          <a:chExt cx="0" cy="0"/>
        </a:xfrm>
      </p:grpSpPr>
      <p:sp>
        <p:nvSpPr>
          <p:cNvPr id="981" name="Google Shape;981;p30"/>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rgbClr val="660000"/>
                </a:solidFill>
              </a:rPr>
              <a:t>Motivaciones para acceder a lo sagrado</a:t>
            </a:r>
            <a:endParaRPr sz="3000">
              <a:solidFill>
                <a:srgbClr val="660000"/>
              </a:solidFill>
            </a:endParaRPr>
          </a:p>
        </p:txBody>
      </p:sp>
      <p:sp>
        <p:nvSpPr>
          <p:cNvPr id="982" name="Google Shape;982;p30"/>
          <p:cNvSpPr txBox="1"/>
          <p:nvPr/>
        </p:nvSpPr>
        <p:spPr>
          <a:xfrm>
            <a:off x="1689250" y="1830975"/>
            <a:ext cx="1898100" cy="823800"/>
          </a:xfrm>
          <a:prstGeom prst="rect">
            <a:avLst/>
          </a:prstGeom>
          <a:noFill/>
          <a:ln>
            <a:noFill/>
          </a:ln>
        </p:spPr>
        <p:txBody>
          <a:bodyPr spcFirstLastPara="1" wrap="square" lIns="83950" tIns="83950" rIns="83950" bIns="83950" anchor="ctr" anchorCtr="0">
            <a:noAutofit/>
          </a:bodyPr>
          <a:lstStyle/>
          <a:p>
            <a:pPr marL="0" lvl="0" indent="0" algn="l" rtl="0">
              <a:spcBef>
                <a:spcPts val="0"/>
              </a:spcBef>
              <a:spcAft>
                <a:spcPts val="0"/>
              </a:spcAft>
              <a:buNone/>
            </a:pPr>
            <a:r>
              <a:rPr lang="en" sz="1468">
                <a:solidFill>
                  <a:schemeClr val="accent2"/>
                </a:solidFill>
                <a:latin typeface="Fira Sans Extra Condensed Medium"/>
                <a:ea typeface="Fira Sans Extra Condensed Medium"/>
                <a:cs typeface="Fira Sans Extra Condensed Medium"/>
                <a:sym typeface="Fira Sans Extra Condensed Medium"/>
              </a:rPr>
              <a:t>Gratitud y reconocimiento frente a lo recibido y lo vivido</a:t>
            </a:r>
            <a:endParaRPr sz="1468">
              <a:solidFill>
                <a:schemeClr val="accent2"/>
              </a:solidFill>
              <a:latin typeface="Fira Sans Extra Condensed Medium"/>
              <a:ea typeface="Fira Sans Extra Condensed Medium"/>
              <a:cs typeface="Fira Sans Extra Condensed Medium"/>
              <a:sym typeface="Fira Sans Extra Condensed Medium"/>
            </a:endParaRPr>
          </a:p>
        </p:txBody>
      </p:sp>
      <p:sp>
        <p:nvSpPr>
          <p:cNvPr id="983" name="Google Shape;983;p30"/>
          <p:cNvSpPr txBox="1"/>
          <p:nvPr/>
        </p:nvSpPr>
        <p:spPr>
          <a:xfrm>
            <a:off x="4377275" y="1917825"/>
            <a:ext cx="1898100" cy="650100"/>
          </a:xfrm>
          <a:prstGeom prst="rect">
            <a:avLst/>
          </a:prstGeom>
          <a:noFill/>
          <a:ln>
            <a:noFill/>
          </a:ln>
        </p:spPr>
        <p:txBody>
          <a:bodyPr spcFirstLastPara="1" wrap="square" lIns="83950" tIns="83950" rIns="83950" bIns="83950" anchor="ctr" anchorCtr="0">
            <a:noAutofit/>
          </a:bodyPr>
          <a:lstStyle/>
          <a:p>
            <a:pPr marL="0" lvl="0" indent="0" algn="l" rtl="0">
              <a:spcBef>
                <a:spcPts val="0"/>
              </a:spcBef>
              <a:spcAft>
                <a:spcPts val="0"/>
              </a:spcAft>
              <a:buNone/>
            </a:pPr>
            <a:r>
              <a:rPr lang="en" sz="1468">
                <a:solidFill>
                  <a:schemeClr val="accent4"/>
                </a:solidFill>
                <a:latin typeface="Fira Sans Extra Condensed Medium"/>
                <a:ea typeface="Fira Sans Extra Condensed Medium"/>
                <a:cs typeface="Fira Sans Extra Condensed Medium"/>
                <a:sym typeface="Fira Sans Extra Condensed Medium"/>
              </a:rPr>
              <a:t>Medio para la socialización y conexión con pares y familiares</a:t>
            </a:r>
            <a:endParaRPr sz="1468">
              <a:solidFill>
                <a:schemeClr val="accent4"/>
              </a:solidFill>
              <a:latin typeface="Fira Sans Extra Condensed Medium"/>
              <a:ea typeface="Fira Sans Extra Condensed Medium"/>
              <a:cs typeface="Fira Sans Extra Condensed Medium"/>
              <a:sym typeface="Fira Sans Extra Condensed Medium"/>
            </a:endParaRPr>
          </a:p>
        </p:txBody>
      </p:sp>
      <p:sp>
        <p:nvSpPr>
          <p:cNvPr id="984" name="Google Shape;984;p30"/>
          <p:cNvSpPr txBox="1"/>
          <p:nvPr/>
        </p:nvSpPr>
        <p:spPr>
          <a:xfrm>
            <a:off x="3022825" y="3291050"/>
            <a:ext cx="1898100" cy="650100"/>
          </a:xfrm>
          <a:prstGeom prst="rect">
            <a:avLst/>
          </a:prstGeom>
          <a:noFill/>
          <a:ln>
            <a:noFill/>
          </a:ln>
        </p:spPr>
        <p:txBody>
          <a:bodyPr spcFirstLastPara="1" wrap="square" lIns="83950" tIns="83950" rIns="83950" bIns="83950" anchor="ctr" anchorCtr="0">
            <a:noAutofit/>
          </a:bodyPr>
          <a:lstStyle/>
          <a:p>
            <a:pPr marL="0" lvl="0" indent="0" algn="l" rtl="0">
              <a:spcBef>
                <a:spcPts val="0"/>
              </a:spcBef>
              <a:spcAft>
                <a:spcPts val="0"/>
              </a:spcAft>
              <a:buNone/>
            </a:pPr>
            <a:r>
              <a:rPr lang="en" sz="1468">
                <a:solidFill>
                  <a:schemeClr val="accent3"/>
                </a:solidFill>
                <a:latin typeface="Fira Sans Extra Condensed Medium"/>
                <a:ea typeface="Fira Sans Extra Condensed Medium"/>
                <a:cs typeface="Fira Sans Extra Condensed Medium"/>
                <a:sym typeface="Fira Sans Extra Condensed Medium"/>
              </a:rPr>
              <a:t>Búsqueda de certezas existencialistas</a:t>
            </a:r>
            <a:endParaRPr sz="1468">
              <a:solidFill>
                <a:schemeClr val="accent3"/>
              </a:solidFill>
              <a:latin typeface="Fira Sans Extra Condensed Medium"/>
              <a:ea typeface="Fira Sans Extra Condensed Medium"/>
              <a:cs typeface="Fira Sans Extra Condensed Medium"/>
              <a:sym typeface="Fira Sans Extra Condensed Medium"/>
            </a:endParaRPr>
          </a:p>
        </p:txBody>
      </p:sp>
      <p:sp>
        <p:nvSpPr>
          <p:cNvPr id="985" name="Google Shape;985;p30"/>
          <p:cNvSpPr txBox="1"/>
          <p:nvPr/>
        </p:nvSpPr>
        <p:spPr>
          <a:xfrm>
            <a:off x="5733600" y="3291050"/>
            <a:ext cx="1898100" cy="650100"/>
          </a:xfrm>
          <a:prstGeom prst="rect">
            <a:avLst/>
          </a:prstGeom>
          <a:noFill/>
          <a:ln>
            <a:noFill/>
          </a:ln>
        </p:spPr>
        <p:txBody>
          <a:bodyPr spcFirstLastPara="1" wrap="square" lIns="83950" tIns="83950" rIns="83950" bIns="83950" anchor="ctr" anchorCtr="0">
            <a:noAutofit/>
          </a:bodyPr>
          <a:lstStyle/>
          <a:p>
            <a:pPr marL="0" lvl="0" indent="0" algn="l" rtl="0">
              <a:spcBef>
                <a:spcPts val="0"/>
              </a:spcBef>
              <a:spcAft>
                <a:spcPts val="0"/>
              </a:spcAft>
              <a:buNone/>
            </a:pPr>
            <a:r>
              <a:rPr lang="en" sz="1468">
                <a:solidFill>
                  <a:schemeClr val="accent5"/>
                </a:solidFill>
                <a:latin typeface="Fira Sans Extra Condensed Medium"/>
                <a:ea typeface="Fira Sans Extra Condensed Medium"/>
                <a:cs typeface="Fira Sans Extra Condensed Medium"/>
                <a:sym typeface="Fira Sans Extra Condensed Medium"/>
              </a:rPr>
              <a:t>Búsqueda de apoyo o refugio en situaciones de crisis</a:t>
            </a:r>
            <a:endParaRPr sz="1468">
              <a:solidFill>
                <a:schemeClr val="accent5"/>
              </a:solidFill>
              <a:latin typeface="Fira Sans Extra Condensed Medium"/>
              <a:ea typeface="Fira Sans Extra Condensed Medium"/>
              <a:cs typeface="Fira Sans Extra Condensed Medium"/>
              <a:sym typeface="Fira Sans Extra Condensed Medium"/>
            </a:endParaRPr>
          </a:p>
        </p:txBody>
      </p:sp>
      <p:cxnSp>
        <p:nvCxnSpPr>
          <p:cNvPr id="986" name="Google Shape;986;p30"/>
          <p:cNvCxnSpPr/>
          <p:nvPr/>
        </p:nvCxnSpPr>
        <p:spPr>
          <a:xfrm rot="10800000">
            <a:off x="288506" y="2929533"/>
            <a:ext cx="0" cy="1154400"/>
          </a:xfrm>
          <a:prstGeom prst="straightConnector1">
            <a:avLst/>
          </a:prstGeom>
          <a:noFill/>
          <a:ln w="8750" cap="flat" cmpd="sng">
            <a:solidFill>
              <a:schemeClr val="accent5"/>
            </a:solidFill>
            <a:prstDash val="solid"/>
            <a:round/>
            <a:headEnd type="none" w="med" len="med"/>
            <a:tailEnd type="oval" w="med" len="med"/>
          </a:ln>
        </p:spPr>
      </p:cxnSp>
      <p:sp>
        <p:nvSpPr>
          <p:cNvPr id="987" name="Google Shape;987;p30"/>
          <p:cNvSpPr txBox="1"/>
          <p:nvPr/>
        </p:nvSpPr>
        <p:spPr>
          <a:xfrm>
            <a:off x="312050" y="3291050"/>
            <a:ext cx="1898100" cy="650100"/>
          </a:xfrm>
          <a:prstGeom prst="rect">
            <a:avLst/>
          </a:prstGeom>
          <a:noFill/>
          <a:ln>
            <a:noFill/>
          </a:ln>
        </p:spPr>
        <p:txBody>
          <a:bodyPr spcFirstLastPara="1" wrap="square" lIns="83950" tIns="83950" rIns="83950" bIns="83950" anchor="ctr" anchorCtr="0">
            <a:noAutofit/>
          </a:bodyPr>
          <a:lstStyle/>
          <a:p>
            <a:pPr marL="0" lvl="0" indent="0" algn="l" rtl="0">
              <a:spcBef>
                <a:spcPts val="0"/>
              </a:spcBef>
              <a:spcAft>
                <a:spcPts val="0"/>
              </a:spcAft>
              <a:buNone/>
            </a:pPr>
            <a:r>
              <a:rPr lang="en" sz="1468">
                <a:solidFill>
                  <a:schemeClr val="lt2"/>
                </a:solidFill>
                <a:latin typeface="Fira Sans Extra Condensed Medium"/>
                <a:ea typeface="Fira Sans Extra Condensed Medium"/>
                <a:cs typeface="Fira Sans Extra Condensed Medium"/>
                <a:sym typeface="Fira Sans Extra Condensed Medium"/>
              </a:rPr>
              <a:t>Bienestar y contención emocional</a:t>
            </a:r>
            <a:endParaRPr sz="1468">
              <a:solidFill>
                <a:schemeClr val="lt2"/>
              </a:solidFill>
              <a:latin typeface="Fira Sans Extra Condensed Medium"/>
              <a:ea typeface="Fira Sans Extra Condensed Medium"/>
              <a:cs typeface="Fira Sans Extra Condensed Medium"/>
              <a:sym typeface="Fira Sans Extra Condensed Medium"/>
            </a:endParaRPr>
          </a:p>
        </p:txBody>
      </p:sp>
      <p:grpSp>
        <p:nvGrpSpPr>
          <p:cNvPr id="988" name="Google Shape;988;p30"/>
          <p:cNvGrpSpPr/>
          <p:nvPr/>
        </p:nvGrpSpPr>
        <p:grpSpPr>
          <a:xfrm>
            <a:off x="50172" y="1354837"/>
            <a:ext cx="7121587" cy="3204972"/>
            <a:chOff x="717932" y="1036238"/>
            <a:chExt cx="7756875" cy="3490875"/>
          </a:xfrm>
        </p:grpSpPr>
        <p:cxnSp>
          <p:nvCxnSpPr>
            <p:cNvPr id="989" name="Google Shape;989;p30"/>
            <p:cNvCxnSpPr/>
            <p:nvPr/>
          </p:nvCxnSpPr>
          <p:spPr>
            <a:xfrm>
              <a:off x="2453357" y="1554638"/>
              <a:ext cx="0" cy="1257300"/>
            </a:xfrm>
            <a:prstGeom prst="straightConnector1">
              <a:avLst/>
            </a:prstGeom>
            <a:noFill/>
            <a:ln w="8750" cap="flat" cmpd="sng">
              <a:solidFill>
                <a:schemeClr val="accent5"/>
              </a:solidFill>
              <a:prstDash val="solid"/>
              <a:round/>
              <a:headEnd type="none" w="med" len="med"/>
              <a:tailEnd type="oval" w="med" len="med"/>
            </a:ln>
          </p:spPr>
        </p:cxnSp>
        <p:sp>
          <p:nvSpPr>
            <p:cNvPr id="990" name="Google Shape;990;p30"/>
            <p:cNvSpPr/>
            <p:nvPr/>
          </p:nvSpPr>
          <p:spPr>
            <a:xfrm>
              <a:off x="2194021" y="1036238"/>
              <a:ext cx="518400" cy="518400"/>
            </a:xfrm>
            <a:prstGeom prst="ellipse">
              <a:avLst/>
            </a:prstGeom>
            <a:noFill/>
            <a:ln w="8750" cap="flat" cmpd="sng">
              <a:solidFill>
                <a:schemeClr val="accent5"/>
              </a:solidFill>
              <a:prstDash val="solid"/>
              <a:round/>
              <a:headEnd type="none" w="sm" len="sm"/>
              <a:tailEnd type="none" w="sm" len="sm"/>
            </a:ln>
          </p:spPr>
          <p:txBody>
            <a:bodyPr spcFirstLastPara="1" wrap="square" lIns="83950" tIns="83950" rIns="83950" bIns="83950" anchor="ctr" anchorCtr="0">
              <a:noAutofit/>
            </a:bodyPr>
            <a:lstStyle/>
            <a:p>
              <a:pPr marL="0" lvl="0" indent="0" algn="l" rtl="0">
                <a:spcBef>
                  <a:spcPts val="0"/>
                </a:spcBef>
                <a:spcAft>
                  <a:spcPts val="0"/>
                </a:spcAft>
                <a:buNone/>
              </a:pPr>
              <a:endParaRPr sz="1326"/>
            </a:p>
          </p:txBody>
        </p:sp>
        <p:cxnSp>
          <p:nvCxnSpPr>
            <p:cNvPr id="991" name="Google Shape;991;p30"/>
            <p:cNvCxnSpPr/>
            <p:nvPr/>
          </p:nvCxnSpPr>
          <p:spPr>
            <a:xfrm rot="10800000">
              <a:off x="3929357" y="2751421"/>
              <a:ext cx="0" cy="1257300"/>
            </a:xfrm>
            <a:prstGeom prst="straightConnector1">
              <a:avLst/>
            </a:prstGeom>
            <a:noFill/>
            <a:ln w="8750" cap="flat" cmpd="sng">
              <a:solidFill>
                <a:schemeClr val="accent5"/>
              </a:solidFill>
              <a:prstDash val="solid"/>
              <a:round/>
              <a:headEnd type="none" w="med" len="med"/>
              <a:tailEnd type="oval" w="med" len="med"/>
            </a:ln>
          </p:spPr>
        </p:cxnSp>
        <p:cxnSp>
          <p:nvCxnSpPr>
            <p:cNvPr id="992" name="Google Shape;992;p30"/>
            <p:cNvCxnSpPr/>
            <p:nvPr/>
          </p:nvCxnSpPr>
          <p:spPr>
            <a:xfrm rot="10800000">
              <a:off x="6882657" y="2751421"/>
              <a:ext cx="0" cy="1257300"/>
            </a:xfrm>
            <a:prstGeom prst="straightConnector1">
              <a:avLst/>
            </a:prstGeom>
            <a:noFill/>
            <a:ln w="8750" cap="flat" cmpd="sng">
              <a:solidFill>
                <a:schemeClr val="accent5"/>
              </a:solidFill>
              <a:prstDash val="solid"/>
              <a:round/>
              <a:headEnd type="none" w="med" len="med"/>
              <a:tailEnd type="oval" w="med" len="med"/>
            </a:ln>
          </p:spPr>
        </p:cxnSp>
        <p:cxnSp>
          <p:nvCxnSpPr>
            <p:cNvPr id="993" name="Google Shape;993;p30"/>
            <p:cNvCxnSpPr/>
            <p:nvPr/>
          </p:nvCxnSpPr>
          <p:spPr>
            <a:xfrm rot="10800000" flipH="1">
              <a:off x="977507" y="2774438"/>
              <a:ext cx="7497300" cy="6000"/>
            </a:xfrm>
            <a:prstGeom prst="straightConnector1">
              <a:avLst/>
            </a:prstGeom>
            <a:noFill/>
            <a:ln w="8750" cap="flat" cmpd="sng">
              <a:solidFill>
                <a:schemeClr val="accent5"/>
              </a:solidFill>
              <a:prstDash val="solid"/>
              <a:round/>
              <a:headEnd type="none" w="med" len="med"/>
              <a:tailEnd type="oval" w="med" len="med"/>
            </a:ln>
          </p:spPr>
        </p:cxnSp>
        <p:cxnSp>
          <p:nvCxnSpPr>
            <p:cNvPr id="994" name="Google Shape;994;p30"/>
            <p:cNvCxnSpPr/>
            <p:nvPr/>
          </p:nvCxnSpPr>
          <p:spPr>
            <a:xfrm>
              <a:off x="5405357" y="1554638"/>
              <a:ext cx="0" cy="1257300"/>
            </a:xfrm>
            <a:prstGeom prst="straightConnector1">
              <a:avLst/>
            </a:prstGeom>
            <a:noFill/>
            <a:ln w="8750" cap="flat" cmpd="sng">
              <a:solidFill>
                <a:schemeClr val="accent5"/>
              </a:solidFill>
              <a:prstDash val="solid"/>
              <a:round/>
              <a:headEnd type="none" w="med" len="med"/>
              <a:tailEnd type="oval" w="med" len="med"/>
            </a:ln>
          </p:spPr>
        </p:cxnSp>
        <p:sp>
          <p:nvSpPr>
            <p:cNvPr id="995" name="Google Shape;995;p30"/>
            <p:cNvSpPr/>
            <p:nvPr/>
          </p:nvSpPr>
          <p:spPr>
            <a:xfrm>
              <a:off x="717932" y="4008713"/>
              <a:ext cx="518400" cy="518400"/>
            </a:xfrm>
            <a:prstGeom prst="ellipse">
              <a:avLst/>
            </a:prstGeom>
            <a:noFill/>
            <a:ln w="8750" cap="flat" cmpd="sng">
              <a:solidFill>
                <a:schemeClr val="accent5"/>
              </a:solidFill>
              <a:prstDash val="solid"/>
              <a:round/>
              <a:headEnd type="none" w="sm" len="sm"/>
              <a:tailEnd type="none" w="sm" len="sm"/>
            </a:ln>
          </p:spPr>
          <p:txBody>
            <a:bodyPr spcFirstLastPara="1" wrap="square" lIns="83950" tIns="83950" rIns="83950" bIns="83950" anchor="ctr" anchorCtr="0">
              <a:noAutofit/>
            </a:bodyPr>
            <a:lstStyle/>
            <a:p>
              <a:pPr marL="0" lvl="0" indent="0" algn="l" rtl="0">
                <a:spcBef>
                  <a:spcPts val="0"/>
                </a:spcBef>
                <a:spcAft>
                  <a:spcPts val="0"/>
                </a:spcAft>
                <a:buNone/>
              </a:pPr>
              <a:endParaRPr/>
            </a:p>
          </p:txBody>
        </p:sp>
        <p:sp>
          <p:nvSpPr>
            <p:cNvPr id="996" name="Google Shape;996;p30"/>
            <p:cNvSpPr/>
            <p:nvPr/>
          </p:nvSpPr>
          <p:spPr>
            <a:xfrm>
              <a:off x="3669814" y="4008713"/>
              <a:ext cx="518400" cy="518400"/>
            </a:xfrm>
            <a:prstGeom prst="ellipse">
              <a:avLst/>
            </a:prstGeom>
            <a:noFill/>
            <a:ln w="8750" cap="flat" cmpd="sng">
              <a:solidFill>
                <a:schemeClr val="accent5"/>
              </a:solidFill>
              <a:prstDash val="solid"/>
              <a:round/>
              <a:headEnd type="none" w="sm" len="sm"/>
              <a:tailEnd type="none" w="sm" len="sm"/>
            </a:ln>
          </p:spPr>
          <p:txBody>
            <a:bodyPr spcFirstLastPara="1" wrap="square" lIns="83950" tIns="83950" rIns="83950" bIns="83950" anchor="ctr" anchorCtr="0">
              <a:noAutofit/>
            </a:bodyPr>
            <a:lstStyle/>
            <a:p>
              <a:pPr marL="0" lvl="0" indent="0" algn="l" rtl="0">
                <a:spcBef>
                  <a:spcPts val="0"/>
                </a:spcBef>
                <a:spcAft>
                  <a:spcPts val="0"/>
                </a:spcAft>
                <a:buNone/>
              </a:pPr>
              <a:endParaRPr/>
            </a:p>
          </p:txBody>
        </p:sp>
        <p:sp>
          <p:nvSpPr>
            <p:cNvPr id="997" name="Google Shape;997;p30"/>
            <p:cNvSpPr/>
            <p:nvPr/>
          </p:nvSpPr>
          <p:spPr>
            <a:xfrm>
              <a:off x="6624182" y="4008713"/>
              <a:ext cx="518400" cy="518400"/>
            </a:xfrm>
            <a:prstGeom prst="ellipse">
              <a:avLst/>
            </a:prstGeom>
            <a:noFill/>
            <a:ln w="8750" cap="flat" cmpd="sng">
              <a:solidFill>
                <a:schemeClr val="accent5"/>
              </a:solidFill>
              <a:prstDash val="solid"/>
              <a:round/>
              <a:headEnd type="none" w="sm" len="sm"/>
              <a:tailEnd type="none" w="sm" len="sm"/>
            </a:ln>
          </p:spPr>
          <p:txBody>
            <a:bodyPr spcFirstLastPara="1" wrap="square" lIns="83950" tIns="83950" rIns="83950" bIns="83950" anchor="ctr" anchorCtr="0">
              <a:noAutofit/>
            </a:bodyPr>
            <a:lstStyle/>
            <a:p>
              <a:pPr marL="0" lvl="0" indent="0" algn="l" rtl="0">
                <a:spcBef>
                  <a:spcPts val="0"/>
                </a:spcBef>
                <a:spcAft>
                  <a:spcPts val="0"/>
                </a:spcAft>
                <a:buNone/>
              </a:pPr>
              <a:endParaRPr/>
            </a:p>
          </p:txBody>
        </p:sp>
        <p:sp>
          <p:nvSpPr>
            <p:cNvPr id="998" name="Google Shape;998;p30"/>
            <p:cNvSpPr/>
            <p:nvPr/>
          </p:nvSpPr>
          <p:spPr>
            <a:xfrm>
              <a:off x="5145889" y="1036238"/>
              <a:ext cx="518400" cy="518400"/>
            </a:xfrm>
            <a:prstGeom prst="ellipse">
              <a:avLst/>
            </a:prstGeom>
            <a:noFill/>
            <a:ln w="8750" cap="flat" cmpd="sng">
              <a:solidFill>
                <a:schemeClr val="accent5"/>
              </a:solidFill>
              <a:prstDash val="solid"/>
              <a:round/>
              <a:headEnd type="none" w="sm" len="sm"/>
              <a:tailEnd type="none" w="sm" len="sm"/>
            </a:ln>
          </p:spPr>
          <p:txBody>
            <a:bodyPr spcFirstLastPara="1" wrap="square" lIns="83950" tIns="83950" rIns="83950" bIns="83950" anchor="ctr" anchorCtr="0">
              <a:noAutofit/>
            </a:bodyPr>
            <a:lstStyle/>
            <a:p>
              <a:pPr marL="0" lvl="0" indent="0" algn="l" rtl="0">
                <a:spcBef>
                  <a:spcPts val="0"/>
                </a:spcBef>
                <a:spcAft>
                  <a:spcPts val="0"/>
                </a:spcAft>
                <a:buNone/>
              </a:pPr>
              <a:endParaRPr/>
            </a:p>
          </p:txBody>
        </p:sp>
      </p:grpSp>
      <p:cxnSp>
        <p:nvCxnSpPr>
          <p:cNvPr id="999" name="Google Shape;999;p30"/>
          <p:cNvCxnSpPr/>
          <p:nvPr/>
        </p:nvCxnSpPr>
        <p:spPr>
          <a:xfrm>
            <a:off x="7161826" y="1830837"/>
            <a:ext cx="0" cy="1154400"/>
          </a:xfrm>
          <a:prstGeom prst="straightConnector1">
            <a:avLst/>
          </a:prstGeom>
          <a:noFill/>
          <a:ln w="8750" cap="flat" cmpd="sng">
            <a:solidFill>
              <a:schemeClr val="accent5"/>
            </a:solidFill>
            <a:prstDash val="solid"/>
            <a:round/>
            <a:headEnd type="none" w="med" len="med"/>
            <a:tailEnd type="oval" w="med" len="med"/>
          </a:ln>
        </p:spPr>
      </p:cxnSp>
      <p:sp>
        <p:nvSpPr>
          <p:cNvPr id="1000" name="Google Shape;1000;p30"/>
          <p:cNvSpPr/>
          <p:nvPr/>
        </p:nvSpPr>
        <p:spPr>
          <a:xfrm>
            <a:off x="6923598" y="1354875"/>
            <a:ext cx="476100" cy="476100"/>
          </a:xfrm>
          <a:prstGeom prst="ellipse">
            <a:avLst/>
          </a:prstGeom>
          <a:noFill/>
          <a:ln w="8750" cap="flat" cmpd="sng">
            <a:solidFill>
              <a:schemeClr val="accent5"/>
            </a:solidFill>
            <a:prstDash val="solid"/>
            <a:round/>
            <a:headEnd type="none" w="sm" len="sm"/>
            <a:tailEnd type="none" w="sm" len="sm"/>
          </a:ln>
        </p:spPr>
        <p:txBody>
          <a:bodyPr spcFirstLastPara="1" wrap="square" lIns="83950" tIns="83950" rIns="83950" bIns="83950" anchor="ctr" anchorCtr="0">
            <a:noAutofit/>
          </a:bodyPr>
          <a:lstStyle/>
          <a:p>
            <a:pPr marL="0" lvl="0" indent="0" algn="l" rtl="0">
              <a:spcBef>
                <a:spcPts val="0"/>
              </a:spcBef>
              <a:spcAft>
                <a:spcPts val="0"/>
              </a:spcAft>
              <a:buNone/>
            </a:pPr>
            <a:endParaRPr sz="1326"/>
          </a:p>
        </p:txBody>
      </p:sp>
      <p:sp>
        <p:nvSpPr>
          <p:cNvPr id="1001" name="Google Shape;1001;p30"/>
          <p:cNvSpPr txBox="1"/>
          <p:nvPr/>
        </p:nvSpPr>
        <p:spPr>
          <a:xfrm>
            <a:off x="7245900" y="1930575"/>
            <a:ext cx="1898100" cy="650100"/>
          </a:xfrm>
          <a:prstGeom prst="rect">
            <a:avLst/>
          </a:prstGeom>
          <a:noFill/>
          <a:ln>
            <a:noFill/>
          </a:ln>
        </p:spPr>
        <p:txBody>
          <a:bodyPr spcFirstLastPara="1" wrap="square" lIns="83950" tIns="83950" rIns="83950" bIns="83950" anchor="ctr" anchorCtr="0">
            <a:noAutofit/>
          </a:bodyPr>
          <a:lstStyle/>
          <a:p>
            <a:pPr marL="0" lvl="0" indent="0" algn="l" rtl="0">
              <a:spcBef>
                <a:spcPts val="0"/>
              </a:spcBef>
              <a:spcAft>
                <a:spcPts val="0"/>
              </a:spcAft>
              <a:buNone/>
            </a:pPr>
            <a:r>
              <a:rPr lang="en" sz="1468">
                <a:solidFill>
                  <a:srgbClr val="142142"/>
                </a:solidFill>
                <a:latin typeface="Fira Sans Extra Condensed Medium"/>
                <a:ea typeface="Fira Sans Extra Condensed Medium"/>
                <a:cs typeface="Fira Sans Extra Condensed Medium"/>
                <a:sym typeface="Fira Sans Extra Condensed Medium"/>
              </a:rPr>
              <a:t>Ayuda, solución o ganancia en situaciones cotidianas</a:t>
            </a:r>
            <a:endParaRPr sz="1468">
              <a:solidFill>
                <a:srgbClr val="142142"/>
              </a:solidFill>
              <a:latin typeface="Fira Sans Extra Condensed Medium"/>
              <a:ea typeface="Fira Sans Extra Condensed Medium"/>
              <a:cs typeface="Fira Sans Extra Condensed Medium"/>
              <a:sym typeface="Fira Sans Extra Condensed Medium"/>
            </a:endParaRPr>
          </a:p>
        </p:txBody>
      </p:sp>
      <p:grpSp>
        <p:nvGrpSpPr>
          <p:cNvPr id="1002" name="Google Shape;1002;p30"/>
          <p:cNvGrpSpPr/>
          <p:nvPr/>
        </p:nvGrpSpPr>
        <p:grpSpPr>
          <a:xfrm>
            <a:off x="1440532" y="1455251"/>
            <a:ext cx="390276" cy="275348"/>
            <a:chOff x="3874100" y="4430825"/>
            <a:chExt cx="186325" cy="131450"/>
          </a:xfrm>
        </p:grpSpPr>
        <p:sp>
          <p:nvSpPr>
            <p:cNvPr id="1003" name="Google Shape;1003;p30"/>
            <p:cNvSpPr/>
            <p:nvPr/>
          </p:nvSpPr>
          <p:spPr>
            <a:xfrm>
              <a:off x="3874100" y="4514600"/>
              <a:ext cx="186325" cy="47675"/>
            </a:xfrm>
            <a:custGeom>
              <a:avLst/>
              <a:gdLst/>
              <a:ahLst/>
              <a:cxnLst/>
              <a:rect l="l" t="t" r="r" b="b"/>
              <a:pathLst>
                <a:path w="7453" h="1907" extrusionOk="0">
                  <a:moveTo>
                    <a:pt x="1301" y="1"/>
                  </a:moveTo>
                  <a:cubicBezTo>
                    <a:pt x="468" y="228"/>
                    <a:pt x="1" y="549"/>
                    <a:pt x="1" y="812"/>
                  </a:cubicBezTo>
                  <a:cubicBezTo>
                    <a:pt x="1" y="1269"/>
                    <a:pt x="1418" y="1907"/>
                    <a:pt x="3726" y="1907"/>
                  </a:cubicBezTo>
                  <a:cubicBezTo>
                    <a:pt x="6034" y="1907"/>
                    <a:pt x="7452" y="1269"/>
                    <a:pt x="7452" y="812"/>
                  </a:cubicBezTo>
                  <a:cubicBezTo>
                    <a:pt x="7452" y="549"/>
                    <a:pt x="6986" y="228"/>
                    <a:pt x="6154" y="1"/>
                  </a:cubicBezTo>
                  <a:cubicBezTo>
                    <a:pt x="6092" y="84"/>
                    <a:pt x="6024" y="164"/>
                    <a:pt x="5948" y="240"/>
                  </a:cubicBezTo>
                  <a:cubicBezTo>
                    <a:pt x="5206" y="982"/>
                    <a:pt x="3997" y="1030"/>
                    <a:pt x="3726" y="1030"/>
                  </a:cubicBezTo>
                  <a:cubicBezTo>
                    <a:pt x="3456" y="1030"/>
                    <a:pt x="2250" y="982"/>
                    <a:pt x="1508" y="240"/>
                  </a:cubicBezTo>
                  <a:cubicBezTo>
                    <a:pt x="1432" y="164"/>
                    <a:pt x="1363" y="84"/>
                    <a:pt x="130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30"/>
            <p:cNvSpPr/>
            <p:nvPr/>
          </p:nvSpPr>
          <p:spPr>
            <a:xfrm>
              <a:off x="3945250" y="4430825"/>
              <a:ext cx="44025" cy="71725"/>
            </a:xfrm>
            <a:custGeom>
              <a:avLst/>
              <a:gdLst/>
              <a:ahLst/>
              <a:cxnLst/>
              <a:rect l="l" t="t" r="r" b="b"/>
              <a:pathLst>
                <a:path w="1761" h="2869" extrusionOk="0">
                  <a:moveTo>
                    <a:pt x="881" y="0"/>
                  </a:moveTo>
                  <a:cubicBezTo>
                    <a:pt x="817" y="0"/>
                    <a:pt x="753" y="28"/>
                    <a:pt x="710" y="83"/>
                  </a:cubicBezTo>
                  <a:cubicBezTo>
                    <a:pt x="430" y="438"/>
                    <a:pt x="60" y="1023"/>
                    <a:pt x="0" y="1684"/>
                  </a:cubicBezTo>
                  <a:cubicBezTo>
                    <a:pt x="109" y="1759"/>
                    <a:pt x="214" y="1844"/>
                    <a:pt x="311" y="1941"/>
                  </a:cubicBezTo>
                  <a:cubicBezTo>
                    <a:pt x="585" y="2216"/>
                    <a:pt x="764" y="2547"/>
                    <a:pt x="881" y="2869"/>
                  </a:cubicBezTo>
                  <a:cubicBezTo>
                    <a:pt x="998" y="2547"/>
                    <a:pt x="1177" y="2216"/>
                    <a:pt x="1451" y="1941"/>
                  </a:cubicBezTo>
                  <a:cubicBezTo>
                    <a:pt x="1548" y="1845"/>
                    <a:pt x="1652" y="1760"/>
                    <a:pt x="1761" y="1685"/>
                  </a:cubicBezTo>
                  <a:cubicBezTo>
                    <a:pt x="1702" y="1022"/>
                    <a:pt x="1332" y="438"/>
                    <a:pt x="1052" y="83"/>
                  </a:cubicBezTo>
                  <a:cubicBezTo>
                    <a:pt x="1008" y="28"/>
                    <a:pt x="945" y="0"/>
                    <a:pt x="8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30"/>
            <p:cNvSpPr/>
            <p:nvPr/>
          </p:nvSpPr>
          <p:spPr>
            <a:xfrm>
              <a:off x="3903425" y="4471375"/>
              <a:ext cx="58225" cy="57850"/>
            </a:xfrm>
            <a:custGeom>
              <a:avLst/>
              <a:gdLst/>
              <a:ahLst/>
              <a:cxnLst/>
              <a:rect l="l" t="t" r="r" b="b"/>
              <a:pathLst>
                <a:path w="2329" h="2314" extrusionOk="0">
                  <a:moveTo>
                    <a:pt x="234" y="0"/>
                  </a:moveTo>
                  <a:cubicBezTo>
                    <a:pt x="105" y="0"/>
                    <a:pt x="0" y="116"/>
                    <a:pt x="19" y="250"/>
                  </a:cubicBezTo>
                  <a:cubicBezTo>
                    <a:pt x="78" y="663"/>
                    <a:pt x="234" y="1251"/>
                    <a:pt x="643" y="1661"/>
                  </a:cubicBezTo>
                  <a:cubicBezTo>
                    <a:pt x="1158" y="2176"/>
                    <a:pt x="1949" y="2289"/>
                    <a:pt x="2328" y="2314"/>
                  </a:cubicBezTo>
                  <a:cubicBezTo>
                    <a:pt x="2304" y="1934"/>
                    <a:pt x="2188" y="1141"/>
                    <a:pt x="1676" y="628"/>
                  </a:cubicBezTo>
                  <a:cubicBezTo>
                    <a:pt x="1265" y="217"/>
                    <a:pt x="678" y="61"/>
                    <a:pt x="265" y="2"/>
                  </a:cubicBezTo>
                  <a:cubicBezTo>
                    <a:pt x="255" y="1"/>
                    <a:pt x="244" y="0"/>
                    <a:pt x="2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30"/>
            <p:cNvSpPr/>
            <p:nvPr/>
          </p:nvSpPr>
          <p:spPr>
            <a:xfrm>
              <a:off x="3972925" y="4471400"/>
              <a:ext cx="58250" cy="57800"/>
            </a:xfrm>
            <a:custGeom>
              <a:avLst/>
              <a:gdLst/>
              <a:ahLst/>
              <a:cxnLst/>
              <a:rect l="l" t="t" r="r" b="b"/>
              <a:pathLst>
                <a:path w="2330" h="2312" extrusionOk="0">
                  <a:moveTo>
                    <a:pt x="2095" y="0"/>
                  </a:moveTo>
                  <a:cubicBezTo>
                    <a:pt x="2085" y="0"/>
                    <a:pt x="2075" y="1"/>
                    <a:pt x="2065" y="2"/>
                  </a:cubicBezTo>
                  <a:cubicBezTo>
                    <a:pt x="1651" y="62"/>
                    <a:pt x="1063" y="217"/>
                    <a:pt x="654" y="627"/>
                  </a:cubicBezTo>
                  <a:cubicBezTo>
                    <a:pt x="138" y="1142"/>
                    <a:pt x="25" y="1933"/>
                    <a:pt x="0" y="2312"/>
                  </a:cubicBezTo>
                  <a:cubicBezTo>
                    <a:pt x="379" y="2287"/>
                    <a:pt x="1172" y="2172"/>
                    <a:pt x="1686" y="1660"/>
                  </a:cubicBezTo>
                  <a:cubicBezTo>
                    <a:pt x="2097" y="1248"/>
                    <a:pt x="2252" y="662"/>
                    <a:pt x="2311" y="249"/>
                  </a:cubicBezTo>
                  <a:cubicBezTo>
                    <a:pt x="2329" y="116"/>
                    <a:pt x="2225" y="0"/>
                    <a:pt x="20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7" name="Google Shape;1007;p30"/>
          <p:cNvGrpSpPr/>
          <p:nvPr/>
        </p:nvGrpSpPr>
        <p:grpSpPr>
          <a:xfrm>
            <a:off x="93369" y="4190626"/>
            <a:ext cx="390276" cy="275348"/>
            <a:chOff x="3874100" y="4430825"/>
            <a:chExt cx="186325" cy="131450"/>
          </a:xfrm>
        </p:grpSpPr>
        <p:sp>
          <p:nvSpPr>
            <p:cNvPr id="1008" name="Google Shape;1008;p30"/>
            <p:cNvSpPr/>
            <p:nvPr/>
          </p:nvSpPr>
          <p:spPr>
            <a:xfrm>
              <a:off x="3874100" y="4514600"/>
              <a:ext cx="186325" cy="47675"/>
            </a:xfrm>
            <a:custGeom>
              <a:avLst/>
              <a:gdLst/>
              <a:ahLst/>
              <a:cxnLst/>
              <a:rect l="l" t="t" r="r" b="b"/>
              <a:pathLst>
                <a:path w="7453" h="1907" extrusionOk="0">
                  <a:moveTo>
                    <a:pt x="1301" y="1"/>
                  </a:moveTo>
                  <a:cubicBezTo>
                    <a:pt x="468" y="228"/>
                    <a:pt x="1" y="549"/>
                    <a:pt x="1" y="812"/>
                  </a:cubicBezTo>
                  <a:cubicBezTo>
                    <a:pt x="1" y="1269"/>
                    <a:pt x="1418" y="1907"/>
                    <a:pt x="3726" y="1907"/>
                  </a:cubicBezTo>
                  <a:cubicBezTo>
                    <a:pt x="6034" y="1907"/>
                    <a:pt x="7452" y="1269"/>
                    <a:pt x="7452" y="812"/>
                  </a:cubicBezTo>
                  <a:cubicBezTo>
                    <a:pt x="7452" y="549"/>
                    <a:pt x="6986" y="228"/>
                    <a:pt x="6154" y="1"/>
                  </a:cubicBezTo>
                  <a:cubicBezTo>
                    <a:pt x="6092" y="84"/>
                    <a:pt x="6024" y="164"/>
                    <a:pt x="5948" y="240"/>
                  </a:cubicBezTo>
                  <a:cubicBezTo>
                    <a:pt x="5206" y="982"/>
                    <a:pt x="3997" y="1030"/>
                    <a:pt x="3726" y="1030"/>
                  </a:cubicBezTo>
                  <a:cubicBezTo>
                    <a:pt x="3456" y="1030"/>
                    <a:pt x="2250" y="982"/>
                    <a:pt x="1508" y="240"/>
                  </a:cubicBezTo>
                  <a:cubicBezTo>
                    <a:pt x="1432" y="164"/>
                    <a:pt x="1363" y="84"/>
                    <a:pt x="130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30"/>
            <p:cNvSpPr/>
            <p:nvPr/>
          </p:nvSpPr>
          <p:spPr>
            <a:xfrm>
              <a:off x="3945250" y="4430825"/>
              <a:ext cx="44025" cy="71725"/>
            </a:xfrm>
            <a:custGeom>
              <a:avLst/>
              <a:gdLst/>
              <a:ahLst/>
              <a:cxnLst/>
              <a:rect l="l" t="t" r="r" b="b"/>
              <a:pathLst>
                <a:path w="1761" h="2869" extrusionOk="0">
                  <a:moveTo>
                    <a:pt x="881" y="0"/>
                  </a:moveTo>
                  <a:cubicBezTo>
                    <a:pt x="817" y="0"/>
                    <a:pt x="753" y="28"/>
                    <a:pt x="710" y="83"/>
                  </a:cubicBezTo>
                  <a:cubicBezTo>
                    <a:pt x="430" y="438"/>
                    <a:pt x="60" y="1023"/>
                    <a:pt x="0" y="1684"/>
                  </a:cubicBezTo>
                  <a:cubicBezTo>
                    <a:pt x="109" y="1759"/>
                    <a:pt x="214" y="1844"/>
                    <a:pt x="311" y="1941"/>
                  </a:cubicBezTo>
                  <a:cubicBezTo>
                    <a:pt x="585" y="2216"/>
                    <a:pt x="764" y="2547"/>
                    <a:pt x="881" y="2869"/>
                  </a:cubicBezTo>
                  <a:cubicBezTo>
                    <a:pt x="998" y="2547"/>
                    <a:pt x="1177" y="2216"/>
                    <a:pt x="1451" y="1941"/>
                  </a:cubicBezTo>
                  <a:cubicBezTo>
                    <a:pt x="1548" y="1845"/>
                    <a:pt x="1652" y="1760"/>
                    <a:pt x="1761" y="1685"/>
                  </a:cubicBezTo>
                  <a:cubicBezTo>
                    <a:pt x="1702" y="1022"/>
                    <a:pt x="1332" y="438"/>
                    <a:pt x="1052" y="83"/>
                  </a:cubicBezTo>
                  <a:cubicBezTo>
                    <a:pt x="1008" y="28"/>
                    <a:pt x="945" y="0"/>
                    <a:pt x="88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30"/>
            <p:cNvSpPr/>
            <p:nvPr/>
          </p:nvSpPr>
          <p:spPr>
            <a:xfrm>
              <a:off x="3903425" y="4471375"/>
              <a:ext cx="58225" cy="57850"/>
            </a:xfrm>
            <a:custGeom>
              <a:avLst/>
              <a:gdLst/>
              <a:ahLst/>
              <a:cxnLst/>
              <a:rect l="l" t="t" r="r" b="b"/>
              <a:pathLst>
                <a:path w="2329" h="2314" extrusionOk="0">
                  <a:moveTo>
                    <a:pt x="234" y="0"/>
                  </a:moveTo>
                  <a:cubicBezTo>
                    <a:pt x="105" y="0"/>
                    <a:pt x="0" y="116"/>
                    <a:pt x="19" y="250"/>
                  </a:cubicBezTo>
                  <a:cubicBezTo>
                    <a:pt x="78" y="663"/>
                    <a:pt x="234" y="1251"/>
                    <a:pt x="643" y="1661"/>
                  </a:cubicBezTo>
                  <a:cubicBezTo>
                    <a:pt x="1158" y="2176"/>
                    <a:pt x="1949" y="2289"/>
                    <a:pt x="2328" y="2314"/>
                  </a:cubicBezTo>
                  <a:cubicBezTo>
                    <a:pt x="2304" y="1934"/>
                    <a:pt x="2188" y="1141"/>
                    <a:pt x="1676" y="628"/>
                  </a:cubicBezTo>
                  <a:cubicBezTo>
                    <a:pt x="1265" y="217"/>
                    <a:pt x="678" y="61"/>
                    <a:pt x="265" y="2"/>
                  </a:cubicBezTo>
                  <a:cubicBezTo>
                    <a:pt x="255" y="1"/>
                    <a:pt x="244" y="0"/>
                    <a:pt x="23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30"/>
            <p:cNvSpPr/>
            <p:nvPr/>
          </p:nvSpPr>
          <p:spPr>
            <a:xfrm>
              <a:off x="3972925" y="4471400"/>
              <a:ext cx="58250" cy="57800"/>
            </a:xfrm>
            <a:custGeom>
              <a:avLst/>
              <a:gdLst/>
              <a:ahLst/>
              <a:cxnLst/>
              <a:rect l="l" t="t" r="r" b="b"/>
              <a:pathLst>
                <a:path w="2330" h="2312" extrusionOk="0">
                  <a:moveTo>
                    <a:pt x="2095" y="0"/>
                  </a:moveTo>
                  <a:cubicBezTo>
                    <a:pt x="2085" y="0"/>
                    <a:pt x="2075" y="1"/>
                    <a:pt x="2065" y="2"/>
                  </a:cubicBezTo>
                  <a:cubicBezTo>
                    <a:pt x="1651" y="62"/>
                    <a:pt x="1063" y="217"/>
                    <a:pt x="654" y="627"/>
                  </a:cubicBezTo>
                  <a:cubicBezTo>
                    <a:pt x="138" y="1142"/>
                    <a:pt x="25" y="1933"/>
                    <a:pt x="0" y="2312"/>
                  </a:cubicBezTo>
                  <a:cubicBezTo>
                    <a:pt x="379" y="2287"/>
                    <a:pt x="1172" y="2172"/>
                    <a:pt x="1686" y="1660"/>
                  </a:cubicBezTo>
                  <a:cubicBezTo>
                    <a:pt x="2097" y="1248"/>
                    <a:pt x="2252" y="662"/>
                    <a:pt x="2311" y="249"/>
                  </a:cubicBezTo>
                  <a:cubicBezTo>
                    <a:pt x="2329" y="116"/>
                    <a:pt x="2225" y="0"/>
                    <a:pt x="20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2" name="Google Shape;1012;p30"/>
          <p:cNvGrpSpPr/>
          <p:nvPr/>
        </p:nvGrpSpPr>
        <p:grpSpPr>
          <a:xfrm>
            <a:off x="2797894" y="4191076"/>
            <a:ext cx="390276" cy="275348"/>
            <a:chOff x="3874100" y="4430825"/>
            <a:chExt cx="186325" cy="131450"/>
          </a:xfrm>
        </p:grpSpPr>
        <p:sp>
          <p:nvSpPr>
            <p:cNvPr id="1013" name="Google Shape;1013;p30"/>
            <p:cNvSpPr/>
            <p:nvPr/>
          </p:nvSpPr>
          <p:spPr>
            <a:xfrm>
              <a:off x="3874100" y="4514600"/>
              <a:ext cx="186325" cy="47675"/>
            </a:xfrm>
            <a:custGeom>
              <a:avLst/>
              <a:gdLst/>
              <a:ahLst/>
              <a:cxnLst/>
              <a:rect l="l" t="t" r="r" b="b"/>
              <a:pathLst>
                <a:path w="7453" h="1907" extrusionOk="0">
                  <a:moveTo>
                    <a:pt x="1301" y="1"/>
                  </a:moveTo>
                  <a:cubicBezTo>
                    <a:pt x="468" y="228"/>
                    <a:pt x="1" y="549"/>
                    <a:pt x="1" y="812"/>
                  </a:cubicBezTo>
                  <a:cubicBezTo>
                    <a:pt x="1" y="1269"/>
                    <a:pt x="1418" y="1907"/>
                    <a:pt x="3726" y="1907"/>
                  </a:cubicBezTo>
                  <a:cubicBezTo>
                    <a:pt x="6034" y="1907"/>
                    <a:pt x="7452" y="1269"/>
                    <a:pt x="7452" y="812"/>
                  </a:cubicBezTo>
                  <a:cubicBezTo>
                    <a:pt x="7452" y="549"/>
                    <a:pt x="6986" y="228"/>
                    <a:pt x="6154" y="1"/>
                  </a:cubicBezTo>
                  <a:cubicBezTo>
                    <a:pt x="6092" y="84"/>
                    <a:pt x="6024" y="164"/>
                    <a:pt x="5948" y="240"/>
                  </a:cubicBezTo>
                  <a:cubicBezTo>
                    <a:pt x="5206" y="982"/>
                    <a:pt x="3997" y="1030"/>
                    <a:pt x="3726" y="1030"/>
                  </a:cubicBezTo>
                  <a:cubicBezTo>
                    <a:pt x="3456" y="1030"/>
                    <a:pt x="2250" y="982"/>
                    <a:pt x="1508" y="240"/>
                  </a:cubicBezTo>
                  <a:cubicBezTo>
                    <a:pt x="1432" y="164"/>
                    <a:pt x="1363" y="84"/>
                    <a:pt x="130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30"/>
            <p:cNvSpPr/>
            <p:nvPr/>
          </p:nvSpPr>
          <p:spPr>
            <a:xfrm>
              <a:off x="3945250" y="4430825"/>
              <a:ext cx="44025" cy="71725"/>
            </a:xfrm>
            <a:custGeom>
              <a:avLst/>
              <a:gdLst/>
              <a:ahLst/>
              <a:cxnLst/>
              <a:rect l="l" t="t" r="r" b="b"/>
              <a:pathLst>
                <a:path w="1761" h="2869" extrusionOk="0">
                  <a:moveTo>
                    <a:pt x="881" y="0"/>
                  </a:moveTo>
                  <a:cubicBezTo>
                    <a:pt x="817" y="0"/>
                    <a:pt x="753" y="28"/>
                    <a:pt x="710" y="83"/>
                  </a:cubicBezTo>
                  <a:cubicBezTo>
                    <a:pt x="430" y="438"/>
                    <a:pt x="60" y="1023"/>
                    <a:pt x="0" y="1684"/>
                  </a:cubicBezTo>
                  <a:cubicBezTo>
                    <a:pt x="109" y="1759"/>
                    <a:pt x="214" y="1844"/>
                    <a:pt x="311" y="1941"/>
                  </a:cubicBezTo>
                  <a:cubicBezTo>
                    <a:pt x="585" y="2216"/>
                    <a:pt x="764" y="2547"/>
                    <a:pt x="881" y="2869"/>
                  </a:cubicBezTo>
                  <a:cubicBezTo>
                    <a:pt x="998" y="2547"/>
                    <a:pt x="1177" y="2216"/>
                    <a:pt x="1451" y="1941"/>
                  </a:cubicBezTo>
                  <a:cubicBezTo>
                    <a:pt x="1548" y="1845"/>
                    <a:pt x="1652" y="1760"/>
                    <a:pt x="1761" y="1685"/>
                  </a:cubicBezTo>
                  <a:cubicBezTo>
                    <a:pt x="1702" y="1022"/>
                    <a:pt x="1332" y="438"/>
                    <a:pt x="1052" y="83"/>
                  </a:cubicBezTo>
                  <a:cubicBezTo>
                    <a:pt x="1008" y="28"/>
                    <a:pt x="945" y="0"/>
                    <a:pt x="88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30"/>
            <p:cNvSpPr/>
            <p:nvPr/>
          </p:nvSpPr>
          <p:spPr>
            <a:xfrm>
              <a:off x="3903425" y="4471375"/>
              <a:ext cx="58225" cy="57850"/>
            </a:xfrm>
            <a:custGeom>
              <a:avLst/>
              <a:gdLst/>
              <a:ahLst/>
              <a:cxnLst/>
              <a:rect l="l" t="t" r="r" b="b"/>
              <a:pathLst>
                <a:path w="2329" h="2314" extrusionOk="0">
                  <a:moveTo>
                    <a:pt x="234" y="0"/>
                  </a:moveTo>
                  <a:cubicBezTo>
                    <a:pt x="105" y="0"/>
                    <a:pt x="0" y="116"/>
                    <a:pt x="19" y="250"/>
                  </a:cubicBezTo>
                  <a:cubicBezTo>
                    <a:pt x="78" y="663"/>
                    <a:pt x="234" y="1251"/>
                    <a:pt x="643" y="1661"/>
                  </a:cubicBezTo>
                  <a:cubicBezTo>
                    <a:pt x="1158" y="2176"/>
                    <a:pt x="1949" y="2289"/>
                    <a:pt x="2328" y="2314"/>
                  </a:cubicBezTo>
                  <a:cubicBezTo>
                    <a:pt x="2304" y="1934"/>
                    <a:pt x="2188" y="1141"/>
                    <a:pt x="1676" y="628"/>
                  </a:cubicBezTo>
                  <a:cubicBezTo>
                    <a:pt x="1265" y="217"/>
                    <a:pt x="678" y="61"/>
                    <a:pt x="265" y="2"/>
                  </a:cubicBezTo>
                  <a:cubicBezTo>
                    <a:pt x="255" y="1"/>
                    <a:pt x="244" y="0"/>
                    <a:pt x="2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30"/>
            <p:cNvSpPr/>
            <p:nvPr/>
          </p:nvSpPr>
          <p:spPr>
            <a:xfrm>
              <a:off x="3972925" y="4471400"/>
              <a:ext cx="58250" cy="57800"/>
            </a:xfrm>
            <a:custGeom>
              <a:avLst/>
              <a:gdLst/>
              <a:ahLst/>
              <a:cxnLst/>
              <a:rect l="l" t="t" r="r" b="b"/>
              <a:pathLst>
                <a:path w="2330" h="2312" extrusionOk="0">
                  <a:moveTo>
                    <a:pt x="2095" y="0"/>
                  </a:moveTo>
                  <a:cubicBezTo>
                    <a:pt x="2085" y="0"/>
                    <a:pt x="2075" y="1"/>
                    <a:pt x="2065" y="2"/>
                  </a:cubicBezTo>
                  <a:cubicBezTo>
                    <a:pt x="1651" y="62"/>
                    <a:pt x="1063" y="217"/>
                    <a:pt x="654" y="627"/>
                  </a:cubicBezTo>
                  <a:cubicBezTo>
                    <a:pt x="138" y="1142"/>
                    <a:pt x="25" y="1933"/>
                    <a:pt x="0" y="2312"/>
                  </a:cubicBezTo>
                  <a:cubicBezTo>
                    <a:pt x="379" y="2287"/>
                    <a:pt x="1172" y="2172"/>
                    <a:pt x="1686" y="1660"/>
                  </a:cubicBezTo>
                  <a:cubicBezTo>
                    <a:pt x="2097" y="1248"/>
                    <a:pt x="2252" y="662"/>
                    <a:pt x="2311" y="249"/>
                  </a:cubicBezTo>
                  <a:cubicBezTo>
                    <a:pt x="2329" y="116"/>
                    <a:pt x="2225" y="0"/>
                    <a:pt x="209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7" name="Google Shape;1017;p30"/>
          <p:cNvGrpSpPr/>
          <p:nvPr/>
        </p:nvGrpSpPr>
        <p:grpSpPr>
          <a:xfrm>
            <a:off x="5502432" y="4191051"/>
            <a:ext cx="390276" cy="275348"/>
            <a:chOff x="3874100" y="4430825"/>
            <a:chExt cx="186325" cy="131450"/>
          </a:xfrm>
        </p:grpSpPr>
        <p:sp>
          <p:nvSpPr>
            <p:cNvPr id="1018" name="Google Shape;1018;p30"/>
            <p:cNvSpPr/>
            <p:nvPr/>
          </p:nvSpPr>
          <p:spPr>
            <a:xfrm>
              <a:off x="3874100" y="4514600"/>
              <a:ext cx="186325" cy="47675"/>
            </a:xfrm>
            <a:custGeom>
              <a:avLst/>
              <a:gdLst/>
              <a:ahLst/>
              <a:cxnLst/>
              <a:rect l="l" t="t" r="r" b="b"/>
              <a:pathLst>
                <a:path w="7453" h="1907" extrusionOk="0">
                  <a:moveTo>
                    <a:pt x="1301" y="1"/>
                  </a:moveTo>
                  <a:cubicBezTo>
                    <a:pt x="468" y="228"/>
                    <a:pt x="1" y="549"/>
                    <a:pt x="1" y="812"/>
                  </a:cubicBezTo>
                  <a:cubicBezTo>
                    <a:pt x="1" y="1269"/>
                    <a:pt x="1418" y="1907"/>
                    <a:pt x="3726" y="1907"/>
                  </a:cubicBezTo>
                  <a:cubicBezTo>
                    <a:pt x="6034" y="1907"/>
                    <a:pt x="7452" y="1269"/>
                    <a:pt x="7452" y="812"/>
                  </a:cubicBezTo>
                  <a:cubicBezTo>
                    <a:pt x="7452" y="549"/>
                    <a:pt x="6986" y="228"/>
                    <a:pt x="6154" y="1"/>
                  </a:cubicBezTo>
                  <a:cubicBezTo>
                    <a:pt x="6092" y="84"/>
                    <a:pt x="6024" y="164"/>
                    <a:pt x="5948" y="240"/>
                  </a:cubicBezTo>
                  <a:cubicBezTo>
                    <a:pt x="5206" y="982"/>
                    <a:pt x="3997" y="1030"/>
                    <a:pt x="3726" y="1030"/>
                  </a:cubicBezTo>
                  <a:cubicBezTo>
                    <a:pt x="3456" y="1030"/>
                    <a:pt x="2250" y="982"/>
                    <a:pt x="1508" y="240"/>
                  </a:cubicBezTo>
                  <a:cubicBezTo>
                    <a:pt x="1432" y="164"/>
                    <a:pt x="1363" y="84"/>
                    <a:pt x="130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30"/>
            <p:cNvSpPr/>
            <p:nvPr/>
          </p:nvSpPr>
          <p:spPr>
            <a:xfrm>
              <a:off x="3945250" y="4430825"/>
              <a:ext cx="44025" cy="71725"/>
            </a:xfrm>
            <a:custGeom>
              <a:avLst/>
              <a:gdLst/>
              <a:ahLst/>
              <a:cxnLst/>
              <a:rect l="l" t="t" r="r" b="b"/>
              <a:pathLst>
                <a:path w="1761" h="2869" extrusionOk="0">
                  <a:moveTo>
                    <a:pt x="881" y="0"/>
                  </a:moveTo>
                  <a:cubicBezTo>
                    <a:pt x="817" y="0"/>
                    <a:pt x="753" y="28"/>
                    <a:pt x="710" y="83"/>
                  </a:cubicBezTo>
                  <a:cubicBezTo>
                    <a:pt x="430" y="438"/>
                    <a:pt x="60" y="1023"/>
                    <a:pt x="0" y="1684"/>
                  </a:cubicBezTo>
                  <a:cubicBezTo>
                    <a:pt x="109" y="1759"/>
                    <a:pt x="214" y="1844"/>
                    <a:pt x="311" y="1941"/>
                  </a:cubicBezTo>
                  <a:cubicBezTo>
                    <a:pt x="585" y="2216"/>
                    <a:pt x="764" y="2547"/>
                    <a:pt x="881" y="2869"/>
                  </a:cubicBezTo>
                  <a:cubicBezTo>
                    <a:pt x="998" y="2547"/>
                    <a:pt x="1177" y="2216"/>
                    <a:pt x="1451" y="1941"/>
                  </a:cubicBezTo>
                  <a:cubicBezTo>
                    <a:pt x="1548" y="1845"/>
                    <a:pt x="1652" y="1760"/>
                    <a:pt x="1761" y="1685"/>
                  </a:cubicBezTo>
                  <a:cubicBezTo>
                    <a:pt x="1702" y="1022"/>
                    <a:pt x="1332" y="438"/>
                    <a:pt x="1052" y="83"/>
                  </a:cubicBezTo>
                  <a:cubicBezTo>
                    <a:pt x="1008" y="28"/>
                    <a:pt x="945" y="0"/>
                    <a:pt x="88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0"/>
            <p:cNvSpPr/>
            <p:nvPr/>
          </p:nvSpPr>
          <p:spPr>
            <a:xfrm>
              <a:off x="3903425" y="4471375"/>
              <a:ext cx="58225" cy="57850"/>
            </a:xfrm>
            <a:custGeom>
              <a:avLst/>
              <a:gdLst/>
              <a:ahLst/>
              <a:cxnLst/>
              <a:rect l="l" t="t" r="r" b="b"/>
              <a:pathLst>
                <a:path w="2329" h="2314" extrusionOk="0">
                  <a:moveTo>
                    <a:pt x="234" y="0"/>
                  </a:moveTo>
                  <a:cubicBezTo>
                    <a:pt x="105" y="0"/>
                    <a:pt x="0" y="116"/>
                    <a:pt x="19" y="250"/>
                  </a:cubicBezTo>
                  <a:cubicBezTo>
                    <a:pt x="78" y="663"/>
                    <a:pt x="234" y="1251"/>
                    <a:pt x="643" y="1661"/>
                  </a:cubicBezTo>
                  <a:cubicBezTo>
                    <a:pt x="1158" y="2176"/>
                    <a:pt x="1949" y="2289"/>
                    <a:pt x="2328" y="2314"/>
                  </a:cubicBezTo>
                  <a:cubicBezTo>
                    <a:pt x="2304" y="1934"/>
                    <a:pt x="2188" y="1141"/>
                    <a:pt x="1676" y="628"/>
                  </a:cubicBezTo>
                  <a:cubicBezTo>
                    <a:pt x="1265" y="217"/>
                    <a:pt x="678" y="61"/>
                    <a:pt x="265" y="2"/>
                  </a:cubicBezTo>
                  <a:cubicBezTo>
                    <a:pt x="255" y="1"/>
                    <a:pt x="244" y="0"/>
                    <a:pt x="23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30"/>
            <p:cNvSpPr/>
            <p:nvPr/>
          </p:nvSpPr>
          <p:spPr>
            <a:xfrm>
              <a:off x="3972925" y="4471400"/>
              <a:ext cx="58250" cy="57800"/>
            </a:xfrm>
            <a:custGeom>
              <a:avLst/>
              <a:gdLst/>
              <a:ahLst/>
              <a:cxnLst/>
              <a:rect l="l" t="t" r="r" b="b"/>
              <a:pathLst>
                <a:path w="2330" h="2312" extrusionOk="0">
                  <a:moveTo>
                    <a:pt x="2095" y="0"/>
                  </a:moveTo>
                  <a:cubicBezTo>
                    <a:pt x="2085" y="0"/>
                    <a:pt x="2075" y="1"/>
                    <a:pt x="2065" y="2"/>
                  </a:cubicBezTo>
                  <a:cubicBezTo>
                    <a:pt x="1651" y="62"/>
                    <a:pt x="1063" y="217"/>
                    <a:pt x="654" y="627"/>
                  </a:cubicBezTo>
                  <a:cubicBezTo>
                    <a:pt x="138" y="1142"/>
                    <a:pt x="25" y="1933"/>
                    <a:pt x="0" y="2312"/>
                  </a:cubicBezTo>
                  <a:cubicBezTo>
                    <a:pt x="379" y="2287"/>
                    <a:pt x="1172" y="2172"/>
                    <a:pt x="1686" y="1660"/>
                  </a:cubicBezTo>
                  <a:cubicBezTo>
                    <a:pt x="2097" y="1248"/>
                    <a:pt x="2252" y="662"/>
                    <a:pt x="2311" y="249"/>
                  </a:cubicBezTo>
                  <a:cubicBezTo>
                    <a:pt x="2329" y="116"/>
                    <a:pt x="2225" y="0"/>
                    <a:pt x="209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2" name="Google Shape;1022;p30"/>
          <p:cNvGrpSpPr/>
          <p:nvPr/>
        </p:nvGrpSpPr>
        <p:grpSpPr>
          <a:xfrm>
            <a:off x="6966519" y="1455251"/>
            <a:ext cx="390276" cy="275348"/>
            <a:chOff x="3874100" y="4430825"/>
            <a:chExt cx="186325" cy="131450"/>
          </a:xfrm>
        </p:grpSpPr>
        <p:sp>
          <p:nvSpPr>
            <p:cNvPr id="1023" name="Google Shape;1023;p30"/>
            <p:cNvSpPr/>
            <p:nvPr/>
          </p:nvSpPr>
          <p:spPr>
            <a:xfrm>
              <a:off x="3874100" y="4514600"/>
              <a:ext cx="186325" cy="47675"/>
            </a:xfrm>
            <a:custGeom>
              <a:avLst/>
              <a:gdLst/>
              <a:ahLst/>
              <a:cxnLst/>
              <a:rect l="l" t="t" r="r" b="b"/>
              <a:pathLst>
                <a:path w="7453" h="1907" extrusionOk="0">
                  <a:moveTo>
                    <a:pt x="1301" y="1"/>
                  </a:moveTo>
                  <a:cubicBezTo>
                    <a:pt x="468" y="228"/>
                    <a:pt x="1" y="549"/>
                    <a:pt x="1" y="812"/>
                  </a:cubicBezTo>
                  <a:cubicBezTo>
                    <a:pt x="1" y="1269"/>
                    <a:pt x="1418" y="1907"/>
                    <a:pt x="3726" y="1907"/>
                  </a:cubicBezTo>
                  <a:cubicBezTo>
                    <a:pt x="6034" y="1907"/>
                    <a:pt x="7452" y="1269"/>
                    <a:pt x="7452" y="812"/>
                  </a:cubicBezTo>
                  <a:cubicBezTo>
                    <a:pt x="7452" y="549"/>
                    <a:pt x="6986" y="228"/>
                    <a:pt x="6154" y="1"/>
                  </a:cubicBezTo>
                  <a:cubicBezTo>
                    <a:pt x="6092" y="84"/>
                    <a:pt x="6024" y="164"/>
                    <a:pt x="5948" y="240"/>
                  </a:cubicBezTo>
                  <a:cubicBezTo>
                    <a:pt x="5206" y="982"/>
                    <a:pt x="3997" y="1030"/>
                    <a:pt x="3726" y="1030"/>
                  </a:cubicBezTo>
                  <a:cubicBezTo>
                    <a:pt x="3456" y="1030"/>
                    <a:pt x="2250" y="982"/>
                    <a:pt x="1508" y="240"/>
                  </a:cubicBezTo>
                  <a:cubicBezTo>
                    <a:pt x="1432" y="164"/>
                    <a:pt x="1363" y="84"/>
                    <a:pt x="1301" y="1"/>
                  </a:cubicBezTo>
                  <a:close/>
                </a:path>
              </a:pathLst>
            </a:custGeom>
            <a:solidFill>
              <a:srgbClr val="1421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30"/>
            <p:cNvSpPr/>
            <p:nvPr/>
          </p:nvSpPr>
          <p:spPr>
            <a:xfrm>
              <a:off x="3945250" y="4430825"/>
              <a:ext cx="44025" cy="71725"/>
            </a:xfrm>
            <a:custGeom>
              <a:avLst/>
              <a:gdLst/>
              <a:ahLst/>
              <a:cxnLst/>
              <a:rect l="l" t="t" r="r" b="b"/>
              <a:pathLst>
                <a:path w="1761" h="2869" extrusionOk="0">
                  <a:moveTo>
                    <a:pt x="881" y="0"/>
                  </a:moveTo>
                  <a:cubicBezTo>
                    <a:pt x="817" y="0"/>
                    <a:pt x="753" y="28"/>
                    <a:pt x="710" y="83"/>
                  </a:cubicBezTo>
                  <a:cubicBezTo>
                    <a:pt x="430" y="438"/>
                    <a:pt x="60" y="1023"/>
                    <a:pt x="0" y="1684"/>
                  </a:cubicBezTo>
                  <a:cubicBezTo>
                    <a:pt x="109" y="1759"/>
                    <a:pt x="214" y="1844"/>
                    <a:pt x="311" y="1941"/>
                  </a:cubicBezTo>
                  <a:cubicBezTo>
                    <a:pt x="585" y="2216"/>
                    <a:pt x="764" y="2547"/>
                    <a:pt x="881" y="2869"/>
                  </a:cubicBezTo>
                  <a:cubicBezTo>
                    <a:pt x="998" y="2547"/>
                    <a:pt x="1177" y="2216"/>
                    <a:pt x="1451" y="1941"/>
                  </a:cubicBezTo>
                  <a:cubicBezTo>
                    <a:pt x="1548" y="1845"/>
                    <a:pt x="1652" y="1760"/>
                    <a:pt x="1761" y="1685"/>
                  </a:cubicBezTo>
                  <a:cubicBezTo>
                    <a:pt x="1702" y="1022"/>
                    <a:pt x="1332" y="438"/>
                    <a:pt x="1052" y="83"/>
                  </a:cubicBezTo>
                  <a:cubicBezTo>
                    <a:pt x="1008" y="28"/>
                    <a:pt x="945" y="0"/>
                    <a:pt x="881" y="0"/>
                  </a:cubicBezTo>
                  <a:close/>
                </a:path>
              </a:pathLst>
            </a:custGeom>
            <a:solidFill>
              <a:srgbClr val="1421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30"/>
            <p:cNvSpPr/>
            <p:nvPr/>
          </p:nvSpPr>
          <p:spPr>
            <a:xfrm>
              <a:off x="3903425" y="4471375"/>
              <a:ext cx="58225" cy="57850"/>
            </a:xfrm>
            <a:custGeom>
              <a:avLst/>
              <a:gdLst/>
              <a:ahLst/>
              <a:cxnLst/>
              <a:rect l="l" t="t" r="r" b="b"/>
              <a:pathLst>
                <a:path w="2329" h="2314" extrusionOk="0">
                  <a:moveTo>
                    <a:pt x="234" y="0"/>
                  </a:moveTo>
                  <a:cubicBezTo>
                    <a:pt x="105" y="0"/>
                    <a:pt x="0" y="116"/>
                    <a:pt x="19" y="250"/>
                  </a:cubicBezTo>
                  <a:cubicBezTo>
                    <a:pt x="78" y="663"/>
                    <a:pt x="234" y="1251"/>
                    <a:pt x="643" y="1661"/>
                  </a:cubicBezTo>
                  <a:cubicBezTo>
                    <a:pt x="1158" y="2176"/>
                    <a:pt x="1949" y="2289"/>
                    <a:pt x="2328" y="2314"/>
                  </a:cubicBezTo>
                  <a:cubicBezTo>
                    <a:pt x="2304" y="1934"/>
                    <a:pt x="2188" y="1141"/>
                    <a:pt x="1676" y="628"/>
                  </a:cubicBezTo>
                  <a:cubicBezTo>
                    <a:pt x="1265" y="217"/>
                    <a:pt x="678" y="61"/>
                    <a:pt x="265" y="2"/>
                  </a:cubicBezTo>
                  <a:cubicBezTo>
                    <a:pt x="255" y="1"/>
                    <a:pt x="244" y="0"/>
                    <a:pt x="234" y="0"/>
                  </a:cubicBezTo>
                  <a:close/>
                </a:path>
              </a:pathLst>
            </a:custGeom>
            <a:solidFill>
              <a:srgbClr val="1421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30"/>
            <p:cNvSpPr/>
            <p:nvPr/>
          </p:nvSpPr>
          <p:spPr>
            <a:xfrm>
              <a:off x="3972925" y="4471400"/>
              <a:ext cx="58250" cy="57800"/>
            </a:xfrm>
            <a:custGeom>
              <a:avLst/>
              <a:gdLst/>
              <a:ahLst/>
              <a:cxnLst/>
              <a:rect l="l" t="t" r="r" b="b"/>
              <a:pathLst>
                <a:path w="2330" h="2312" extrusionOk="0">
                  <a:moveTo>
                    <a:pt x="2095" y="0"/>
                  </a:moveTo>
                  <a:cubicBezTo>
                    <a:pt x="2085" y="0"/>
                    <a:pt x="2075" y="1"/>
                    <a:pt x="2065" y="2"/>
                  </a:cubicBezTo>
                  <a:cubicBezTo>
                    <a:pt x="1651" y="62"/>
                    <a:pt x="1063" y="217"/>
                    <a:pt x="654" y="627"/>
                  </a:cubicBezTo>
                  <a:cubicBezTo>
                    <a:pt x="138" y="1142"/>
                    <a:pt x="25" y="1933"/>
                    <a:pt x="0" y="2312"/>
                  </a:cubicBezTo>
                  <a:cubicBezTo>
                    <a:pt x="379" y="2287"/>
                    <a:pt x="1172" y="2172"/>
                    <a:pt x="1686" y="1660"/>
                  </a:cubicBezTo>
                  <a:cubicBezTo>
                    <a:pt x="2097" y="1248"/>
                    <a:pt x="2252" y="662"/>
                    <a:pt x="2311" y="249"/>
                  </a:cubicBezTo>
                  <a:cubicBezTo>
                    <a:pt x="2329" y="116"/>
                    <a:pt x="2225" y="0"/>
                    <a:pt x="2095" y="0"/>
                  </a:cubicBezTo>
                  <a:close/>
                </a:path>
              </a:pathLst>
            </a:custGeom>
            <a:solidFill>
              <a:srgbClr val="1421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7" name="Google Shape;1027;p30"/>
          <p:cNvGrpSpPr/>
          <p:nvPr/>
        </p:nvGrpSpPr>
        <p:grpSpPr>
          <a:xfrm>
            <a:off x="4139078" y="1424573"/>
            <a:ext cx="390276" cy="275348"/>
            <a:chOff x="3874100" y="4430825"/>
            <a:chExt cx="186325" cy="131450"/>
          </a:xfrm>
        </p:grpSpPr>
        <p:sp>
          <p:nvSpPr>
            <p:cNvPr id="1028" name="Google Shape;1028;p30"/>
            <p:cNvSpPr/>
            <p:nvPr/>
          </p:nvSpPr>
          <p:spPr>
            <a:xfrm>
              <a:off x="3874100" y="4514600"/>
              <a:ext cx="186325" cy="47675"/>
            </a:xfrm>
            <a:custGeom>
              <a:avLst/>
              <a:gdLst/>
              <a:ahLst/>
              <a:cxnLst/>
              <a:rect l="l" t="t" r="r" b="b"/>
              <a:pathLst>
                <a:path w="7453" h="1907" extrusionOk="0">
                  <a:moveTo>
                    <a:pt x="1301" y="1"/>
                  </a:moveTo>
                  <a:cubicBezTo>
                    <a:pt x="468" y="228"/>
                    <a:pt x="1" y="549"/>
                    <a:pt x="1" y="812"/>
                  </a:cubicBezTo>
                  <a:cubicBezTo>
                    <a:pt x="1" y="1269"/>
                    <a:pt x="1418" y="1907"/>
                    <a:pt x="3726" y="1907"/>
                  </a:cubicBezTo>
                  <a:cubicBezTo>
                    <a:pt x="6034" y="1907"/>
                    <a:pt x="7452" y="1269"/>
                    <a:pt x="7452" y="812"/>
                  </a:cubicBezTo>
                  <a:cubicBezTo>
                    <a:pt x="7452" y="549"/>
                    <a:pt x="6986" y="228"/>
                    <a:pt x="6154" y="1"/>
                  </a:cubicBezTo>
                  <a:cubicBezTo>
                    <a:pt x="6092" y="84"/>
                    <a:pt x="6024" y="164"/>
                    <a:pt x="5948" y="240"/>
                  </a:cubicBezTo>
                  <a:cubicBezTo>
                    <a:pt x="5206" y="982"/>
                    <a:pt x="3997" y="1030"/>
                    <a:pt x="3726" y="1030"/>
                  </a:cubicBezTo>
                  <a:cubicBezTo>
                    <a:pt x="3456" y="1030"/>
                    <a:pt x="2250" y="982"/>
                    <a:pt x="1508" y="240"/>
                  </a:cubicBezTo>
                  <a:cubicBezTo>
                    <a:pt x="1432" y="164"/>
                    <a:pt x="1363" y="84"/>
                    <a:pt x="130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30"/>
            <p:cNvSpPr/>
            <p:nvPr/>
          </p:nvSpPr>
          <p:spPr>
            <a:xfrm>
              <a:off x="3945250" y="4430825"/>
              <a:ext cx="44025" cy="71725"/>
            </a:xfrm>
            <a:custGeom>
              <a:avLst/>
              <a:gdLst/>
              <a:ahLst/>
              <a:cxnLst/>
              <a:rect l="l" t="t" r="r" b="b"/>
              <a:pathLst>
                <a:path w="1761" h="2869" extrusionOk="0">
                  <a:moveTo>
                    <a:pt x="881" y="0"/>
                  </a:moveTo>
                  <a:cubicBezTo>
                    <a:pt x="817" y="0"/>
                    <a:pt x="753" y="28"/>
                    <a:pt x="710" y="83"/>
                  </a:cubicBezTo>
                  <a:cubicBezTo>
                    <a:pt x="430" y="438"/>
                    <a:pt x="60" y="1023"/>
                    <a:pt x="0" y="1684"/>
                  </a:cubicBezTo>
                  <a:cubicBezTo>
                    <a:pt x="109" y="1759"/>
                    <a:pt x="214" y="1844"/>
                    <a:pt x="311" y="1941"/>
                  </a:cubicBezTo>
                  <a:cubicBezTo>
                    <a:pt x="585" y="2216"/>
                    <a:pt x="764" y="2547"/>
                    <a:pt x="881" y="2869"/>
                  </a:cubicBezTo>
                  <a:cubicBezTo>
                    <a:pt x="998" y="2547"/>
                    <a:pt x="1177" y="2216"/>
                    <a:pt x="1451" y="1941"/>
                  </a:cubicBezTo>
                  <a:cubicBezTo>
                    <a:pt x="1548" y="1845"/>
                    <a:pt x="1652" y="1760"/>
                    <a:pt x="1761" y="1685"/>
                  </a:cubicBezTo>
                  <a:cubicBezTo>
                    <a:pt x="1702" y="1022"/>
                    <a:pt x="1332" y="438"/>
                    <a:pt x="1052" y="83"/>
                  </a:cubicBezTo>
                  <a:cubicBezTo>
                    <a:pt x="1008" y="28"/>
                    <a:pt x="945" y="0"/>
                    <a:pt x="88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30"/>
            <p:cNvSpPr/>
            <p:nvPr/>
          </p:nvSpPr>
          <p:spPr>
            <a:xfrm>
              <a:off x="3903425" y="4471375"/>
              <a:ext cx="58225" cy="57850"/>
            </a:xfrm>
            <a:custGeom>
              <a:avLst/>
              <a:gdLst/>
              <a:ahLst/>
              <a:cxnLst/>
              <a:rect l="l" t="t" r="r" b="b"/>
              <a:pathLst>
                <a:path w="2329" h="2314" extrusionOk="0">
                  <a:moveTo>
                    <a:pt x="234" y="0"/>
                  </a:moveTo>
                  <a:cubicBezTo>
                    <a:pt x="105" y="0"/>
                    <a:pt x="0" y="116"/>
                    <a:pt x="19" y="250"/>
                  </a:cubicBezTo>
                  <a:cubicBezTo>
                    <a:pt x="78" y="663"/>
                    <a:pt x="234" y="1251"/>
                    <a:pt x="643" y="1661"/>
                  </a:cubicBezTo>
                  <a:cubicBezTo>
                    <a:pt x="1158" y="2176"/>
                    <a:pt x="1949" y="2289"/>
                    <a:pt x="2328" y="2314"/>
                  </a:cubicBezTo>
                  <a:cubicBezTo>
                    <a:pt x="2304" y="1934"/>
                    <a:pt x="2188" y="1141"/>
                    <a:pt x="1676" y="628"/>
                  </a:cubicBezTo>
                  <a:cubicBezTo>
                    <a:pt x="1265" y="217"/>
                    <a:pt x="678" y="61"/>
                    <a:pt x="265" y="2"/>
                  </a:cubicBezTo>
                  <a:cubicBezTo>
                    <a:pt x="255" y="1"/>
                    <a:pt x="244" y="0"/>
                    <a:pt x="2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0"/>
            <p:cNvSpPr/>
            <p:nvPr/>
          </p:nvSpPr>
          <p:spPr>
            <a:xfrm>
              <a:off x="3972925" y="4471400"/>
              <a:ext cx="58250" cy="57800"/>
            </a:xfrm>
            <a:custGeom>
              <a:avLst/>
              <a:gdLst/>
              <a:ahLst/>
              <a:cxnLst/>
              <a:rect l="l" t="t" r="r" b="b"/>
              <a:pathLst>
                <a:path w="2330" h="2312" extrusionOk="0">
                  <a:moveTo>
                    <a:pt x="2095" y="0"/>
                  </a:moveTo>
                  <a:cubicBezTo>
                    <a:pt x="2085" y="0"/>
                    <a:pt x="2075" y="1"/>
                    <a:pt x="2065" y="2"/>
                  </a:cubicBezTo>
                  <a:cubicBezTo>
                    <a:pt x="1651" y="62"/>
                    <a:pt x="1063" y="217"/>
                    <a:pt x="654" y="627"/>
                  </a:cubicBezTo>
                  <a:cubicBezTo>
                    <a:pt x="138" y="1142"/>
                    <a:pt x="25" y="1933"/>
                    <a:pt x="0" y="2312"/>
                  </a:cubicBezTo>
                  <a:cubicBezTo>
                    <a:pt x="379" y="2287"/>
                    <a:pt x="1172" y="2172"/>
                    <a:pt x="1686" y="1660"/>
                  </a:cubicBezTo>
                  <a:cubicBezTo>
                    <a:pt x="2097" y="1248"/>
                    <a:pt x="2252" y="662"/>
                    <a:pt x="2311" y="249"/>
                  </a:cubicBezTo>
                  <a:cubicBezTo>
                    <a:pt x="2329" y="116"/>
                    <a:pt x="2225" y="0"/>
                    <a:pt x="209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35"/>
        <p:cNvGrpSpPr/>
        <p:nvPr/>
      </p:nvGrpSpPr>
      <p:grpSpPr>
        <a:xfrm>
          <a:off x="0" y="0"/>
          <a:ext cx="0" cy="0"/>
          <a:chOff x="0" y="0"/>
          <a:chExt cx="0" cy="0"/>
        </a:xfrm>
      </p:grpSpPr>
      <p:sp>
        <p:nvSpPr>
          <p:cNvPr id="1036" name="Google Shape;1036;p31"/>
          <p:cNvSpPr txBox="1">
            <a:spLocks noGrp="1"/>
          </p:cNvSpPr>
          <p:nvPr>
            <p:ph type="title"/>
          </p:nvPr>
        </p:nvSpPr>
        <p:spPr>
          <a:xfrm>
            <a:off x="471475" y="264050"/>
            <a:ext cx="8229600" cy="720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660000"/>
                </a:solidFill>
              </a:rPr>
              <a:t>Capítulo II: Instituciones en disputa, percepciones de confianza y la búsqueda de certezas de los sujetos </a:t>
            </a:r>
            <a:endParaRPr>
              <a:solidFill>
                <a:srgbClr val="660000"/>
              </a:solidFill>
            </a:endParaRPr>
          </a:p>
        </p:txBody>
      </p:sp>
      <p:sp>
        <p:nvSpPr>
          <p:cNvPr id="1037" name="Google Shape;1037;p31"/>
          <p:cNvSpPr/>
          <p:nvPr/>
        </p:nvSpPr>
        <p:spPr>
          <a:xfrm>
            <a:off x="3500739" y="1304387"/>
            <a:ext cx="2113800" cy="2113800"/>
          </a:xfrm>
          <a:prstGeom prst="pie">
            <a:avLst>
              <a:gd name="adj1" fmla="val 10800000"/>
              <a:gd name="adj2" fmla="val 16200000"/>
            </a:avLst>
          </a:prstGeom>
          <a:solidFill>
            <a:schemeClr val="dk2"/>
          </a:solidFill>
          <a:ln>
            <a:noFill/>
          </a:ln>
        </p:spPr>
        <p:txBody>
          <a:bodyPr spcFirstLastPara="1" wrap="square" lIns="74850" tIns="74850" rIns="74850" bIns="74850" anchor="ctr" anchorCtr="0">
            <a:noAutofit/>
          </a:bodyPr>
          <a:lstStyle/>
          <a:p>
            <a:pPr marL="0" lvl="0" indent="0" algn="l" rtl="0">
              <a:spcBef>
                <a:spcPts val="0"/>
              </a:spcBef>
              <a:spcAft>
                <a:spcPts val="0"/>
              </a:spcAft>
              <a:buNone/>
            </a:pPr>
            <a:endParaRPr sz="1146"/>
          </a:p>
        </p:txBody>
      </p:sp>
      <p:sp>
        <p:nvSpPr>
          <p:cNvPr id="1038" name="Google Shape;1038;p31"/>
          <p:cNvSpPr/>
          <p:nvPr/>
        </p:nvSpPr>
        <p:spPr>
          <a:xfrm flipH="1">
            <a:off x="3529373" y="1304418"/>
            <a:ext cx="2113800" cy="2113800"/>
          </a:xfrm>
          <a:prstGeom prst="pie">
            <a:avLst>
              <a:gd name="adj1" fmla="val 10800000"/>
              <a:gd name="adj2" fmla="val 16200000"/>
            </a:avLst>
          </a:prstGeom>
          <a:solidFill>
            <a:srgbClr val="9D622A"/>
          </a:solidFill>
          <a:ln>
            <a:noFill/>
          </a:ln>
        </p:spPr>
        <p:txBody>
          <a:bodyPr spcFirstLastPara="1" wrap="square" lIns="74850" tIns="74850" rIns="74850" bIns="74850" anchor="ctr" anchorCtr="0">
            <a:noAutofit/>
          </a:bodyPr>
          <a:lstStyle/>
          <a:p>
            <a:pPr marL="0" lvl="0" indent="0" algn="l" rtl="0">
              <a:spcBef>
                <a:spcPts val="0"/>
              </a:spcBef>
              <a:spcAft>
                <a:spcPts val="0"/>
              </a:spcAft>
              <a:buNone/>
            </a:pPr>
            <a:endParaRPr sz="1146"/>
          </a:p>
        </p:txBody>
      </p:sp>
      <p:sp>
        <p:nvSpPr>
          <p:cNvPr id="1039" name="Google Shape;1039;p31"/>
          <p:cNvSpPr/>
          <p:nvPr/>
        </p:nvSpPr>
        <p:spPr>
          <a:xfrm rot="10800000" flipH="1">
            <a:off x="3500723" y="1253513"/>
            <a:ext cx="2113800" cy="2113800"/>
          </a:xfrm>
          <a:prstGeom prst="pie">
            <a:avLst>
              <a:gd name="adj1" fmla="val 10800000"/>
              <a:gd name="adj2" fmla="val 16200000"/>
            </a:avLst>
          </a:prstGeom>
          <a:solidFill>
            <a:schemeClr val="dk2"/>
          </a:solidFill>
          <a:ln>
            <a:noFill/>
          </a:ln>
        </p:spPr>
        <p:txBody>
          <a:bodyPr spcFirstLastPara="1" wrap="square" lIns="74850" tIns="74850" rIns="74850" bIns="74850" anchor="ctr" anchorCtr="0">
            <a:noAutofit/>
          </a:bodyPr>
          <a:lstStyle/>
          <a:p>
            <a:pPr marL="0" lvl="0" indent="0" algn="l" rtl="0">
              <a:spcBef>
                <a:spcPts val="0"/>
              </a:spcBef>
              <a:spcAft>
                <a:spcPts val="0"/>
              </a:spcAft>
              <a:buNone/>
            </a:pPr>
            <a:endParaRPr sz="1146"/>
          </a:p>
        </p:txBody>
      </p:sp>
      <p:sp>
        <p:nvSpPr>
          <p:cNvPr id="1040" name="Google Shape;1040;p31"/>
          <p:cNvSpPr/>
          <p:nvPr/>
        </p:nvSpPr>
        <p:spPr>
          <a:xfrm rot="10800000">
            <a:off x="3529337" y="1253483"/>
            <a:ext cx="2113800" cy="2113800"/>
          </a:xfrm>
          <a:prstGeom prst="pie">
            <a:avLst>
              <a:gd name="adj1" fmla="val 10800000"/>
              <a:gd name="adj2" fmla="val 16200000"/>
            </a:avLst>
          </a:prstGeom>
          <a:solidFill>
            <a:srgbClr val="9D622A"/>
          </a:solidFill>
          <a:ln>
            <a:noFill/>
          </a:ln>
        </p:spPr>
        <p:txBody>
          <a:bodyPr spcFirstLastPara="1" wrap="square" lIns="74850" tIns="74850" rIns="74850" bIns="74850" anchor="ctr" anchorCtr="0">
            <a:noAutofit/>
          </a:bodyPr>
          <a:lstStyle/>
          <a:p>
            <a:pPr marL="0" lvl="0" indent="0" algn="l" rtl="0">
              <a:spcBef>
                <a:spcPts val="0"/>
              </a:spcBef>
              <a:spcAft>
                <a:spcPts val="0"/>
              </a:spcAft>
              <a:buNone/>
            </a:pPr>
            <a:endParaRPr sz="1146"/>
          </a:p>
        </p:txBody>
      </p:sp>
      <p:grpSp>
        <p:nvGrpSpPr>
          <p:cNvPr id="1041" name="Google Shape;1041;p31"/>
          <p:cNvGrpSpPr/>
          <p:nvPr/>
        </p:nvGrpSpPr>
        <p:grpSpPr>
          <a:xfrm>
            <a:off x="457363" y="1743858"/>
            <a:ext cx="2297179" cy="414331"/>
            <a:chOff x="1073951" y="1646379"/>
            <a:chExt cx="1953550" cy="352352"/>
          </a:xfrm>
        </p:grpSpPr>
        <p:sp>
          <p:nvSpPr>
            <p:cNvPr id="1042" name="Google Shape;1042;p31"/>
            <p:cNvSpPr/>
            <p:nvPr/>
          </p:nvSpPr>
          <p:spPr>
            <a:xfrm>
              <a:off x="1073951" y="1646379"/>
              <a:ext cx="1820114" cy="352352"/>
            </a:xfrm>
            <a:custGeom>
              <a:avLst/>
              <a:gdLst/>
              <a:ahLst/>
              <a:cxnLst/>
              <a:rect l="l" t="t" r="r" b="b"/>
              <a:pathLst>
                <a:path w="60045" h="11624" extrusionOk="0">
                  <a:moveTo>
                    <a:pt x="0" y="1"/>
                  </a:moveTo>
                  <a:lnTo>
                    <a:pt x="0" y="11623"/>
                  </a:lnTo>
                  <a:lnTo>
                    <a:pt x="60045" y="11623"/>
                  </a:lnTo>
                  <a:lnTo>
                    <a:pt x="60045" y="1"/>
                  </a:ln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Medium"/>
                  <a:ea typeface="Fira Sans Medium"/>
                  <a:cs typeface="Fira Sans Medium"/>
                  <a:sym typeface="Fira Sans Medium"/>
                </a:rPr>
                <a:t>Fragmentación</a:t>
              </a:r>
              <a:endParaRPr>
                <a:solidFill>
                  <a:srgbClr val="FFFFFF"/>
                </a:solidFill>
                <a:latin typeface="Fira Sans Medium"/>
                <a:ea typeface="Fira Sans Medium"/>
                <a:cs typeface="Fira Sans Medium"/>
                <a:sym typeface="Fira Sans Medium"/>
              </a:endParaRPr>
            </a:p>
          </p:txBody>
        </p:sp>
        <p:sp>
          <p:nvSpPr>
            <p:cNvPr id="1043" name="Google Shape;1043;p31"/>
            <p:cNvSpPr/>
            <p:nvPr/>
          </p:nvSpPr>
          <p:spPr>
            <a:xfrm>
              <a:off x="2862359" y="1727010"/>
              <a:ext cx="165142" cy="191060"/>
            </a:xfrm>
            <a:custGeom>
              <a:avLst/>
              <a:gdLst/>
              <a:ahLst/>
              <a:cxnLst/>
              <a:rect l="l" t="t" r="r" b="b"/>
              <a:pathLst>
                <a:path w="5448" h="6303" extrusionOk="0">
                  <a:moveTo>
                    <a:pt x="1" y="1"/>
                  </a:moveTo>
                  <a:lnTo>
                    <a:pt x="1" y="6303"/>
                  </a:lnTo>
                  <a:lnTo>
                    <a:pt x="5448" y="3168"/>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4" name="Google Shape;1044;p31"/>
          <p:cNvSpPr txBox="1"/>
          <p:nvPr/>
        </p:nvSpPr>
        <p:spPr>
          <a:xfrm>
            <a:off x="245300" y="2157525"/>
            <a:ext cx="2721300" cy="15564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latin typeface="Roboto"/>
                <a:ea typeface="Roboto"/>
                <a:cs typeface="Roboto"/>
                <a:sym typeface="Roboto"/>
              </a:rPr>
              <a:t>Instituciones sociales que funcionan fragmentadamente, solo regulando esferas específicas de la vida social mientras aumenta la importancia de las instituciones intermedias y la búsqueda personalizada de fuentes de sentido</a:t>
            </a:r>
            <a:endParaRPr sz="1200">
              <a:latin typeface="Roboto"/>
              <a:ea typeface="Roboto"/>
              <a:cs typeface="Roboto"/>
              <a:sym typeface="Roboto"/>
            </a:endParaRPr>
          </a:p>
        </p:txBody>
      </p:sp>
      <p:grpSp>
        <p:nvGrpSpPr>
          <p:cNvPr id="1045" name="Google Shape;1045;p31"/>
          <p:cNvGrpSpPr/>
          <p:nvPr/>
        </p:nvGrpSpPr>
        <p:grpSpPr>
          <a:xfrm>
            <a:off x="6389351" y="1743858"/>
            <a:ext cx="2297179" cy="414331"/>
            <a:chOff x="6118588" y="1646379"/>
            <a:chExt cx="1953550" cy="352352"/>
          </a:xfrm>
        </p:grpSpPr>
        <p:sp>
          <p:nvSpPr>
            <p:cNvPr id="1046" name="Google Shape;1046;p31"/>
            <p:cNvSpPr/>
            <p:nvPr/>
          </p:nvSpPr>
          <p:spPr>
            <a:xfrm>
              <a:off x="6252994" y="1646379"/>
              <a:ext cx="1819144" cy="352352"/>
            </a:xfrm>
            <a:custGeom>
              <a:avLst/>
              <a:gdLst/>
              <a:ahLst/>
              <a:cxnLst/>
              <a:rect l="l" t="t" r="r" b="b"/>
              <a:pathLst>
                <a:path w="60013" h="11624" extrusionOk="0">
                  <a:moveTo>
                    <a:pt x="0" y="1"/>
                  </a:moveTo>
                  <a:lnTo>
                    <a:pt x="0" y="11623"/>
                  </a:lnTo>
                  <a:lnTo>
                    <a:pt x="60013" y="11623"/>
                  </a:lnTo>
                  <a:lnTo>
                    <a:pt x="60013" y="1"/>
                  </a:lnTo>
                  <a:close/>
                </a:path>
              </a:pathLst>
            </a:custGeom>
            <a:solidFill>
              <a:srgbClr val="9D622A"/>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Medium"/>
                  <a:ea typeface="Fira Sans Medium"/>
                  <a:cs typeface="Fira Sans Medium"/>
                  <a:sym typeface="Fira Sans Medium"/>
                </a:rPr>
                <a:t>Rechazo a la imposición</a:t>
              </a:r>
              <a:endParaRPr>
                <a:solidFill>
                  <a:srgbClr val="FFFFFF"/>
                </a:solidFill>
                <a:latin typeface="Fira Sans Medium"/>
                <a:ea typeface="Fira Sans Medium"/>
                <a:cs typeface="Fira Sans Medium"/>
                <a:sym typeface="Fira Sans Medium"/>
              </a:endParaRPr>
            </a:p>
          </p:txBody>
        </p:sp>
        <p:sp>
          <p:nvSpPr>
            <p:cNvPr id="1047" name="Google Shape;1047;p31"/>
            <p:cNvSpPr/>
            <p:nvPr/>
          </p:nvSpPr>
          <p:spPr>
            <a:xfrm>
              <a:off x="6118588" y="1727010"/>
              <a:ext cx="165143" cy="191060"/>
            </a:xfrm>
            <a:custGeom>
              <a:avLst/>
              <a:gdLst/>
              <a:ahLst/>
              <a:cxnLst/>
              <a:rect l="l" t="t" r="r" b="b"/>
              <a:pathLst>
                <a:path w="5448" h="6303" extrusionOk="0">
                  <a:moveTo>
                    <a:pt x="5447" y="1"/>
                  </a:moveTo>
                  <a:lnTo>
                    <a:pt x="0" y="3168"/>
                  </a:lnTo>
                  <a:lnTo>
                    <a:pt x="5447" y="6303"/>
                  </a:lnTo>
                  <a:lnTo>
                    <a:pt x="5447" y="1"/>
                  </a:lnTo>
                  <a:close/>
                </a:path>
              </a:pathLst>
            </a:custGeom>
            <a:solidFill>
              <a:srgbClr val="9D62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8" name="Google Shape;1048;p31"/>
          <p:cNvSpPr txBox="1"/>
          <p:nvPr/>
        </p:nvSpPr>
        <p:spPr>
          <a:xfrm>
            <a:off x="6205950" y="2157525"/>
            <a:ext cx="2721300" cy="16437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latin typeface="Roboto"/>
                <a:ea typeface="Roboto"/>
                <a:cs typeface="Roboto"/>
                <a:sym typeface="Roboto"/>
              </a:rPr>
              <a:t>Percepción sobre las instituciones como entes corruptos y restrictivos, que limitan la expresión de la individualidad y la agencia, desconfían su funcionamiento y rechazan seguir ciegamente los “dogmas” o patrones de comportamiento que estas ofrecen</a:t>
            </a:r>
            <a:endParaRPr sz="1200">
              <a:latin typeface="Roboto"/>
              <a:ea typeface="Roboto"/>
              <a:cs typeface="Roboto"/>
              <a:sym typeface="Roboto"/>
            </a:endParaRPr>
          </a:p>
        </p:txBody>
      </p:sp>
      <p:sp>
        <p:nvSpPr>
          <p:cNvPr id="1049" name="Google Shape;1049;p31"/>
          <p:cNvSpPr/>
          <p:nvPr/>
        </p:nvSpPr>
        <p:spPr>
          <a:xfrm>
            <a:off x="2088175" y="3870125"/>
            <a:ext cx="4938900" cy="797100"/>
          </a:xfrm>
          <a:prstGeom prst="roundRect">
            <a:avLst>
              <a:gd name="adj" fmla="val 16667"/>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31"/>
          <p:cNvSpPr txBox="1"/>
          <p:nvPr/>
        </p:nvSpPr>
        <p:spPr>
          <a:xfrm>
            <a:off x="457200" y="4736725"/>
            <a:ext cx="29241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solidFill>
                  <a:schemeClr val="dk1"/>
                </a:solidFill>
                <a:latin typeface="Roboto"/>
                <a:ea typeface="Roboto"/>
                <a:cs typeface="Roboto"/>
                <a:sym typeface="Roboto"/>
              </a:rPr>
              <a:t>Berger &amp; Luckmann (1997)</a:t>
            </a:r>
            <a:endParaRPr>
              <a:latin typeface="Roboto"/>
              <a:ea typeface="Roboto"/>
              <a:cs typeface="Roboto"/>
              <a:sym typeface="Roboto"/>
            </a:endParaRPr>
          </a:p>
        </p:txBody>
      </p:sp>
      <p:sp>
        <p:nvSpPr>
          <p:cNvPr id="1051" name="Google Shape;1051;p31"/>
          <p:cNvSpPr txBox="1">
            <a:spLocks noGrp="1"/>
          </p:cNvSpPr>
          <p:nvPr>
            <p:ph type="body" idx="4294967295"/>
          </p:nvPr>
        </p:nvSpPr>
        <p:spPr>
          <a:xfrm>
            <a:off x="2102550" y="3870425"/>
            <a:ext cx="4938900" cy="7971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Clr>
                <a:schemeClr val="dk1"/>
              </a:buClr>
              <a:buSzPts val="1100"/>
              <a:buFont typeface="Arial"/>
              <a:buNone/>
            </a:pPr>
            <a:r>
              <a:rPr lang="en" sz="1200">
                <a:solidFill>
                  <a:schemeClr val="lt1"/>
                </a:solidFill>
              </a:rPr>
              <a:t>Los estudiantes entrevistados identifican un particular rechazo a instituciones como Carabineros y partidos políticos dentro de sus espacios universitarios especialmente tras el “estallido social”</a:t>
            </a:r>
            <a:endParaRPr sz="1200">
              <a:solidFill>
                <a:schemeClr val="lt1"/>
              </a:solidFill>
            </a:endParaRPr>
          </a:p>
          <a:p>
            <a:pPr marL="0" lvl="0" indent="0" algn="l" rtl="0">
              <a:lnSpc>
                <a:spcPct val="100000"/>
              </a:lnSpc>
              <a:spcBef>
                <a:spcPts val="1600"/>
              </a:spcBef>
              <a:spcAft>
                <a:spcPts val="0"/>
              </a:spcAft>
              <a:buNone/>
            </a:pPr>
            <a:endParaRPr sz="14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14"/>
          <p:cNvSpPr txBox="1">
            <a:spLocks noGrp="1"/>
          </p:cNvSpPr>
          <p:nvPr>
            <p:ph type="title"/>
          </p:nvPr>
        </p:nvSpPr>
        <p:spPr>
          <a:xfrm>
            <a:off x="4266875" y="2287763"/>
            <a:ext cx="3810300" cy="543900"/>
          </a:xfrm>
          <a:prstGeom prst="rect">
            <a:avLst/>
          </a:prstGeom>
        </p:spPr>
        <p:txBody>
          <a:bodyPr spcFirstLastPara="1" wrap="square" lIns="91425" tIns="91425" rIns="91425" bIns="91425" anchor="ctr" anchorCtr="0">
            <a:noAutofit/>
          </a:bodyPr>
          <a:lstStyle/>
          <a:p>
            <a:pPr marL="457200" lvl="0" indent="-469900" algn="l" rtl="0">
              <a:spcBef>
                <a:spcPts val="0"/>
              </a:spcBef>
              <a:spcAft>
                <a:spcPts val="0"/>
              </a:spcAft>
              <a:buClr>
                <a:srgbClr val="660000"/>
              </a:buClr>
              <a:buSzPts val="3800"/>
              <a:buAutoNum type="arabicPeriod"/>
            </a:pPr>
            <a:r>
              <a:rPr lang="en" sz="3800">
                <a:solidFill>
                  <a:srgbClr val="660000"/>
                </a:solidFill>
              </a:rPr>
              <a:t>Introducción</a:t>
            </a:r>
            <a:endParaRPr sz="3800">
              <a:solidFill>
                <a:srgbClr val="660000"/>
              </a:solidFill>
            </a:endParaRPr>
          </a:p>
        </p:txBody>
      </p:sp>
      <p:grpSp>
        <p:nvGrpSpPr>
          <p:cNvPr id="181" name="Google Shape;181;p14"/>
          <p:cNvGrpSpPr/>
          <p:nvPr/>
        </p:nvGrpSpPr>
        <p:grpSpPr>
          <a:xfrm>
            <a:off x="457208" y="1231916"/>
            <a:ext cx="3046841" cy="2655590"/>
            <a:chOff x="3048833" y="1453016"/>
            <a:chExt cx="3046841" cy="2655590"/>
          </a:xfrm>
        </p:grpSpPr>
        <p:sp>
          <p:nvSpPr>
            <p:cNvPr id="182" name="Google Shape;182;p14"/>
            <p:cNvSpPr/>
            <p:nvPr/>
          </p:nvSpPr>
          <p:spPr>
            <a:xfrm>
              <a:off x="3048833" y="1453016"/>
              <a:ext cx="3046841" cy="2655590"/>
            </a:xfrm>
            <a:custGeom>
              <a:avLst/>
              <a:gdLst/>
              <a:ahLst/>
              <a:cxnLst/>
              <a:rect l="l" t="t" r="r" b="b"/>
              <a:pathLst>
                <a:path w="101884" h="88838" extrusionOk="0">
                  <a:moveTo>
                    <a:pt x="50272" y="0"/>
                  </a:moveTo>
                  <a:cubicBezTo>
                    <a:pt x="31897" y="0"/>
                    <a:pt x="14791" y="11087"/>
                    <a:pt x="8322" y="29000"/>
                  </a:cubicBezTo>
                  <a:cubicBezTo>
                    <a:pt x="1" y="51995"/>
                    <a:pt x="12332" y="77546"/>
                    <a:pt x="35878" y="86063"/>
                  </a:cubicBezTo>
                  <a:cubicBezTo>
                    <a:pt x="41078" y="87945"/>
                    <a:pt x="46391" y="88838"/>
                    <a:pt x="51602" y="88838"/>
                  </a:cubicBezTo>
                  <a:cubicBezTo>
                    <a:pt x="69970" y="88838"/>
                    <a:pt x="87079" y="77751"/>
                    <a:pt x="93562" y="59838"/>
                  </a:cubicBezTo>
                  <a:cubicBezTo>
                    <a:pt x="101883" y="36843"/>
                    <a:pt x="89534" y="11292"/>
                    <a:pt x="66006" y="2775"/>
                  </a:cubicBezTo>
                  <a:cubicBezTo>
                    <a:pt x="60802" y="893"/>
                    <a:pt x="55486" y="0"/>
                    <a:pt x="50272" y="0"/>
                  </a:cubicBezTo>
                  <a:close/>
                </a:path>
              </a:pathLst>
            </a:custGeom>
            <a:solidFill>
              <a:srgbClr val="E4D3B8">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 name="Google Shape;183;p14"/>
            <p:cNvGrpSpPr/>
            <p:nvPr/>
          </p:nvGrpSpPr>
          <p:grpSpPr>
            <a:xfrm>
              <a:off x="3210684" y="1455331"/>
              <a:ext cx="2794138" cy="2492794"/>
              <a:chOff x="6031360" y="3076713"/>
              <a:chExt cx="539107" cy="480965"/>
            </a:xfrm>
          </p:grpSpPr>
          <p:sp>
            <p:nvSpPr>
              <p:cNvPr id="184" name="Google Shape;184;p14"/>
              <p:cNvSpPr/>
              <p:nvPr/>
            </p:nvSpPr>
            <p:spPr>
              <a:xfrm>
                <a:off x="6160232" y="3107767"/>
                <a:ext cx="410235" cy="449911"/>
              </a:xfrm>
              <a:custGeom>
                <a:avLst/>
                <a:gdLst/>
                <a:ahLst/>
                <a:cxnLst/>
                <a:rect l="l" t="t" r="r" b="b"/>
                <a:pathLst>
                  <a:path w="71098" h="78008" extrusionOk="0">
                    <a:moveTo>
                      <a:pt x="36108" y="3531"/>
                    </a:moveTo>
                    <a:lnTo>
                      <a:pt x="36835" y="4631"/>
                    </a:lnTo>
                    <a:cubicBezTo>
                      <a:pt x="36551" y="4826"/>
                      <a:pt x="36268" y="5039"/>
                      <a:pt x="35948" y="5217"/>
                    </a:cubicBezTo>
                    <a:cubicBezTo>
                      <a:pt x="35043" y="5749"/>
                      <a:pt x="34635" y="6459"/>
                      <a:pt x="35132" y="7488"/>
                    </a:cubicBezTo>
                    <a:cubicBezTo>
                      <a:pt x="35486" y="8208"/>
                      <a:pt x="35984" y="8561"/>
                      <a:pt x="36635" y="8561"/>
                    </a:cubicBezTo>
                    <a:cubicBezTo>
                      <a:pt x="36866" y="8561"/>
                      <a:pt x="37116" y="8517"/>
                      <a:pt x="37385" y="8428"/>
                    </a:cubicBezTo>
                    <a:cubicBezTo>
                      <a:pt x="37776" y="8304"/>
                      <a:pt x="38184" y="8198"/>
                      <a:pt x="38752" y="8056"/>
                    </a:cubicBezTo>
                    <a:lnTo>
                      <a:pt x="38752" y="8056"/>
                    </a:lnTo>
                    <a:cubicBezTo>
                      <a:pt x="38412" y="9075"/>
                      <a:pt x="37909" y="9331"/>
                      <a:pt x="37373" y="9331"/>
                    </a:cubicBezTo>
                    <a:cubicBezTo>
                      <a:pt x="36833" y="9331"/>
                      <a:pt x="36258" y="9072"/>
                      <a:pt x="35779" y="9072"/>
                    </a:cubicBezTo>
                    <a:cubicBezTo>
                      <a:pt x="35690" y="9072"/>
                      <a:pt x="35604" y="9081"/>
                      <a:pt x="35522" y="9102"/>
                    </a:cubicBezTo>
                    <a:lnTo>
                      <a:pt x="33162" y="11977"/>
                    </a:lnTo>
                    <a:lnTo>
                      <a:pt x="28585" y="11037"/>
                    </a:lnTo>
                    <a:lnTo>
                      <a:pt x="31832" y="10238"/>
                    </a:lnTo>
                    <a:cubicBezTo>
                      <a:pt x="32825" y="8162"/>
                      <a:pt x="33127" y="7062"/>
                      <a:pt x="32914" y="6228"/>
                    </a:cubicBezTo>
                    <a:lnTo>
                      <a:pt x="36108" y="3531"/>
                    </a:lnTo>
                    <a:close/>
                    <a:moveTo>
                      <a:pt x="38947" y="36232"/>
                    </a:moveTo>
                    <a:lnTo>
                      <a:pt x="38947" y="36232"/>
                    </a:lnTo>
                    <a:cubicBezTo>
                      <a:pt x="40402" y="36374"/>
                      <a:pt x="40561" y="37705"/>
                      <a:pt x="41253" y="38486"/>
                    </a:cubicBezTo>
                    <a:cubicBezTo>
                      <a:pt x="40278" y="40029"/>
                      <a:pt x="42194" y="41076"/>
                      <a:pt x="41963" y="42673"/>
                    </a:cubicBezTo>
                    <a:cubicBezTo>
                      <a:pt x="41786" y="43862"/>
                      <a:pt x="42833" y="45264"/>
                      <a:pt x="43241" y="46648"/>
                    </a:cubicBezTo>
                    <a:cubicBezTo>
                      <a:pt x="43560" y="47641"/>
                      <a:pt x="43507" y="48741"/>
                      <a:pt x="43046" y="49699"/>
                    </a:cubicBezTo>
                    <a:lnTo>
                      <a:pt x="40473" y="45760"/>
                    </a:lnTo>
                    <a:cubicBezTo>
                      <a:pt x="41449" y="42726"/>
                      <a:pt x="39160" y="39728"/>
                      <a:pt x="38947" y="36232"/>
                    </a:cubicBezTo>
                    <a:close/>
                    <a:moveTo>
                      <a:pt x="36430" y="1"/>
                    </a:moveTo>
                    <a:cubicBezTo>
                      <a:pt x="35873" y="1"/>
                      <a:pt x="35316" y="87"/>
                      <a:pt x="34759" y="284"/>
                    </a:cubicBezTo>
                    <a:cubicBezTo>
                      <a:pt x="33659" y="657"/>
                      <a:pt x="32346" y="870"/>
                      <a:pt x="31885" y="2005"/>
                    </a:cubicBezTo>
                    <a:cubicBezTo>
                      <a:pt x="31264" y="3567"/>
                      <a:pt x="29809" y="3549"/>
                      <a:pt x="28656" y="3992"/>
                    </a:cubicBezTo>
                    <a:cubicBezTo>
                      <a:pt x="26331" y="4826"/>
                      <a:pt x="26012" y="5465"/>
                      <a:pt x="27006" y="7683"/>
                    </a:cubicBezTo>
                    <a:lnTo>
                      <a:pt x="29791" y="7736"/>
                    </a:lnTo>
                    <a:lnTo>
                      <a:pt x="29046" y="10327"/>
                    </a:lnTo>
                    <a:lnTo>
                      <a:pt x="28425" y="7736"/>
                    </a:lnTo>
                    <a:lnTo>
                      <a:pt x="26633" y="11143"/>
                    </a:lnTo>
                    <a:cubicBezTo>
                      <a:pt x="25746" y="11374"/>
                      <a:pt x="24734" y="11391"/>
                      <a:pt x="24113" y="11870"/>
                    </a:cubicBezTo>
                    <a:cubicBezTo>
                      <a:pt x="22960" y="12775"/>
                      <a:pt x="21328" y="12509"/>
                      <a:pt x="20352" y="13680"/>
                    </a:cubicBezTo>
                    <a:lnTo>
                      <a:pt x="19695" y="12900"/>
                    </a:lnTo>
                    <a:lnTo>
                      <a:pt x="18808" y="14106"/>
                    </a:lnTo>
                    <a:cubicBezTo>
                      <a:pt x="18523" y="13971"/>
                      <a:pt x="18518" y="13452"/>
                      <a:pt x="18160" y="13452"/>
                    </a:cubicBezTo>
                    <a:cubicBezTo>
                      <a:pt x="18049" y="13452"/>
                      <a:pt x="17905" y="13501"/>
                      <a:pt x="17708" y="13627"/>
                    </a:cubicBezTo>
                    <a:lnTo>
                      <a:pt x="18560" y="17193"/>
                    </a:lnTo>
                    <a:cubicBezTo>
                      <a:pt x="17972" y="17718"/>
                      <a:pt x="17385" y="18062"/>
                      <a:pt x="16823" y="18062"/>
                    </a:cubicBezTo>
                    <a:cubicBezTo>
                      <a:pt x="16435" y="18062"/>
                      <a:pt x="16059" y="17897"/>
                      <a:pt x="15703" y="17513"/>
                    </a:cubicBezTo>
                    <a:cubicBezTo>
                      <a:pt x="14869" y="16626"/>
                      <a:pt x="13929" y="16750"/>
                      <a:pt x="13112" y="16643"/>
                    </a:cubicBezTo>
                    <a:lnTo>
                      <a:pt x="11196" y="21381"/>
                    </a:lnTo>
                    <a:cubicBezTo>
                      <a:pt x="11922" y="22616"/>
                      <a:pt x="12753" y="22986"/>
                      <a:pt x="13632" y="22986"/>
                    </a:cubicBezTo>
                    <a:cubicBezTo>
                      <a:pt x="14835" y="22986"/>
                      <a:pt x="16130" y="22292"/>
                      <a:pt x="17371" y="22179"/>
                    </a:cubicBezTo>
                    <a:lnTo>
                      <a:pt x="17868" y="20618"/>
                    </a:lnTo>
                    <a:cubicBezTo>
                      <a:pt x="19961" y="20600"/>
                      <a:pt x="19961" y="20600"/>
                      <a:pt x="21594" y="18879"/>
                    </a:cubicBezTo>
                    <a:lnTo>
                      <a:pt x="22587" y="19784"/>
                    </a:lnTo>
                    <a:lnTo>
                      <a:pt x="24646" y="19181"/>
                    </a:lnTo>
                    <a:lnTo>
                      <a:pt x="28762" y="24788"/>
                    </a:lnTo>
                    <a:lnTo>
                      <a:pt x="24930" y="23971"/>
                    </a:lnTo>
                    <a:lnTo>
                      <a:pt x="24930" y="23971"/>
                    </a:lnTo>
                    <a:lnTo>
                      <a:pt x="26544" y="25746"/>
                    </a:lnTo>
                    <a:cubicBezTo>
                      <a:pt x="28177" y="25604"/>
                      <a:pt x="29507" y="24930"/>
                      <a:pt x="30182" y="23209"/>
                    </a:cubicBezTo>
                    <a:cubicBezTo>
                      <a:pt x="29738" y="22747"/>
                      <a:pt x="29365" y="22321"/>
                      <a:pt x="28957" y="21949"/>
                    </a:cubicBezTo>
                    <a:cubicBezTo>
                      <a:pt x="28017" y="21150"/>
                      <a:pt x="27165" y="20352"/>
                      <a:pt x="27502" y="18400"/>
                    </a:cubicBezTo>
                    <a:lnTo>
                      <a:pt x="27502" y="18400"/>
                    </a:lnTo>
                    <a:cubicBezTo>
                      <a:pt x="28336" y="19678"/>
                      <a:pt x="28709" y="20902"/>
                      <a:pt x="29472" y="21239"/>
                    </a:cubicBezTo>
                    <a:cubicBezTo>
                      <a:pt x="30678" y="21771"/>
                      <a:pt x="30785" y="22641"/>
                      <a:pt x="30927" y="23617"/>
                    </a:cubicBezTo>
                    <a:cubicBezTo>
                      <a:pt x="31016" y="24255"/>
                      <a:pt x="30874" y="24965"/>
                      <a:pt x="31087" y="25551"/>
                    </a:cubicBezTo>
                    <a:cubicBezTo>
                      <a:pt x="31282" y="26083"/>
                      <a:pt x="31832" y="26473"/>
                      <a:pt x="32187" y="26952"/>
                    </a:cubicBezTo>
                    <a:cubicBezTo>
                      <a:pt x="32275" y="27077"/>
                      <a:pt x="32329" y="27236"/>
                      <a:pt x="32329" y="27396"/>
                    </a:cubicBezTo>
                    <a:lnTo>
                      <a:pt x="34369" y="26225"/>
                    </a:lnTo>
                    <a:cubicBezTo>
                      <a:pt x="33860" y="25322"/>
                      <a:pt x="33670" y="24632"/>
                      <a:pt x="34867" y="24632"/>
                    </a:cubicBezTo>
                    <a:cubicBezTo>
                      <a:pt x="34964" y="24632"/>
                      <a:pt x="35070" y="24636"/>
                      <a:pt x="35185" y="24646"/>
                    </a:cubicBezTo>
                    <a:cubicBezTo>
                      <a:pt x="35416" y="25462"/>
                      <a:pt x="35718" y="26189"/>
                      <a:pt x="35753" y="26917"/>
                    </a:cubicBezTo>
                    <a:cubicBezTo>
                      <a:pt x="35859" y="28390"/>
                      <a:pt x="37013" y="29011"/>
                      <a:pt x="38024" y="29224"/>
                    </a:cubicBezTo>
                    <a:cubicBezTo>
                      <a:pt x="38126" y="29247"/>
                      <a:pt x="38227" y="29254"/>
                      <a:pt x="38330" y="29254"/>
                    </a:cubicBezTo>
                    <a:cubicBezTo>
                      <a:pt x="38476" y="29254"/>
                      <a:pt x="38623" y="29240"/>
                      <a:pt x="38773" y="29240"/>
                    </a:cubicBezTo>
                    <a:cubicBezTo>
                      <a:pt x="39073" y="29240"/>
                      <a:pt x="39384" y="29296"/>
                      <a:pt x="39710" y="29632"/>
                    </a:cubicBezTo>
                    <a:cubicBezTo>
                      <a:pt x="39812" y="29734"/>
                      <a:pt x="39986" y="29769"/>
                      <a:pt x="40202" y="29769"/>
                    </a:cubicBezTo>
                    <a:cubicBezTo>
                      <a:pt x="40620" y="29769"/>
                      <a:pt x="41193" y="29637"/>
                      <a:pt x="41697" y="29614"/>
                    </a:cubicBezTo>
                    <a:lnTo>
                      <a:pt x="41697" y="29614"/>
                    </a:lnTo>
                    <a:cubicBezTo>
                      <a:pt x="41182" y="31175"/>
                      <a:pt x="41608" y="32825"/>
                      <a:pt x="39657" y="33517"/>
                    </a:cubicBezTo>
                    <a:cubicBezTo>
                      <a:pt x="37368" y="32683"/>
                      <a:pt x="34369" y="33198"/>
                      <a:pt x="32488" y="30608"/>
                    </a:cubicBezTo>
                    <a:cubicBezTo>
                      <a:pt x="32240" y="30253"/>
                      <a:pt x="31388" y="30306"/>
                      <a:pt x="30820" y="30217"/>
                    </a:cubicBezTo>
                    <a:cubicBezTo>
                      <a:pt x="30607" y="30217"/>
                      <a:pt x="30395" y="30270"/>
                      <a:pt x="30182" y="30324"/>
                    </a:cubicBezTo>
                    <a:lnTo>
                      <a:pt x="29507" y="32151"/>
                    </a:lnTo>
                    <a:cubicBezTo>
                      <a:pt x="27875" y="31246"/>
                      <a:pt x="26686" y="29969"/>
                      <a:pt x="25373" y="29259"/>
                    </a:cubicBezTo>
                    <a:cubicBezTo>
                      <a:pt x="23918" y="28496"/>
                      <a:pt x="23794" y="27431"/>
                      <a:pt x="23794" y="26456"/>
                    </a:cubicBezTo>
                    <a:cubicBezTo>
                      <a:pt x="23808" y="24745"/>
                      <a:pt x="23906" y="24354"/>
                      <a:pt x="23055" y="24354"/>
                    </a:cubicBezTo>
                    <a:cubicBezTo>
                      <a:pt x="22802" y="24354"/>
                      <a:pt x="22466" y="24388"/>
                      <a:pt x="22020" y="24433"/>
                    </a:cubicBezTo>
                    <a:cubicBezTo>
                      <a:pt x="21712" y="24458"/>
                      <a:pt x="21377" y="24558"/>
                      <a:pt x="21074" y="24558"/>
                    </a:cubicBezTo>
                    <a:cubicBezTo>
                      <a:pt x="20958" y="24558"/>
                      <a:pt x="20846" y="24543"/>
                      <a:pt x="20742" y="24504"/>
                    </a:cubicBezTo>
                    <a:cubicBezTo>
                      <a:pt x="20157" y="24291"/>
                      <a:pt x="19678" y="23670"/>
                      <a:pt x="19092" y="23546"/>
                    </a:cubicBezTo>
                    <a:cubicBezTo>
                      <a:pt x="19019" y="23530"/>
                      <a:pt x="18944" y="23524"/>
                      <a:pt x="18868" y="23524"/>
                    </a:cubicBezTo>
                    <a:cubicBezTo>
                      <a:pt x="18388" y="23524"/>
                      <a:pt x="17849" y="23788"/>
                      <a:pt x="17363" y="23788"/>
                    </a:cubicBezTo>
                    <a:cubicBezTo>
                      <a:pt x="17305" y="23788"/>
                      <a:pt x="17249" y="23784"/>
                      <a:pt x="17193" y="23776"/>
                    </a:cubicBezTo>
                    <a:cubicBezTo>
                      <a:pt x="17025" y="23751"/>
                      <a:pt x="16855" y="23741"/>
                      <a:pt x="16686" y="23741"/>
                    </a:cubicBezTo>
                    <a:cubicBezTo>
                      <a:pt x="15885" y="23741"/>
                      <a:pt x="15077" y="23971"/>
                      <a:pt x="14280" y="23971"/>
                    </a:cubicBezTo>
                    <a:cubicBezTo>
                      <a:pt x="13809" y="23971"/>
                      <a:pt x="13342" y="23890"/>
                      <a:pt x="12882" y="23634"/>
                    </a:cubicBezTo>
                    <a:cubicBezTo>
                      <a:pt x="12688" y="23891"/>
                      <a:pt x="12389" y="23939"/>
                      <a:pt x="12067" y="23939"/>
                    </a:cubicBezTo>
                    <a:cubicBezTo>
                      <a:pt x="11878" y="23939"/>
                      <a:pt x="11682" y="23923"/>
                      <a:pt x="11494" y="23923"/>
                    </a:cubicBezTo>
                    <a:cubicBezTo>
                      <a:pt x="11005" y="23923"/>
                      <a:pt x="10573" y="24032"/>
                      <a:pt x="10486" y="24823"/>
                    </a:cubicBezTo>
                    <a:cubicBezTo>
                      <a:pt x="8943" y="25125"/>
                      <a:pt x="8925" y="26935"/>
                      <a:pt x="7594" y="27644"/>
                    </a:cubicBezTo>
                    <a:cubicBezTo>
                      <a:pt x="6636" y="28159"/>
                      <a:pt x="5270" y="28461"/>
                      <a:pt x="4720" y="29365"/>
                    </a:cubicBezTo>
                    <a:cubicBezTo>
                      <a:pt x="3992" y="30554"/>
                      <a:pt x="2733" y="30874"/>
                      <a:pt x="1899" y="31779"/>
                    </a:cubicBezTo>
                    <a:cubicBezTo>
                      <a:pt x="1420" y="32311"/>
                      <a:pt x="1100" y="33021"/>
                      <a:pt x="692" y="33695"/>
                    </a:cubicBezTo>
                    <a:lnTo>
                      <a:pt x="2058" y="34529"/>
                    </a:lnTo>
                    <a:lnTo>
                      <a:pt x="0" y="40331"/>
                    </a:lnTo>
                    <a:cubicBezTo>
                      <a:pt x="568" y="41839"/>
                      <a:pt x="1828" y="42460"/>
                      <a:pt x="1579" y="43844"/>
                    </a:cubicBezTo>
                    <a:cubicBezTo>
                      <a:pt x="1526" y="44093"/>
                      <a:pt x="4542" y="47659"/>
                      <a:pt x="4720" y="47677"/>
                    </a:cubicBezTo>
                    <a:cubicBezTo>
                      <a:pt x="6407" y="47823"/>
                      <a:pt x="7973" y="48589"/>
                      <a:pt x="9698" y="48589"/>
                    </a:cubicBezTo>
                    <a:cubicBezTo>
                      <a:pt x="10059" y="48589"/>
                      <a:pt x="10428" y="48555"/>
                      <a:pt x="10806" y="48475"/>
                    </a:cubicBezTo>
                    <a:cubicBezTo>
                      <a:pt x="10987" y="48438"/>
                      <a:pt x="11194" y="48420"/>
                      <a:pt x="11413" y="48420"/>
                    </a:cubicBezTo>
                    <a:cubicBezTo>
                      <a:pt x="12352" y="48420"/>
                      <a:pt x="13516" y="48748"/>
                      <a:pt x="13875" y="49309"/>
                    </a:cubicBezTo>
                    <a:cubicBezTo>
                      <a:pt x="14692" y="50587"/>
                      <a:pt x="15916" y="50622"/>
                      <a:pt x="17140" y="51048"/>
                    </a:cubicBezTo>
                    <a:lnTo>
                      <a:pt x="16076" y="56140"/>
                    </a:lnTo>
                    <a:cubicBezTo>
                      <a:pt x="17477" y="57542"/>
                      <a:pt x="16874" y="59405"/>
                      <a:pt x="17513" y="60896"/>
                    </a:cubicBezTo>
                    <a:cubicBezTo>
                      <a:pt x="17939" y="61907"/>
                      <a:pt x="17566" y="62439"/>
                      <a:pt x="17105" y="63291"/>
                    </a:cubicBezTo>
                    <a:cubicBezTo>
                      <a:pt x="16484" y="64409"/>
                      <a:pt x="14922" y="65544"/>
                      <a:pt x="15526" y="66751"/>
                    </a:cubicBezTo>
                    <a:cubicBezTo>
                      <a:pt x="16359" y="68454"/>
                      <a:pt x="16218" y="70264"/>
                      <a:pt x="16218" y="71879"/>
                    </a:cubicBezTo>
                    <a:cubicBezTo>
                      <a:pt x="16218" y="73795"/>
                      <a:pt x="17726" y="75427"/>
                      <a:pt x="16697" y="77361"/>
                    </a:cubicBezTo>
                    <a:cubicBezTo>
                      <a:pt x="17566" y="77539"/>
                      <a:pt x="18134" y="77610"/>
                      <a:pt x="18684" y="77787"/>
                    </a:cubicBezTo>
                    <a:cubicBezTo>
                      <a:pt x="19160" y="77941"/>
                      <a:pt x="19615" y="78007"/>
                      <a:pt x="20054" y="78007"/>
                    </a:cubicBezTo>
                    <a:cubicBezTo>
                      <a:pt x="21942" y="78007"/>
                      <a:pt x="23543" y="76798"/>
                      <a:pt x="25284" y="76208"/>
                    </a:cubicBezTo>
                    <a:cubicBezTo>
                      <a:pt x="25497" y="74416"/>
                      <a:pt x="27183" y="74310"/>
                      <a:pt x="28336" y="73671"/>
                    </a:cubicBezTo>
                    <a:cubicBezTo>
                      <a:pt x="29472" y="73032"/>
                      <a:pt x="29064" y="71826"/>
                      <a:pt x="29436" y="71240"/>
                    </a:cubicBezTo>
                    <a:cubicBezTo>
                      <a:pt x="30359" y="70814"/>
                      <a:pt x="31051" y="70495"/>
                      <a:pt x="31761" y="70175"/>
                    </a:cubicBezTo>
                    <a:cubicBezTo>
                      <a:pt x="32701" y="69750"/>
                      <a:pt x="34032" y="69998"/>
                      <a:pt x="34351" y="68472"/>
                    </a:cubicBezTo>
                    <a:cubicBezTo>
                      <a:pt x="34564" y="67407"/>
                      <a:pt x="35593" y="66680"/>
                      <a:pt x="35682" y="65456"/>
                    </a:cubicBezTo>
                    <a:cubicBezTo>
                      <a:pt x="35789" y="64196"/>
                      <a:pt x="36179" y="62972"/>
                      <a:pt x="36427" y="61783"/>
                    </a:cubicBezTo>
                    <a:cubicBezTo>
                      <a:pt x="38255" y="60576"/>
                      <a:pt x="39869" y="58979"/>
                      <a:pt x="41786" y="58376"/>
                    </a:cubicBezTo>
                    <a:cubicBezTo>
                      <a:pt x="44997" y="57365"/>
                      <a:pt x="46843" y="55306"/>
                      <a:pt x="48156" y="52432"/>
                    </a:cubicBezTo>
                    <a:cubicBezTo>
                      <a:pt x="47847" y="52304"/>
                      <a:pt x="47534" y="52259"/>
                      <a:pt x="47221" y="52259"/>
                    </a:cubicBezTo>
                    <a:cubicBezTo>
                      <a:pt x="46487" y="52259"/>
                      <a:pt x="45750" y="52505"/>
                      <a:pt x="45050" y="52505"/>
                    </a:cubicBezTo>
                    <a:cubicBezTo>
                      <a:pt x="44519" y="52505"/>
                      <a:pt x="44011" y="52363"/>
                      <a:pt x="43542" y="51864"/>
                    </a:cubicBezTo>
                    <a:cubicBezTo>
                      <a:pt x="44838" y="50108"/>
                      <a:pt x="44909" y="50037"/>
                      <a:pt x="46293" y="49859"/>
                    </a:cubicBezTo>
                    <a:cubicBezTo>
                      <a:pt x="49646" y="49451"/>
                      <a:pt x="52822" y="48599"/>
                      <a:pt x="55395" y="46222"/>
                    </a:cubicBezTo>
                    <a:cubicBezTo>
                      <a:pt x="55484" y="45760"/>
                      <a:pt x="55697" y="45281"/>
                      <a:pt x="55643" y="44838"/>
                    </a:cubicBezTo>
                    <a:cubicBezTo>
                      <a:pt x="55519" y="44022"/>
                      <a:pt x="55359" y="43205"/>
                      <a:pt x="55164" y="42389"/>
                    </a:cubicBezTo>
                    <a:lnTo>
                      <a:pt x="54224" y="42886"/>
                    </a:lnTo>
                    <a:lnTo>
                      <a:pt x="53887" y="41254"/>
                    </a:lnTo>
                    <a:lnTo>
                      <a:pt x="53017" y="42655"/>
                    </a:lnTo>
                    <a:cubicBezTo>
                      <a:pt x="51775" y="40810"/>
                      <a:pt x="49327" y="39763"/>
                      <a:pt x="49735" y="36906"/>
                    </a:cubicBezTo>
                    <a:lnTo>
                      <a:pt x="49735" y="36906"/>
                    </a:lnTo>
                    <a:cubicBezTo>
                      <a:pt x="51738" y="37643"/>
                      <a:pt x="51709" y="40841"/>
                      <a:pt x="54224" y="40841"/>
                    </a:cubicBezTo>
                    <a:cubicBezTo>
                      <a:pt x="54315" y="40841"/>
                      <a:pt x="54410" y="40836"/>
                      <a:pt x="54508" y="40828"/>
                    </a:cubicBezTo>
                    <a:cubicBezTo>
                      <a:pt x="55927" y="42620"/>
                      <a:pt x="57968" y="43134"/>
                      <a:pt x="59831" y="43365"/>
                    </a:cubicBezTo>
                    <a:lnTo>
                      <a:pt x="61091" y="47286"/>
                    </a:lnTo>
                    <a:lnTo>
                      <a:pt x="62244" y="46683"/>
                    </a:lnTo>
                    <a:lnTo>
                      <a:pt x="61215" y="57010"/>
                    </a:lnTo>
                    <a:cubicBezTo>
                      <a:pt x="61641" y="57382"/>
                      <a:pt x="62102" y="57613"/>
                      <a:pt x="62208" y="57950"/>
                    </a:cubicBezTo>
                    <a:cubicBezTo>
                      <a:pt x="62350" y="58411"/>
                      <a:pt x="62226" y="58944"/>
                      <a:pt x="62226" y="59547"/>
                    </a:cubicBezTo>
                    <a:cubicBezTo>
                      <a:pt x="64054" y="58323"/>
                      <a:pt x="61783" y="56531"/>
                      <a:pt x="63397" y="55164"/>
                    </a:cubicBezTo>
                    <a:cubicBezTo>
                      <a:pt x="64338" y="54348"/>
                      <a:pt x="63894" y="52503"/>
                      <a:pt x="65420" y="51421"/>
                    </a:cubicBezTo>
                    <a:cubicBezTo>
                      <a:pt x="66236" y="50835"/>
                      <a:pt x="66627" y="49575"/>
                      <a:pt x="67407" y="48670"/>
                    </a:cubicBezTo>
                    <a:cubicBezTo>
                      <a:pt x="71098" y="31370"/>
                      <a:pt x="63805" y="13556"/>
                      <a:pt x="49451" y="3265"/>
                    </a:cubicBezTo>
                    <a:lnTo>
                      <a:pt x="47836" y="4223"/>
                    </a:lnTo>
                    <a:lnTo>
                      <a:pt x="47286" y="3425"/>
                    </a:lnTo>
                    <a:lnTo>
                      <a:pt x="45068" y="5465"/>
                    </a:lnTo>
                    <a:lnTo>
                      <a:pt x="44802" y="2963"/>
                    </a:lnTo>
                    <a:cubicBezTo>
                      <a:pt x="44483" y="4383"/>
                      <a:pt x="44412" y="5554"/>
                      <a:pt x="43383" y="6193"/>
                    </a:cubicBezTo>
                    <a:lnTo>
                      <a:pt x="41094" y="4844"/>
                    </a:lnTo>
                    <a:lnTo>
                      <a:pt x="41253" y="4702"/>
                    </a:lnTo>
                    <a:lnTo>
                      <a:pt x="43436" y="4525"/>
                    </a:lnTo>
                    <a:cubicBezTo>
                      <a:pt x="43312" y="3975"/>
                      <a:pt x="43329" y="3673"/>
                      <a:pt x="43205" y="3567"/>
                    </a:cubicBezTo>
                    <a:cubicBezTo>
                      <a:pt x="41857" y="2502"/>
                      <a:pt x="40153" y="1934"/>
                      <a:pt x="38929" y="657"/>
                    </a:cubicBezTo>
                    <a:cubicBezTo>
                      <a:pt x="38787" y="497"/>
                      <a:pt x="38592" y="390"/>
                      <a:pt x="38379" y="319"/>
                    </a:cubicBezTo>
                    <a:cubicBezTo>
                      <a:pt x="37729" y="119"/>
                      <a:pt x="37080" y="1"/>
                      <a:pt x="36430"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6031360" y="3319580"/>
                <a:ext cx="62149" cy="151155"/>
              </a:xfrm>
              <a:custGeom>
                <a:avLst/>
                <a:gdLst/>
                <a:ahLst/>
                <a:cxnLst/>
                <a:rect l="l" t="t" r="r" b="b"/>
                <a:pathLst>
                  <a:path w="10771" h="26208" extrusionOk="0">
                    <a:moveTo>
                      <a:pt x="266" y="1"/>
                    </a:moveTo>
                    <a:lnTo>
                      <a:pt x="266" y="1"/>
                    </a:lnTo>
                    <a:cubicBezTo>
                      <a:pt x="0" y="9316"/>
                      <a:pt x="2679" y="18489"/>
                      <a:pt x="7914" y="26208"/>
                    </a:cubicBezTo>
                    <a:lnTo>
                      <a:pt x="9014" y="25995"/>
                    </a:lnTo>
                    <a:cubicBezTo>
                      <a:pt x="9954" y="24078"/>
                      <a:pt x="9617" y="22073"/>
                      <a:pt x="9475" y="20068"/>
                    </a:cubicBezTo>
                    <a:cubicBezTo>
                      <a:pt x="9422" y="19412"/>
                      <a:pt x="9120" y="18347"/>
                      <a:pt x="9386" y="18188"/>
                    </a:cubicBezTo>
                    <a:cubicBezTo>
                      <a:pt x="10753" y="17336"/>
                      <a:pt x="10274" y="15881"/>
                      <a:pt x="10770" y="14834"/>
                    </a:cubicBezTo>
                    <a:cubicBezTo>
                      <a:pt x="9777" y="13415"/>
                      <a:pt x="8890" y="12137"/>
                      <a:pt x="7328" y="11161"/>
                    </a:cubicBezTo>
                    <a:cubicBezTo>
                      <a:pt x="5270" y="9901"/>
                      <a:pt x="3194" y="8216"/>
                      <a:pt x="3247" y="5235"/>
                    </a:cubicBezTo>
                    <a:cubicBezTo>
                      <a:pt x="3265" y="4649"/>
                      <a:pt x="2999" y="3709"/>
                      <a:pt x="2591" y="3514"/>
                    </a:cubicBezTo>
                    <a:cubicBezTo>
                      <a:pt x="1295" y="2893"/>
                      <a:pt x="479" y="1562"/>
                      <a:pt x="408" y="604"/>
                    </a:cubicBezTo>
                    <a:cubicBezTo>
                      <a:pt x="373" y="391"/>
                      <a:pt x="337" y="196"/>
                      <a:pt x="266"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4"/>
              <p:cNvSpPr/>
              <p:nvPr/>
            </p:nvSpPr>
            <p:spPr>
              <a:xfrm>
                <a:off x="6189159" y="3076713"/>
                <a:ext cx="117131" cy="35868"/>
              </a:xfrm>
              <a:custGeom>
                <a:avLst/>
                <a:gdLst/>
                <a:ahLst/>
                <a:cxnLst/>
                <a:rect l="l" t="t" r="r" b="b"/>
                <a:pathLst>
                  <a:path w="20300" h="6219" extrusionOk="0">
                    <a:moveTo>
                      <a:pt x="17629" y="0"/>
                    </a:moveTo>
                    <a:cubicBezTo>
                      <a:pt x="12187" y="0"/>
                      <a:pt x="6775" y="976"/>
                      <a:pt x="1651" y="2882"/>
                    </a:cubicBezTo>
                    <a:cubicBezTo>
                      <a:pt x="1207" y="3344"/>
                      <a:pt x="764" y="3823"/>
                      <a:pt x="302" y="4266"/>
                    </a:cubicBezTo>
                    <a:cubicBezTo>
                      <a:pt x="1" y="4568"/>
                      <a:pt x="231" y="5402"/>
                      <a:pt x="214" y="6218"/>
                    </a:cubicBezTo>
                    <a:cubicBezTo>
                      <a:pt x="1402" y="5473"/>
                      <a:pt x="2201" y="4834"/>
                      <a:pt x="3141" y="4408"/>
                    </a:cubicBezTo>
                    <a:cubicBezTo>
                      <a:pt x="5525" y="3347"/>
                      <a:pt x="8003" y="2632"/>
                      <a:pt x="10607" y="2632"/>
                    </a:cubicBezTo>
                    <a:cubicBezTo>
                      <a:pt x="11182" y="2632"/>
                      <a:pt x="11763" y="2666"/>
                      <a:pt x="12350" y="2740"/>
                    </a:cubicBezTo>
                    <a:cubicBezTo>
                      <a:pt x="12586" y="2362"/>
                      <a:pt x="12876" y="2257"/>
                      <a:pt x="13186" y="2257"/>
                    </a:cubicBezTo>
                    <a:cubicBezTo>
                      <a:pt x="13571" y="2257"/>
                      <a:pt x="13986" y="2419"/>
                      <a:pt x="14364" y="2419"/>
                    </a:cubicBezTo>
                    <a:cubicBezTo>
                      <a:pt x="14550" y="2419"/>
                      <a:pt x="14727" y="2379"/>
                      <a:pt x="14887" y="2261"/>
                    </a:cubicBezTo>
                    <a:cubicBezTo>
                      <a:pt x="16502" y="1072"/>
                      <a:pt x="18472" y="718"/>
                      <a:pt x="20299" y="79"/>
                    </a:cubicBezTo>
                    <a:cubicBezTo>
                      <a:pt x="19409" y="26"/>
                      <a:pt x="18519" y="0"/>
                      <a:pt x="17629"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4"/>
              <p:cNvSpPr/>
              <p:nvPr/>
            </p:nvSpPr>
            <p:spPr>
              <a:xfrm>
                <a:off x="6350006" y="3503923"/>
                <a:ext cx="45156" cy="42581"/>
              </a:xfrm>
              <a:custGeom>
                <a:avLst/>
                <a:gdLst/>
                <a:ahLst/>
                <a:cxnLst/>
                <a:rect l="l" t="t" r="r" b="b"/>
                <a:pathLst>
                  <a:path w="7826" h="7383" extrusionOk="0">
                    <a:moveTo>
                      <a:pt x="7648" y="1"/>
                    </a:moveTo>
                    <a:lnTo>
                      <a:pt x="7648" y="1"/>
                    </a:lnTo>
                    <a:cubicBezTo>
                      <a:pt x="6488" y="417"/>
                      <a:pt x="5728" y="1543"/>
                      <a:pt x="4541" y="1543"/>
                    </a:cubicBezTo>
                    <a:cubicBezTo>
                      <a:pt x="4311" y="1543"/>
                      <a:pt x="4065" y="1501"/>
                      <a:pt x="3797" y="1403"/>
                    </a:cubicBezTo>
                    <a:cubicBezTo>
                      <a:pt x="3766" y="1397"/>
                      <a:pt x="3735" y="1395"/>
                      <a:pt x="3704" y="1395"/>
                    </a:cubicBezTo>
                    <a:cubicBezTo>
                      <a:pt x="3523" y="1395"/>
                      <a:pt x="3348" y="1482"/>
                      <a:pt x="3212" y="1633"/>
                    </a:cubicBezTo>
                    <a:cubicBezTo>
                      <a:pt x="2520" y="3567"/>
                      <a:pt x="142" y="4490"/>
                      <a:pt x="0" y="7045"/>
                    </a:cubicBezTo>
                    <a:lnTo>
                      <a:pt x="1633" y="7382"/>
                    </a:lnTo>
                    <a:cubicBezTo>
                      <a:pt x="2662" y="6353"/>
                      <a:pt x="3655" y="5306"/>
                      <a:pt x="4844" y="4419"/>
                    </a:cubicBezTo>
                    <a:cubicBezTo>
                      <a:pt x="6211" y="3390"/>
                      <a:pt x="7825" y="2219"/>
                      <a:pt x="7648"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4"/>
              <p:cNvSpPr/>
              <p:nvPr/>
            </p:nvSpPr>
            <p:spPr>
              <a:xfrm>
                <a:off x="6262180" y="3141947"/>
                <a:ext cx="28469" cy="38688"/>
              </a:xfrm>
              <a:custGeom>
                <a:avLst/>
                <a:gdLst/>
                <a:ahLst/>
                <a:cxnLst/>
                <a:rect l="l" t="t" r="r" b="b"/>
                <a:pathLst>
                  <a:path w="4934" h="6708" extrusionOk="0">
                    <a:moveTo>
                      <a:pt x="2094" y="0"/>
                    </a:moveTo>
                    <a:lnTo>
                      <a:pt x="2094" y="0"/>
                    </a:lnTo>
                    <a:cubicBezTo>
                      <a:pt x="0" y="1420"/>
                      <a:pt x="3052" y="2467"/>
                      <a:pt x="1988" y="4454"/>
                    </a:cubicBezTo>
                    <a:lnTo>
                      <a:pt x="817" y="4756"/>
                    </a:lnTo>
                    <a:cubicBezTo>
                      <a:pt x="1243" y="6707"/>
                      <a:pt x="2822" y="6228"/>
                      <a:pt x="3851" y="6619"/>
                    </a:cubicBezTo>
                    <a:lnTo>
                      <a:pt x="4933" y="5430"/>
                    </a:lnTo>
                    <a:cubicBezTo>
                      <a:pt x="4685" y="3993"/>
                      <a:pt x="2768" y="2875"/>
                      <a:pt x="4206" y="1207"/>
                    </a:cubicBezTo>
                    <a:cubicBezTo>
                      <a:pt x="3883" y="979"/>
                      <a:pt x="3846" y="221"/>
                      <a:pt x="3400" y="221"/>
                    </a:cubicBezTo>
                    <a:cubicBezTo>
                      <a:pt x="3257" y="221"/>
                      <a:pt x="3072" y="299"/>
                      <a:pt x="2822" y="497"/>
                    </a:cubicBezTo>
                    <a:cubicBezTo>
                      <a:pt x="2815" y="502"/>
                      <a:pt x="2807" y="505"/>
                      <a:pt x="2796" y="505"/>
                    </a:cubicBezTo>
                    <a:cubicBezTo>
                      <a:pt x="2667" y="505"/>
                      <a:pt x="2259" y="115"/>
                      <a:pt x="2094"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4"/>
              <p:cNvSpPr/>
              <p:nvPr/>
            </p:nvSpPr>
            <p:spPr>
              <a:xfrm>
                <a:off x="6251907" y="3101042"/>
                <a:ext cx="26011" cy="13686"/>
              </a:xfrm>
              <a:custGeom>
                <a:avLst/>
                <a:gdLst/>
                <a:ahLst/>
                <a:cxnLst/>
                <a:rect l="l" t="t" r="r" b="b"/>
                <a:pathLst>
                  <a:path w="4508" h="2373" extrusionOk="0">
                    <a:moveTo>
                      <a:pt x="1606" y="0"/>
                    </a:moveTo>
                    <a:cubicBezTo>
                      <a:pt x="1091" y="0"/>
                      <a:pt x="558" y="171"/>
                      <a:pt x="0" y="723"/>
                    </a:cubicBezTo>
                    <a:cubicBezTo>
                      <a:pt x="430" y="1555"/>
                      <a:pt x="972" y="2195"/>
                      <a:pt x="1679" y="2195"/>
                    </a:cubicBezTo>
                    <a:cubicBezTo>
                      <a:pt x="1906" y="2195"/>
                      <a:pt x="2151" y="2129"/>
                      <a:pt x="2414" y="1982"/>
                    </a:cubicBezTo>
                    <a:cubicBezTo>
                      <a:pt x="2981" y="1663"/>
                      <a:pt x="4507" y="2373"/>
                      <a:pt x="4064" y="456"/>
                    </a:cubicBezTo>
                    <a:lnTo>
                      <a:pt x="4064" y="456"/>
                    </a:lnTo>
                    <a:cubicBezTo>
                      <a:pt x="4046" y="457"/>
                      <a:pt x="4028" y="457"/>
                      <a:pt x="4010" y="457"/>
                    </a:cubicBezTo>
                    <a:cubicBezTo>
                      <a:pt x="3239" y="457"/>
                      <a:pt x="2447" y="0"/>
                      <a:pt x="1606"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4"/>
              <p:cNvSpPr/>
              <p:nvPr/>
            </p:nvSpPr>
            <p:spPr>
              <a:xfrm>
                <a:off x="6250613" y="3155645"/>
                <a:ext cx="21609" cy="17008"/>
              </a:xfrm>
              <a:custGeom>
                <a:avLst/>
                <a:gdLst/>
                <a:ahLst/>
                <a:cxnLst/>
                <a:rect l="l" t="t" r="r" b="b"/>
                <a:pathLst>
                  <a:path w="3745" h="2949" extrusionOk="0">
                    <a:moveTo>
                      <a:pt x="1345" y="1"/>
                    </a:moveTo>
                    <a:cubicBezTo>
                      <a:pt x="985" y="1"/>
                      <a:pt x="770" y="142"/>
                      <a:pt x="568" y="429"/>
                    </a:cubicBezTo>
                    <a:cubicBezTo>
                      <a:pt x="213" y="943"/>
                      <a:pt x="249" y="1706"/>
                      <a:pt x="0" y="2948"/>
                    </a:cubicBezTo>
                    <a:lnTo>
                      <a:pt x="3744" y="695"/>
                    </a:lnTo>
                    <a:cubicBezTo>
                      <a:pt x="2515" y="235"/>
                      <a:pt x="1810" y="1"/>
                      <a:pt x="1345"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91" name="Google Shape;191;p14"/>
          <p:cNvGrpSpPr/>
          <p:nvPr/>
        </p:nvGrpSpPr>
        <p:grpSpPr>
          <a:xfrm>
            <a:off x="998925" y="1743200"/>
            <a:ext cx="543900" cy="543900"/>
            <a:chOff x="3590550" y="1964300"/>
            <a:chExt cx="543900" cy="543900"/>
          </a:xfrm>
        </p:grpSpPr>
        <p:sp>
          <p:nvSpPr>
            <p:cNvPr id="192" name="Google Shape;192;p14"/>
            <p:cNvSpPr/>
            <p:nvPr/>
          </p:nvSpPr>
          <p:spPr>
            <a:xfrm>
              <a:off x="3590550" y="1964300"/>
              <a:ext cx="543900" cy="543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4"/>
            <p:cNvSpPr/>
            <p:nvPr/>
          </p:nvSpPr>
          <p:spPr>
            <a:xfrm>
              <a:off x="3759499" y="2077059"/>
              <a:ext cx="206001" cy="318381"/>
            </a:xfrm>
            <a:custGeom>
              <a:avLst/>
              <a:gdLst/>
              <a:ahLst/>
              <a:cxnLst/>
              <a:rect l="l" t="t" r="r" b="b"/>
              <a:pathLst>
                <a:path w="4821" h="7451" extrusionOk="0">
                  <a:moveTo>
                    <a:pt x="1972" y="0"/>
                  </a:moveTo>
                  <a:cubicBezTo>
                    <a:pt x="1851" y="0"/>
                    <a:pt x="1753" y="98"/>
                    <a:pt x="1753" y="218"/>
                  </a:cubicBezTo>
                  <a:lnTo>
                    <a:pt x="1753" y="1753"/>
                  </a:lnTo>
                  <a:lnTo>
                    <a:pt x="218" y="1753"/>
                  </a:lnTo>
                  <a:cubicBezTo>
                    <a:pt x="98" y="1753"/>
                    <a:pt x="0" y="1851"/>
                    <a:pt x="0" y="1972"/>
                  </a:cubicBezTo>
                  <a:lnTo>
                    <a:pt x="0" y="2849"/>
                  </a:lnTo>
                  <a:cubicBezTo>
                    <a:pt x="0" y="2970"/>
                    <a:pt x="98" y="3067"/>
                    <a:pt x="218" y="3067"/>
                  </a:cubicBezTo>
                  <a:lnTo>
                    <a:pt x="1753" y="3067"/>
                  </a:lnTo>
                  <a:lnTo>
                    <a:pt x="1753" y="7232"/>
                  </a:lnTo>
                  <a:cubicBezTo>
                    <a:pt x="1753" y="7353"/>
                    <a:pt x="1851" y="7450"/>
                    <a:pt x="1972" y="7450"/>
                  </a:cubicBezTo>
                  <a:lnTo>
                    <a:pt x="2848" y="7450"/>
                  </a:lnTo>
                  <a:cubicBezTo>
                    <a:pt x="2969" y="7450"/>
                    <a:pt x="3067" y="7353"/>
                    <a:pt x="3067" y="7232"/>
                  </a:cubicBezTo>
                  <a:lnTo>
                    <a:pt x="3067" y="3067"/>
                  </a:lnTo>
                  <a:lnTo>
                    <a:pt x="4602" y="3067"/>
                  </a:lnTo>
                  <a:cubicBezTo>
                    <a:pt x="4723" y="3067"/>
                    <a:pt x="4821" y="2970"/>
                    <a:pt x="4821" y="2849"/>
                  </a:cubicBezTo>
                  <a:lnTo>
                    <a:pt x="4821" y="1972"/>
                  </a:lnTo>
                  <a:cubicBezTo>
                    <a:pt x="4821" y="1851"/>
                    <a:pt x="4723" y="1753"/>
                    <a:pt x="4602" y="1753"/>
                  </a:cubicBezTo>
                  <a:lnTo>
                    <a:pt x="3067" y="1753"/>
                  </a:lnTo>
                  <a:lnTo>
                    <a:pt x="3067" y="218"/>
                  </a:lnTo>
                  <a:cubicBezTo>
                    <a:pt x="3067" y="98"/>
                    <a:pt x="2969" y="0"/>
                    <a:pt x="2848"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4" name="Google Shape;194;p14"/>
          <p:cNvGrpSpPr/>
          <p:nvPr/>
        </p:nvGrpSpPr>
        <p:grpSpPr>
          <a:xfrm>
            <a:off x="1832650" y="2491975"/>
            <a:ext cx="543900" cy="543900"/>
            <a:chOff x="4424275" y="2713075"/>
            <a:chExt cx="543900" cy="543900"/>
          </a:xfrm>
        </p:grpSpPr>
        <p:sp>
          <p:nvSpPr>
            <p:cNvPr id="195" name="Google Shape;195;p14"/>
            <p:cNvSpPr/>
            <p:nvPr/>
          </p:nvSpPr>
          <p:spPr>
            <a:xfrm>
              <a:off x="4424275" y="2713075"/>
              <a:ext cx="543900" cy="543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6" name="Google Shape;196;p14"/>
            <p:cNvGrpSpPr/>
            <p:nvPr/>
          </p:nvGrpSpPr>
          <p:grpSpPr>
            <a:xfrm>
              <a:off x="4579038" y="2825813"/>
              <a:ext cx="234374" cy="318424"/>
              <a:chOff x="3680175" y="3587175"/>
              <a:chExt cx="137125" cy="186300"/>
            </a:xfrm>
          </p:grpSpPr>
          <p:sp>
            <p:nvSpPr>
              <p:cNvPr id="197" name="Google Shape;197;p14"/>
              <p:cNvSpPr/>
              <p:nvPr/>
            </p:nvSpPr>
            <p:spPr>
              <a:xfrm>
                <a:off x="3680325" y="3610475"/>
                <a:ext cx="136975" cy="163000"/>
              </a:xfrm>
              <a:custGeom>
                <a:avLst/>
                <a:gdLst/>
                <a:ahLst/>
                <a:cxnLst/>
                <a:rect l="l" t="t" r="r" b="b"/>
                <a:pathLst>
                  <a:path w="5479" h="6520" extrusionOk="0">
                    <a:moveTo>
                      <a:pt x="3615" y="1030"/>
                    </a:moveTo>
                    <a:cubicBezTo>
                      <a:pt x="3738" y="1030"/>
                      <a:pt x="3830" y="1131"/>
                      <a:pt x="3835" y="1250"/>
                    </a:cubicBezTo>
                    <a:cubicBezTo>
                      <a:pt x="3840" y="1368"/>
                      <a:pt x="3730" y="1470"/>
                      <a:pt x="3615" y="1470"/>
                    </a:cubicBezTo>
                    <a:cubicBezTo>
                      <a:pt x="3492" y="1470"/>
                      <a:pt x="3400" y="1369"/>
                      <a:pt x="3395" y="1250"/>
                    </a:cubicBezTo>
                    <a:cubicBezTo>
                      <a:pt x="3390" y="1131"/>
                      <a:pt x="3500" y="1030"/>
                      <a:pt x="3615" y="1030"/>
                    </a:cubicBezTo>
                    <a:close/>
                    <a:moveTo>
                      <a:pt x="4407" y="1144"/>
                    </a:moveTo>
                    <a:cubicBezTo>
                      <a:pt x="4528" y="1144"/>
                      <a:pt x="4627" y="1243"/>
                      <a:pt x="4627" y="1364"/>
                    </a:cubicBezTo>
                    <a:cubicBezTo>
                      <a:pt x="4627" y="1922"/>
                      <a:pt x="4173" y="2376"/>
                      <a:pt x="3615" y="2376"/>
                    </a:cubicBezTo>
                    <a:cubicBezTo>
                      <a:pt x="3057" y="2376"/>
                      <a:pt x="2603" y="1922"/>
                      <a:pt x="2603" y="1364"/>
                    </a:cubicBezTo>
                    <a:cubicBezTo>
                      <a:pt x="2603" y="1243"/>
                      <a:pt x="2702" y="1144"/>
                      <a:pt x="2823" y="1144"/>
                    </a:cubicBezTo>
                    <a:cubicBezTo>
                      <a:pt x="2945" y="1144"/>
                      <a:pt x="3043" y="1243"/>
                      <a:pt x="3043" y="1364"/>
                    </a:cubicBezTo>
                    <a:cubicBezTo>
                      <a:pt x="3043" y="1679"/>
                      <a:pt x="3300" y="1936"/>
                      <a:pt x="3615" y="1936"/>
                    </a:cubicBezTo>
                    <a:cubicBezTo>
                      <a:pt x="3930" y="1936"/>
                      <a:pt x="4187" y="1679"/>
                      <a:pt x="4187" y="1364"/>
                    </a:cubicBezTo>
                    <a:cubicBezTo>
                      <a:pt x="4187" y="1243"/>
                      <a:pt x="4285" y="1144"/>
                      <a:pt x="4407" y="1144"/>
                    </a:cubicBezTo>
                    <a:close/>
                    <a:moveTo>
                      <a:pt x="1515" y="1601"/>
                    </a:moveTo>
                    <a:cubicBezTo>
                      <a:pt x="1987" y="1601"/>
                      <a:pt x="2372" y="1985"/>
                      <a:pt x="2372" y="2457"/>
                    </a:cubicBezTo>
                    <a:cubicBezTo>
                      <a:pt x="2372" y="2694"/>
                      <a:pt x="2275" y="2908"/>
                      <a:pt x="2121" y="3062"/>
                    </a:cubicBezTo>
                    <a:cubicBezTo>
                      <a:pt x="2165" y="3095"/>
                      <a:pt x="2205" y="3129"/>
                      <a:pt x="2242" y="3167"/>
                    </a:cubicBezTo>
                    <a:lnTo>
                      <a:pt x="2243" y="3167"/>
                    </a:lnTo>
                    <a:cubicBezTo>
                      <a:pt x="2428" y="2979"/>
                      <a:pt x="2675" y="2876"/>
                      <a:pt x="2939" y="2874"/>
                    </a:cubicBezTo>
                    <a:cubicBezTo>
                      <a:pt x="2941" y="2874"/>
                      <a:pt x="2943" y="2874"/>
                      <a:pt x="2946" y="2874"/>
                    </a:cubicBezTo>
                    <a:cubicBezTo>
                      <a:pt x="3206" y="2874"/>
                      <a:pt x="3452" y="2976"/>
                      <a:pt x="3638" y="3159"/>
                    </a:cubicBezTo>
                    <a:cubicBezTo>
                      <a:pt x="3825" y="3344"/>
                      <a:pt x="3929" y="3591"/>
                      <a:pt x="3930" y="3855"/>
                    </a:cubicBezTo>
                    <a:cubicBezTo>
                      <a:pt x="3932" y="4119"/>
                      <a:pt x="3831" y="4367"/>
                      <a:pt x="3645" y="4555"/>
                    </a:cubicBezTo>
                    <a:cubicBezTo>
                      <a:pt x="3603" y="4597"/>
                      <a:pt x="3546" y="4619"/>
                      <a:pt x="3489" y="4619"/>
                    </a:cubicBezTo>
                    <a:cubicBezTo>
                      <a:pt x="3433" y="4619"/>
                      <a:pt x="3377" y="4598"/>
                      <a:pt x="3334" y="4556"/>
                    </a:cubicBezTo>
                    <a:cubicBezTo>
                      <a:pt x="3248" y="4471"/>
                      <a:pt x="3247" y="4331"/>
                      <a:pt x="3333" y="4245"/>
                    </a:cubicBezTo>
                    <a:cubicBezTo>
                      <a:pt x="3435" y="4141"/>
                      <a:pt x="3491" y="4004"/>
                      <a:pt x="3490" y="3858"/>
                    </a:cubicBezTo>
                    <a:cubicBezTo>
                      <a:pt x="3490" y="3712"/>
                      <a:pt x="3432" y="3575"/>
                      <a:pt x="3328" y="3472"/>
                    </a:cubicBezTo>
                    <a:cubicBezTo>
                      <a:pt x="3225" y="3370"/>
                      <a:pt x="3089" y="3314"/>
                      <a:pt x="2944" y="3314"/>
                    </a:cubicBezTo>
                    <a:cubicBezTo>
                      <a:pt x="2943" y="3314"/>
                      <a:pt x="2942" y="3314"/>
                      <a:pt x="2941" y="3314"/>
                    </a:cubicBezTo>
                    <a:cubicBezTo>
                      <a:pt x="2795" y="3315"/>
                      <a:pt x="2658" y="3372"/>
                      <a:pt x="2556" y="3476"/>
                    </a:cubicBezTo>
                    <a:cubicBezTo>
                      <a:pt x="2528" y="3504"/>
                      <a:pt x="2503" y="3535"/>
                      <a:pt x="2482" y="3568"/>
                    </a:cubicBezTo>
                    <a:cubicBezTo>
                      <a:pt x="2551" y="3787"/>
                      <a:pt x="2541" y="4021"/>
                      <a:pt x="2452" y="4236"/>
                    </a:cubicBezTo>
                    <a:cubicBezTo>
                      <a:pt x="2352" y="4479"/>
                      <a:pt x="2163" y="4670"/>
                      <a:pt x="1919" y="4771"/>
                    </a:cubicBezTo>
                    <a:cubicBezTo>
                      <a:pt x="1796" y="4823"/>
                      <a:pt x="1668" y="4847"/>
                      <a:pt x="1541" y="4847"/>
                    </a:cubicBezTo>
                    <a:cubicBezTo>
                      <a:pt x="1155" y="4847"/>
                      <a:pt x="788" y="4618"/>
                      <a:pt x="630" y="4240"/>
                    </a:cubicBezTo>
                    <a:cubicBezTo>
                      <a:pt x="582" y="4128"/>
                      <a:pt x="636" y="3999"/>
                      <a:pt x="748" y="3952"/>
                    </a:cubicBezTo>
                    <a:cubicBezTo>
                      <a:pt x="776" y="3941"/>
                      <a:pt x="804" y="3935"/>
                      <a:pt x="833" y="3935"/>
                    </a:cubicBezTo>
                    <a:cubicBezTo>
                      <a:pt x="919" y="3935"/>
                      <a:pt x="1001" y="3986"/>
                      <a:pt x="1036" y="4071"/>
                    </a:cubicBezTo>
                    <a:cubicBezTo>
                      <a:pt x="1092" y="4205"/>
                      <a:pt x="1197" y="4310"/>
                      <a:pt x="1333" y="4366"/>
                    </a:cubicBezTo>
                    <a:cubicBezTo>
                      <a:pt x="1399" y="4393"/>
                      <a:pt x="1470" y="4407"/>
                      <a:pt x="1540" y="4407"/>
                    </a:cubicBezTo>
                    <a:cubicBezTo>
                      <a:pt x="1612" y="4407"/>
                      <a:pt x="1683" y="4393"/>
                      <a:pt x="1751" y="4365"/>
                    </a:cubicBezTo>
                    <a:cubicBezTo>
                      <a:pt x="2028" y="4249"/>
                      <a:pt x="2160" y="3929"/>
                      <a:pt x="2044" y="3650"/>
                    </a:cubicBezTo>
                    <a:cubicBezTo>
                      <a:pt x="1988" y="3516"/>
                      <a:pt x="1883" y="3411"/>
                      <a:pt x="1748" y="3355"/>
                    </a:cubicBezTo>
                    <a:cubicBezTo>
                      <a:pt x="1681" y="3327"/>
                      <a:pt x="1610" y="3314"/>
                      <a:pt x="1540" y="3314"/>
                    </a:cubicBezTo>
                    <a:cubicBezTo>
                      <a:pt x="1468" y="3314"/>
                      <a:pt x="1397" y="3328"/>
                      <a:pt x="1330" y="3356"/>
                    </a:cubicBezTo>
                    <a:cubicBezTo>
                      <a:pt x="1302" y="3367"/>
                      <a:pt x="1273" y="3373"/>
                      <a:pt x="1245" y="3373"/>
                    </a:cubicBezTo>
                    <a:cubicBezTo>
                      <a:pt x="1159" y="3373"/>
                      <a:pt x="1077" y="3322"/>
                      <a:pt x="1043" y="3238"/>
                    </a:cubicBezTo>
                    <a:cubicBezTo>
                      <a:pt x="995" y="3125"/>
                      <a:pt x="1049" y="2997"/>
                      <a:pt x="1160" y="2950"/>
                    </a:cubicBezTo>
                    <a:cubicBezTo>
                      <a:pt x="1271" y="2903"/>
                      <a:pt x="1388" y="2879"/>
                      <a:pt x="1504" y="2875"/>
                    </a:cubicBezTo>
                    <a:cubicBezTo>
                      <a:pt x="1508" y="2875"/>
                      <a:pt x="1511" y="2874"/>
                      <a:pt x="1515" y="2874"/>
                    </a:cubicBezTo>
                    <a:cubicBezTo>
                      <a:pt x="1745" y="2874"/>
                      <a:pt x="1931" y="2687"/>
                      <a:pt x="1931" y="2457"/>
                    </a:cubicBezTo>
                    <a:cubicBezTo>
                      <a:pt x="1931" y="2228"/>
                      <a:pt x="1745" y="2041"/>
                      <a:pt x="1515" y="2041"/>
                    </a:cubicBezTo>
                    <a:cubicBezTo>
                      <a:pt x="1286" y="2041"/>
                      <a:pt x="1099" y="2228"/>
                      <a:pt x="1099" y="2457"/>
                    </a:cubicBezTo>
                    <a:cubicBezTo>
                      <a:pt x="1099" y="2579"/>
                      <a:pt x="1001" y="2677"/>
                      <a:pt x="879" y="2677"/>
                    </a:cubicBezTo>
                    <a:cubicBezTo>
                      <a:pt x="757" y="2677"/>
                      <a:pt x="659" y="2579"/>
                      <a:pt x="659" y="2457"/>
                    </a:cubicBezTo>
                    <a:cubicBezTo>
                      <a:pt x="659" y="1985"/>
                      <a:pt x="1043" y="1601"/>
                      <a:pt x="1515" y="1601"/>
                    </a:cubicBezTo>
                    <a:close/>
                    <a:moveTo>
                      <a:pt x="1" y="0"/>
                    </a:moveTo>
                    <a:lnTo>
                      <a:pt x="1" y="6247"/>
                    </a:lnTo>
                    <a:cubicBezTo>
                      <a:pt x="1" y="6397"/>
                      <a:pt x="123" y="6519"/>
                      <a:pt x="274" y="6519"/>
                    </a:cubicBezTo>
                    <a:lnTo>
                      <a:pt x="5261" y="6519"/>
                    </a:lnTo>
                    <a:cubicBezTo>
                      <a:pt x="5381" y="6519"/>
                      <a:pt x="5479" y="6422"/>
                      <a:pt x="5479" y="6301"/>
                    </a:cubicBezTo>
                    <a:lnTo>
                      <a:pt x="5479" y="55"/>
                    </a:lnTo>
                    <a:lnTo>
                      <a:pt x="274" y="55"/>
                    </a:lnTo>
                    <a:cubicBezTo>
                      <a:pt x="177" y="55"/>
                      <a:pt x="85" y="36"/>
                      <a:pt x="1"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4"/>
              <p:cNvSpPr/>
              <p:nvPr/>
            </p:nvSpPr>
            <p:spPr>
              <a:xfrm>
                <a:off x="3680175" y="3587175"/>
                <a:ext cx="137125" cy="13700"/>
              </a:xfrm>
              <a:custGeom>
                <a:avLst/>
                <a:gdLst/>
                <a:ahLst/>
                <a:cxnLst/>
                <a:rect l="l" t="t" r="r" b="b"/>
                <a:pathLst>
                  <a:path w="5485" h="548" extrusionOk="0">
                    <a:moveTo>
                      <a:pt x="280" y="1"/>
                    </a:moveTo>
                    <a:cubicBezTo>
                      <a:pt x="126" y="1"/>
                      <a:pt x="1" y="129"/>
                      <a:pt x="7" y="284"/>
                    </a:cubicBezTo>
                    <a:cubicBezTo>
                      <a:pt x="12" y="432"/>
                      <a:pt x="139" y="547"/>
                      <a:pt x="286" y="547"/>
                    </a:cubicBezTo>
                    <a:lnTo>
                      <a:pt x="5485" y="547"/>
                    </a:lnTo>
                    <a:lnTo>
                      <a:pt x="5485" y="219"/>
                    </a:lnTo>
                    <a:cubicBezTo>
                      <a:pt x="5485" y="98"/>
                      <a:pt x="5387" y="1"/>
                      <a:pt x="526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99" name="Google Shape;199;p14"/>
          <p:cNvGrpSpPr/>
          <p:nvPr/>
        </p:nvGrpSpPr>
        <p:grpSpPr>
          <a:xfrm>
            <a:off x="2496700" y="1783725"/>
            <a:ext cx="543900" cy="543900"/>
            <a:chOff x="5088325" y="2004825"/>
            <a:chExt cx="543900" cy="543900"/>
          </a:xfrm>
        </p:grpSpPr>
        <p:sp>
          <p:nvSpPr>
            <p:cNvPr id="200" name="Google Shape;200;p14"/>
            <p:cNvSpPr/>
            <p:nvPr/>
          </p:nvSpPr>
          <p:spPr>
            <a:xfrm>
              <a:off x="5088325" y="2004825"/>
              <a:ext cx="543900" cy="543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1" name="Google Shape;201;p14"/>
            <p:cNvGrpSpPr/>
            <p:nvPr/>
          </p:nvGrpSpPr>
          <p:grpSpPr>
            <a:xfrm>
              <a:off x="5201086" y="2117584"/>
              <a:ext cx="318381" cy="318381"/>
              <a:chOff x="3923425" y="3979700"/>
              <a:chExt cx="186275" cy="186275"/>
            </a:xfrm>
          </p:grpSpPr>
          <p:sp>
            <p:nvSpPr>
              <p:cNvPr id="202" name="Google Shape;202;p14"/>
              <p:cNvSpPr/>
              <p:nvPr/>
            </p:nvSpPr>
            <p:spPr>
              <a:xfrm>
                <a:off x="4011075" y="4034450"/>
                <a:ext cx="10950" cy="18150"/>
              </a:xfrm>
              <a:custGeom>
                <a:avLst/>
                <a:gdLst/>
                <a:ahLst/>
                <a:cxnLst/>
                <a:rect l="l" t="t" r="r" b="b"/>
                <a:pathLst>
                  <a:path w="438" h="726" extrusionOk="0">
                    <a:moveTo>
                      <a:pt x="219" y="0"/>
                    </a:moveTo>
                    <a:cubicBezTo>
                      <a:pt x="145" y="0"/>
                      <a:pt x="72" y="5"/>
                      <a:pt x="1" y="16"/>
                    </a:cubicBezTo>
                    <a:lnTo>
                      <a:pt x="1" y="726"/>
                    </a:lnTo>
                    <a:cubicBezTo>
                      <a:pt x="71" y="707"/>
                      <a:pt x="144" y="697"/>
                      <a:pt x="219" y="697"/>
                    </a:cubicBezTo>
                    <a:cubicBezTo>
                      <a:pt x="295" y="697"/>
                      <a:pt x="368" y="707"/>
                      <a:pt x="437" y="726"/>
                    </a:cubicBezTo>
                    <a:lnTo>
                      <a:pt x="437" y="16"/>
                    </a:lnTo>
                    <a:cubicBezTo>
                      <a:pt x="367" y="5"/>
                      <a:pt x="293" y="0"/>
                      <a:pt x="219"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4"/>
              <p:cNvSpPr/>
              <p:nvPr/>
            </p:nvSpPr>
            <p:spPr>
              <a:xfrm>
                <a:off x="3985825" y="4042100"/>
                <a:ext cx="20300" cy="20300"/>
              </a:xfrm>
              <a:custGeom>
                <a:avLst/>
                <a:gdLst/>
                <a:ahLst/>
                <a:cxnLst/>
                <a:rect l="l" t="t" r="r" b="b"/>
                <a:pathLst>
                  <a:path w="812" h="812" extrusionOk="0">
                    <a:moveTo>
                      <a:pt x="310" y="1"/>
                    </a:moveTo>
                    <a:cubicBezTo>
                      <a:pt x="193" y="89"/>
                      <a:pt x="89" y="193"/>
                      <a:pt x="0" y="310"/>
                    </a:cubicBezTo>
                    <a:lnTo>
                      <a:pt x="503" y="812"/>
                    </a:lnTo>
                    <a:cubicBezTo>
                      <a:pt x="577" y="683"/>
                      <a:pt x="683" y="577"/>
                      <a:pt x="812" y="503"/>
                    </a:cubicBezTo>
                    <a:lnTo>
                      <a:pt x="310" y="1"/>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4"/>
              <p:cNvSpPr/>
              <p:nvPr/>
            </p:nvSpPr>
            <p:spPr>
              <a:xfrm>
                <a:off x="3978150" y="4067350"/>
                <a:ext cx="18175" cy="10950"/>
              </a:xfrm>
              <a:custGeom>
                <a:avLst/>
                <a:gdLst/>
                <a:ahLst/>
                <a:cxnLst/>
                <a:rect l="l" t="t" r="r" b="b"/>
                <a:pathLst>
                  <a:path w="727" h="438" extrusionOk="0">
                    <a:moveTo>
                      <a:pt x="17" y="1"/>
                    </a:moveTo>
                    <a:cubicBezTo>
                      <a:pt x="6" y="72"/>
                      <a:pt x="1" y="145"/>
                      <a:pt x="1" y="219"/>
                    </a:cubicBezTo>
                    <a:cubicBezTo>
                      <a:pt x="1" y="293"/>
                      <a:pt x="6" y="367"/>
                      <a:pt x="17" y="437"/>
                    </a:cubicBezTo>
                    <a:lnTo>
                      <a:pt x="727" y="437"/>
                    </a:lnTo>
                    <a:cubicBezTo>
                      <a:pt x="708" y="368"/>
                      <a:pt x="698" y="295"/>
                      <a:pt x="698" y="219"/>
                    </a:cubicBezTo>
                    <a:cubicBezTo>
                      <a:pt x="698" y="144"/>
                      <a:pt x="708" y="71"/>
                      <a:pt x="72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4"/>
              <p:cNvSpPr/>
              <p:nvPr/>
            </p:nvSpPr>
            <p:spPr>
              <a:xfrm>
                <a:off x="3985825" y="4083275"/>
                <a:ext cx="20300" cy="20275"/>
              </a:xfrm>
              <a:custGeom>
                <a:avLst/>
                <a:gdLst/>
                <a:ahLst/>
                <a:cxnLst/>
                <a:rect l="l" t="t" r="r" b="b"/>
                <a:pathLst>
                  <a:path w="812" h="811" extrusionOk="0">
                    <a:moveTo>
                      <a:pt x="503" y="0"/>
                    </a:moveTo>
                    <a:lnTo>
                      <a:pt x="0" y="502"/>
                    </a:lnTo>
                    <a:cubicBezTo>
                      <a:pt x="89" y="619"/>
                      <a:pt x="193" y="723"/>
                      <a:pt x="310" y="811"/>
                    </a:cubicBezTo>
                    <a:lnTo>
                      <a:pt x="812" y="309"/>
                    </a:lnTo>
                    <a:cubicBezTo>
                      <a:pt x="683" y="234"/>
                      <a:pt x="577" y="128"/>
                      <a:pt x="50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4"/>
              <p:cNvSpPr/>
              <p:nvPr/>
            </p:nvSpPr>
            <p:spPr>
              <a:xfrm>
                <a:off x="4011075" y="4093050"/>
                <a:ext cx="10950" cy="18175"/>
              </a:xfrm>
              <a:custGeom>
                <a:avLst/>
                <a:gdLst/>
                <a:ahLst/>
                <a:cxnLst/>
                <a:rect l="l" t="t" r="r" b="b"/>
                <a:pathLst>
                  <a:path w="438" h="727" extrusionOk="0">
                    <a:moveTo>
                      <a:pt x="1" y="1"/>
                    </a:moveTo>
                    <a:lnTo>
                      <a:pt x="1" y="711"/>
                    </a:lnTo>
                    <a:cubicBezTo>
                      <a:pt x="72" y="721"/>
                      <a:pt x="145" y="727"/>
                      <a:pt x="219" y="727"/>
                    </a:cubicBezTo>
                    <a:cubicBezTo>
                      <a:pt x="293" y="727"/>
                      <a:pt x="367" y="721"/>
                      <a:pt x="437" y="711"/>
                    </a:cubicBezTo>
                    <a:lnTo>
                      <a:pt x="437" y="1"/>
                    </a:lnTo>
                    <a:cubicBezTo>
                      <a:pt x="368" y="20"/>
                      <a:pt x="295" y="29"/>
                      <a:pt x="219" y="29"/>
                    </a:cubicBezTo>
                    <a:cubicBezTo>
                      <a:pt x="144" y="29"/>
                      <a:pt x="71" y="20"/>
                      <a:pt x="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4"/>
              <p:cNvSpPr/>
              <p:nvPr/>
            </p:nvSpPr>
            <p:spPr>
              <a:xfrm>
                <a:off x="4027000" y="4083275"/>
                <a:ext cx="20275" cy="20275"/>
              </a:xfrm>
              <a:custGeom>
                <a:avLst/>
                <a:gdLst/>
                <a:ahLst/>
                <a:cxnLst/>
                <a:rect l="l" t="t" r="r" b="b"/>
                <a:pathLst>
                  <a:path w="811" h="811" extrusionOk="0">
                    <a:moveTo>
                      <a:pt x="308" y="0"/>
                    </a:moveTo>
                    <a:cubicBezTo>
                      <a:pt x="234" y="128"/>
                      <a:pt x="128" y="234"/>
                      <a:pt x="0" y="309"/>
                    </a:cubicBezTo>
                    <a:lnTo>
                      <a:pt x="502" y="811"/>
                    </a:lnTo>
                    <a:cubicBezTo>
                      <a:pt x="619" y="723"/>
                      <a:pt x="723" y="619"/>
                      <a:pt x="810" y="502"/>
                    </a:cubicBezTo>
                    <a:lnTo>
                      <a:pt x="308" y="0"/>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4"/>
              <p:cNvSpPr/>
              <p:nvPr/>
            </p:nvSpPr>
            <p:spPr>
              <a:xfrm>
                <a:off x="4036775" y="4067350"/>
                <a:ext cx="18175" cy="10950"/>
              </a:xfrm>
              <a:custGeom>
                <a:avLst/>
                <a:gdLst/>
                <a:ahLst/>
                <a:cxnLst/>
                <a:rect l="l" t="t" r="r" b="b"/>
                <a:pathLst>
                  <a:path w="727" h="438" extrusionOk="0">
                    <a:moveTo>
                      <a:pt x="0" y="1"/>
                    </a:moveTo>
                    <a:cubicBezTo>
                      <a:pt x="20" y="71"/>
                      <a:pt x="29" y="144"/>
                      <a:pt x="29" y="219"/>
                    </a:cubicBezTo>
                    <a:cubicBezTo>
                      <a:pt x="29" y="295"/>
                      <a:pt x="20" y="368"/>
                      <a:pt x="0" y="437"/>
                    </a:cubicBezTo>
                    <a:lnTo>
                      <a:pt x="711" y="437"/>
                    </a:lnTo>
                    <a:cubicBezTo>
                      <a:pt x="721" y="367"/>
                      <a:pt x="727" y="293"/>
                      <a:pt x="727" y="219"/>
                    </a:cubicBezTo>
                    <a:cubicBezTo>
                      <a:pt x="727" y="145"/>
                      <a:pt x="721" y="72"/>
                      <a:pt x="71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4"/>
              <p:cNvSpPr/>
              <p:nvPr/>
            </p:nvSpPr>
            <p:spPr>
              <a:xfrm>
                <a:off x="3923425" y="3979700"/>
                <a:ext cx="186275" cy="186275"/>
              </a:xfrm>
              <a:custGeom>
                <a:avLst/>
                <a:gdLst/>
                <a:ahLst/>
                <a:cxnLst/>
                <a:rect l="l" t="t" r="r" b="b"/>
                <a:pathLst>
                  <a:path w="7451" h="7451" extrusionOk="0">
                    <a:moveTo>
                      <a:pt x="3725" y="1754"/>
                    </a:moveTo>
                    <a:cubicBezTo>
                      <a:pt x="4813" y="1754"/>
                      <a:pt x="5697" y="2638"/>
                      <a:pt x="5697" y="3725"/>
                    </a:cubicBezTo>
                    <a:cubicBezTo>
                      <a:pt x="5697" y="4812"/>
                      <a:pt x="4813" y="5698"/>
                      <a:pt x="3725" y="5698"/>
                    </a:cubicBezTo>
                    <a:cubicBezTo>
                      <a:pt x="2638" y="5698"/>
                      <a:pt x="1753" y="4812"/>
                      <a:pt x="1753" y="3725"/>
                    </a:cubicBezTo>
                    <a:cubicBezTo>
                      <a:pt x="1753" y="2638"/>
                      <a:pt x="2638" y="1754"/>
                      <a:pt x="3725" y="1754"/>
                    </a:cubicBezTo>
                    <a:close/>
                    <a:moveTo>
                      <a:pt x="3725" y="0"/>
                    </a:moveTo>
                    <a:cubicBezTo>
                      <a:pt x="3604" y="0"/>
                      <a:pt x="3507" y="98"/>
                      <a:pt x="3507" y="219"/>
                    </a:cubicBezTo>
                    <a:lnTo>
                      <a:pt x="3507" y="885"/>
                    </a:lnTo>
                    <a:cubicBezTo>
                      <a:pt x="2885" y="932"/>
                      <a:pt x="2319" y="1180"/>
                      <a:pt x="1872" y="1563"/>
                    </a:cubicBezTo>
                    <a:lnTo>
                      <a:pt x="1400" y="1091"/>
                    </a:lnTo>
                    <a:cubicBezTo>
                      <a:pt x="1357" y="1049"/>
                      <a:pt x="1301" y="1027"/>
                      <a:pt x="1245" y="1027"/>
                    </a:cubicBezTo>
                    <a:cubicBezTo>
                      <a:pt x="1189" y="1027"/>
                      <a:pt x="1134" y="1049"/>
                      <a:pt x="1091" y="1091"/>
                    </a:cubicBezTo>
                    <a:cubicBezTo>
                      <a:pt x="1006" y="1176"/>
                      <a:pt x="1006" y="1314"/>
                      <a:pt x="1091" y="1400"/>
                    </a:cubicBezTo>
                    <a:lnTo>
                      <a:pt x="1563" y="1872"/>
                    </a:lnTo>
                    <a:cubicBezTo>
                      <a:pt x="1180" y="2319"/>
                      <a:pt x="932" y="2885"/>
                      <a:pt x="885" y="3507"/>
                    </a:cubicBezTo>
                    <a:lnTo>
                      <a:pt x="218" y="3507"/>
                    </a:lnTo>
                    <a:cubicBezTo>
                      <a:pt x="98" y="3507"/>
                      <a:pt x="0" y="3605"/>
                      <a:pt x="0" y="3725"/>
                    </a:cubicBezTo>
                    <a:cubicBezTo>
                      <a:pt x="0" y="3846"/>
                      <a:pt x="98" y="3943"/>
                      <a:pt x="218" y="3943"/>
                    </a:cubicBezTo>
                    <a:lnTo>
                      <a:pt x="885" y="3943"/>
                    </a:lnTo>
                    <a:cubicBezTo>
                      <a:pt x="932" y="4565"/>
                      <a:pt x="1180" y="5132"/>
                      <a:pt x="1563" y="5578"/>
                    </a:cubicBezTo>
                    <a:lnTo>
                      <a:pt x="1091" y="6051"/>
                    </a:lnTo>
                    <a:cubicBezTo>
                      <a:pt x="1006" y="6136"/>
                      <a:pt x="1006" y="6275"/>
                      <a:pt x="1091" y="6359"/>
                    </a:cubicBezTo>
                    <a:cubicBezTo>
                      <a:pt x="1134" y="6402"/>
                      <a:pt x="1189" y="6423"/>
                      <a:pt x="1245" y="6423"/>
                    </a:cubicBezTo>
                    <a:cubicBezTo>
                      <a:pt x="1301" y="6423"/>
                      <a:pt x="1357" y="6402"/>
                      <a:pt x="1400" y="6359"/>
                    </a:cubicBezTo>
                    <a:lnTo>
                      <a:pt x="1872" y="5887"/>
                    </a:lnTo>
                    <a:cubicBezTo>
                      <a:pt x="2319" y="6270"/>
                      <a:pt x="2885" y="6518"/>
                      <a:pt x="3507" y="6565"/>
                    </a:cubicBezTo>
                    <a:lnTo>
                      <a:pt x="3507" y="7233"/>
                    </a:lnTo>
                    <a:cubicBezTo>
                      <a:pt x="3507" y="7353"/>
                      <a:pt x="3604" y="7451"/>
                      <a:pt x="3725" y="7451"/>
                    </a:cubicBezTo>
                    <a:cubicBezTo>
                      <a:pt x="3845" y="7451"/>
                      <a:pt x="3943" y="7353"/>
                      <a:pt x="3943" y="7233"/>
                    </a:cubicBezTo>
                    <a:lnTo>
                      <a:pt x="3943" y="6565"/>
                    </a:lnTo>
                    <a:cubicBezTo>
                      <a:pt x="4565" y="6518"/>
                      <a:pt x="5132" y="6270"/>
                      <a:pt x="5579" y="5887"/>
                    </a:cubicBezTo>
                    <a:lnTo>
                      <a:pt x="6051" y="6359"/>
                    </a:lnTo>
                    <a:cubicBezTo>
                      <a:pt x="6094" y="6402"/>
                      <a:pt x="6149" y="6423"/>
                      <a:pt x="6205" y="6423"/>
                    </a:cubicBezTo>
                    <a:cubicBezTo>
                      <a:pt x="6261" y="6423"/>
                      <a:pt x="6316" y="6402"/>
                      <a:pt x="6359" y="6359"/>
                    </a:cubicBezTo>
                    <a:cubicBezTo>
                      <a:pt x="6445" y="6275"/>
                      <a:pt x="6445" y="6136"/>
                      <a:pt x="6359" y="6051"/>
                    </a:cubicBezTo>
                    <a:lnTo>
                      <a:pt x="5887" y="5578"/>
                    </a:lnTo>
                    <a:cubicBezTo>
                      <a:pt x="6270" y="5132"/>
                      <a:pt x="6518" y="4565"/>
                      <a:pt x="6565" y="3943"/>
                    </a:cubicBezTo>
                    <a:lnTo>
                      <a:pt x="7232" y="3943"/>
                    </a:lnTo>
                    <a:cubicBezTo>
                      <a:pt x="7353" y="3943"/>
                      <a:pt x="7451" y="3846"/>
                      <a:pt x="7451" y="3725"/>
                    </a:cubicBezTo>
                    <a:cubicBezTo>
                      <a:pt x="7451" y="3605"/>
                      <a:pt x="7353" y="3507"/>
                      <a:pt x="7232" y="3507"/>
                    </a:cubicBezTo>
                    <a:lnTo>
                      <a:pt x="6565" y="3507"/>
                    </a:lnTo>
                    <a:cubicBezTo>
                      <a:pt x="6518" y="2885"/>
                      <a:pt x="6270" y="2319"/>
                      <a:pt x="5887" y="1872"/>
                    </a:cubicBezTo>
                    <a:lnTo>
                      <a:pt x="6359" y="1400"/>
                    </a:lnTo>
                    <a:cubicBezTo>
                      <a:pt x="6445" y="1314"/>
                      <a:pt x="6445" y="1176"/>
                      <a:pt x="6359" y="1091"/>
                    </a:cubicBezTo>
                    <a:cubicBezTo>
                      <a:pt x="6317" y="1049"/>
                      <a:pt x="6261" y="1027"/>
                      <a:pt x="6205" y="1027"/>
                    </a:cubicBezTo>
                    <a:cubicBezTo>
                      <a:pt x="6149" y="1027"/>
                      <a:pt x="6093" y="1049"/>
                      <a:pt x="6051" y="1091"/>
                    </a:cubicBezTo>
                    <a:lnTo>
                      <a:pt x="5579" y="1563"/>
                    </a:lnTo>
                    <a:cubicBezTo>
                      <a:pt x="5132" y="1180"/>
                      <a:pt x="4565" y="932"/>
                      <a:pt x="3943" y="885"/>
                    </a:cubicBezTo>
                    <a:lnTo>
                      <a:pt x="3943" y="219"/>
                    </a:lnTo>
                    <a:cubicBezTo>
                      <a:pt x="3943" y="98"/>
                      <a:pt x="3845" y="0"/>
                      <a:pt x="3725"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4"/>
              <p:cNvSpPr/>
              <p:nvPr/>
            </p:nvSpPr>
            <p:spPr>
              <a:xfrm>
                <a:off x="4027000" y="4042100"/>
                <a:ext cx="20275" cy="20300"/>
              </a:xfrm>
              <a:custGeom>
                <a:avLst/>
                <a:gdLst/>
                <a:ahLst/>
                <a:cxnLst/>
                <a:rect l="l" t="t" r="r" b="b"/>
                <a:pathLst>
                  <a:path w="811" h="812" extrusionOk="0">
                    <a:moveTo>
                      <a:pt x="502" y="1"/>
                    </a:moveTo>
                    <a:lnTo>
                      <a:pt x="0" y="503"/>
                    </a:lnTo>
                    <a:cubicBezTo>
                      <a:pt x="128" y="577"/>
                      <a:pt x="234" y="683"/>
                      <a:pt x="308" y="812"/>
                    </a:cubicBezTo>
                    <a:lnTo>
                      <a:pt x="810" y="310"/>
                    </a:lnTo>
                    <a:cubicBezTo>
                      <a:pt x="723" y="193"/>
                      <a:pt x="619" y="89"/>
                      <a:pt x="5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4"/>
              <p:cNvSpPr/>
              <p:nvPr/>
            </p:nvSpPr>
            <p:spPr>
              <a:xfrm>
                <a:off x="4006500" y="4062775"/>
                <a:ext cx="20100" cy="20100"/>
              </a:xfrm>
              <a:custGeom>
                <a:avLst/>
                <a:gdLst/>
                <a:ahLst/>
                <a:cxnLst/>
                <a:rect l="l" t="t" r="r" b="b"/>
                <a:pathLst>
                  <a:path w="804" h="804" extrusionOk="0">
                    <a:moveTo>
                      <a:pt x="402" y="1"/>
                    </a:moveTo>
                    <a:cubicBezTo>
                      <a:pt x="181" y="1"/>
                      <a:pt x="0" y="181"/>
                      <a:pt x="0" y="402"/>
                    </a:cubicBezTo>
                    <a:cubicBezTo>
                      <a:pt x="0" y="624"/>
                      <a:pt x="181" y="804"/>
                      <a:pt x="402" y="804"/>
                    </a:cubicBezTo>
                    <a:cubicBezTo>
                      <a:pt x="624" y="804"/>
                      <a:pt x="804" y="624"/>
                      <a:pt x="804" y="402"/>
                    </a:cubicBezTo>
                    <a:cubicBezTo>
                      <a:pt x="804" y="181"/>
                      <a:pt x="624" y="1"/>
                      <a:pt x="4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12" name="Google Shape;212;p14"/>
          <p:cNvGrpSpPr/>
          <p:nvPr/>
        </p:nvGrpSpPr>
        <p:grpSpPr>
          <a:xfrm>
            <a:off x="1288738" y="3113550"/>
            <a:ext cx="543900" cy="543900"/>
            <a:chOff x="3880363" y="3334650"/>
            <a:chExt cx="543900" cy="543900"/>
          </a:xfrm>
        </p:grpSpPr>
        <p:sp>
          <p:nvSpPr>
            <p:cNvPr id="213" name="Google Shape;213;p14"/>
            <p:cNvSpPr/>
            <p:nvPr/>
          </p:nvSpPr>
          <p:spPr>
            <a:xfrm>
              <a:off x="3880363" y="3334650"/>
              <a:ext cx="543900" cy="543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4" name="Google Shape;214;p14"/>
            <p:cNvGrpSpPr/>
            <p:nvPr/>
          </p:nvGrpSpPr>
          <p:grpSpPr>
            <a:xfrm>
              <a:off x="4011875" y="3447416"/>
              <a:ext cx="280874" cy="318368"/>
              <a:chOff x="4596850" y="2718400"/>
              <a:chExt cx="164350" cy="186300"/>
            </a:xfrm>
          </p:grpSpPr>
          <p:sp>
            <p:nvSpPr>
              <p:cNvPr id="215" name="Google Shape;215;p14"/>
              <p:cNvSpPr/>
              <p:nvPr/>
            </p:nvSpPr>
            <p:spPr>
              <a:xfrm>
                <a:off x="4640675" y="2871850"/>
                <a:ext cx="76700" cy="32850"/>
              </a:xfrm>
              <a:custGeom>
                <a:avLst/>
                <a:gdLst/>
                <a:ahLst/>
                <a:cxnLst/>
                <a:rect l="l" t="t" r="r" b="b"/>
                <a:pathLst>
                  <a:path w="3068" h="1314" extrusionOk="0">
                    <a:moveTo>
                      <a:pt x="1095" y="0"/>
                    </a:moveTo>
                    <a:cubicBezTo>
                      <a:pt x="492" y="0"/>
                      <a:pt x="0" y="491"/>
                      <a:pt x="0" y="1095"/>
                    </a:cubicBezTo>
                    <a:cubicBezTo>
                      <a:pt x="0" y="1215"/>
                      <a:pt x="98" y="1313"/>
                      <a:pt x="219" y="1313"/>
                    </a:cubicBezTo>
                    <a:lnTo>
                      <a:pt x="2849" y="1313"/>
                    </a:lnTo>
                    <a:cubicBezTo>
                      <a:pt x="2970" y="1313"/>
                      <a:pt x="3068" y="1215"/>
                      <a:pt x="3068" y="1095"/>
                    </a:cubicBezTo>
                    <a:cubicBezTo>
                      <a:pt x="3068" y="491"/>
                      <a:pt x="2576" y="0"/>
                      <a:pt x="197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4"/>
              <p:cNvSpPr/>
              <p:nvPr/>
            </p:nvSpPr>
            <p:spPr>
              <a:xfrm>
                <a:off x="4596850" y="2718400"/>
                <a:ext cx="164350" cy="142475"/>
              </a:xfrm>
              <a:custGeom>
                <a:avLst/>
                <a:gdLst/>
                <a:ahLst/>
                <a:cxnLst/>
                <a:rect l="l" t="t" r="r" b="b"/>
                <a:pathLst>
                  <a:path w="6574" h="5699" extrusionOk="0">
                    <a:moveTo>
                      <a:pt x="218" y="1"/>
                    </a:moveTo>
                    <a:cubicBezTo>
                      <a:pt x="98" y="1"/>
                      <a:pt x="0" y="99"/>
                      <a:pt x="0" y="219"/>
                    </a:cubicBezTo>
                    <a:lnTo>
                      <a:pt x="0" y="1242"/>
                    </a:lnTo>
                    <a:cubicBezTo>
                      <a:pt x="0" y="2120"/>
                      <a:pt x="342" y="2945"/>
                      <a:pt x="963" y="3566"/>
                    </a:cubicBezTo>
                    <a:cubicBezTo>
                      <a:pt x="1532" y="4135"/>
                      <a:pt x="2273" y="4470"/>
                      <a:pt x="3069" y="4521"/>
                    </a:cubicBezTo>
                    <a:lnTo>
                      <a:pt x="3069" y="5699"/>
                    </a:lnTo>
                    <a:lnTo>
                      <a:pt x="3506" y="5699"/>
                    </a:lnTo>
                    <a:lnTo>
                      <a:pt x="3506" y="4521"/>
                    </a:lnTo>
                    <a:cubicBezTo>
                      <a:pt x="4301" y="4470"/>
                      <a:pt x="5043" y="4135"/>
                      <a:pt x="5612" y="3566"/>
                    </a:cubicBezTo>
                    <a:cubicBezTo>
                      <a:pt x="6233" y="2945"/>
                      <a:pt x="6574" y="2120"/>
                      <a:pt x="6574" y="1242"/>
                    </a:cubicBezTo>
                    <a:lnTo>
                      <a:pt x="6574" y="219"/>
                    </a:lnTo>
                    <a:cubicBezTo>
                      <a:pt x="6574" y="99"/>
                      <a:pt x="6476" y="1"/>
                      <a:pt x="6356" y="1"/>
                    </a:cubicBezTo>
                    <a:cubicBezTo>
                      <a:pt x="6235" y="1"/>
                      <a:pt x="6137" y="99"/>
                      <a:pt x="6137" y="219"/>
                    </a:cubicBezTo>
                    <a:lnTo>
                      <a:pt x="6137" y="1242"/>
                    </a:lnTo>
                    <a:cubicBezTo>
                      <a:pt x="6137" y="2740"/>
                      <a:pt x="4975" y="3972"/>
                      <a:pt x="3506" y="4084"/>
                    </a:cubicBezTo>
                    <a:lnTo>
                      <a:pt x="3506" y="3495"/>
                    </a:lnTo>
                    <a:cubicBezTo>
                      <a:pt x="4652" y="3385"/>
                      <a:pt x="5552" y="2417"/>
                      <a:pt x="5552" y="1242"/>
                    </a:cubicBezTo>
                    <a:lnTo>
                      <a:pt x="5552" y="219"/>
                    </a:lnTo>
                    <a:cubicBezTo>
                      <a:pt x="5552" y="99"/>
                      <a:pt x="5454" y="1"/>
                      <a:pt x="5333" y="1"/>
                    </a:cubicBezTo>
                    <a:cubicBezTo>
                      <a:pt x="5213" y="1"/>
                      <a:pt x="5115" y="99"/>
                      <a:pt x="5115" y="219"/>
                    </a:cubicBezTo>
                    <a:lnTo>
                      <a:pt x="5115" y="1242"/>
                    </a:lnTo>
                    <a:cubicBezTo>
                      <a:pt x="5115" y="2176"/>
                      <a:pt x="4410" y="2948"/>
                      <a:pt x="3506" y="3056"/>
                    </a:cubicBezTo>
                    <a:lnTo>
                      <a:pt x="3506" y="2463"/>
                    </a:lnTo>
                    <a:cubicBezTo>
                      <a:pt x="4086" y="2360"/>
                      <a:pt x="4528" y="1852"/>
                      <a:pt x="4528" y="1242"/>
                    </a:cubicBezTo>
                    <a:lnTo>
                      <a:pt x="4528" y="219"/>
                    </a:lnTo>
                    <a:cubicBezTo>
                      <a:pt x="4528" y="99"/>
                      <a:pt x="4430" y="1"/>
                      <a:pt x="4310" y="1"/>
                    </a:cubicBezTo>
                    <a:cubicBezTo>
                      <a:pt x="4189" y="1"/>
                      <a:pt x="4092" y="99"/>
                      <a:pt x="4092" y="219"/>
                    </a:cubicBezTo>
                    <a:lnTo>
                      <a:pt x="4092" y="1242"/>
                    </a:lnTo>
                    <a:cubicBezTo>
                      <a:pt x="4092" y="1610"/>
                      <a:pt x="3844" y="1921"/>
                      <a:pt x="3506" y="2016"/>
                    </a:cubicBezTo>
                    <a:lnTo>
                      <a:pt x="3506" y="219"/>
                    </a:lnTo>
                    <a:cubicBezTo>
                      <a:pt x="3506" y="99"/>
                      <a:pt x="3408" y="1"/>
                      <a:pt x="3288" y="1"/>
                    </a:cubicBezTo>
                    <a:cubicBezTo>
                      <a:pt x="3166" y="1"/>
                      <a:pt x="3069" y="99"/>
                      <a:pt x="3069" y="219"/>
                    </a:cubicBezTo>
                    <a:lnTo>
                      <a:pt x="3069" y="2016"/>
                    </a:lnTo>
                    <a:cubicBezTo>
                      <a:pt x="2731" y="1921"/>
                      <a:pt x="2482" y="1610"/>
                      <a:pt x="2482" y="1242"/>
                    </a:cubicBezTo>
                    <a:lnTo>
                      <a:pt x="2482" y="219"/>
                    </a:lnTo>
                    <a:cubicBezTo>
                      <a:pt x="2482" y="99"/>
                      <a:pt x="2385" y="1"/>
                      <a:pt x="2264" y="1"/>
                    </a:cubicBezTo>
                    <a:cubicBezTo>
                      <a:pt x="2144" y="1"/>
                      <a:pt x="2046" y="99"/>
                      <a:pt x="2046" y="219"/>
                    </a:cubicBezTo>
                    <a:lnTo>
                      <a:pt x="2046" y="1242"/>
                    </a:lnTo>
                    <a:cubicBezTo>
                      <a:pt x="2046" y="1852"/>
                      <a:pt x="2489" y="2360"/>
                      <a:pt x="3069" y="2463"/>
                    </a:cubicBezTo>
                    <a:lnTo>
                      <a:pt x="3069" y="3056"/>
                    </a:lnTo>
                    <a:cubicBezTo>
                      <a:pt x="2164" y="2948"/>
                      <a:pt x="1460" y="2176"/>
                      <a:pt x="1460" y="1242"/>
                    </a:cubicBezTo>
                    <a:lnTo>
                      <a:pt x="1460" y="219"/>
                    </a:lnTo>
                    <a:cubicBezTo>
                      <a:pt x="1460" y="99"/>
                      <a:pt x="1362" y="1"/>
                      <a:pt x="1242" y="1"/>
                    </a:cubicBezTo>
                    <a:cubicBezTo>
                      <a:pt x="1120" y="1"/>
                      <a:pt x="1023" y="99"/>
                      <a:pt x="1023" y="219"/>
                    </a:cubicBezTo>
                    <a:lnTo>
                      <a:pt x="1023" y="1242"/>
                    </a:lnTo>
                    <a:cubicBezTo>
                      <a:pt x="1023" y="2417"/>
                      <a:pt x="1923" y="3385"/>
                      <a:pt x="3069" y="3495"/>
                    </a:cubicBezTo>
                    <a:lnTo>
                      <a:pt x="3069" y="4084"/>
                    </a:lnTo>
                    <a:cubicBezTo>
                      <a:pt x="1599" y="3972"/>
                      <a:pt x="437" y="2740"/>
                      <a:pt x="437" y="1242"/>
                    </a:cubicBezTo>
                    <a:lnTo>
                      <a:pt x="437" y="219"/>
                    </a:lnTo>
                    <a:cubicBezTo>
                      <a:pt x="437" y="99"/>
                      <a:pt x="339" y="1"/>
                      <a:pt x="218"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217" name="Google Shape;217;p14"/>
          <p:cNvCxnSpPr/>
          <p:nvPr/>
        </p:nvCxnSpPr>
        <p:spPr>
          <a:xfrm rot="10800000" flipH="1">
            <a:off x="-352022" y="667636"/>
            <a:ext cx="6830700" cy="10500"/>
          </a:xfrm>
          <a:prstGeom prst="straightConnector1">
            <a:avLst/>
          </a:prstGeom>
          <a:noFill/>
          <a:ln w="19050" cap="flat" cmpd="sng">
            <a:solidFill>
              <a:srgbClr val="924430"/>
            </a:solidFill>
            <a:prstDash val="solid"/>
            <a:round/>
            <a:headEnd type="none" w="med" len="med"/>
            <a:tailEnd type="none" w="med" len="med"/>
          </a:ln>
        </p:spPr>
      </p:cxnSp>
      <p:cxnSp>
        <p:nvCxnSpPr>
          <p:cNvPr id="218" name="Google Shape;218;p14"/>
          <p:cNvCxnSpPr/>
          <p:nvPr/>
        </p:nvCxnSpPr>
        <p:spPr>
          <a:xfrm rot="10800000" flipH="1">
            <a:off x="3421678" y="4441311"/>
            <a:ext cx="6830700" cy="10500"/>
          </a:xfrm>
          <a:prstGeom prst="straightConnector1">
            <a:avLst/>
          </a:prstGeom>
          <a:noFill/>
          <a:ln w="19050" cap="flat" cmpd="sng">
            <a:solidFill>
              <a:srgbClr val="924430"/>
            </a:solidFill>
            <a:prstDash val="solid"/>
            <a:round/>
            <a:headEnd type="none" w="med" len="med"/>
            <a:tailEnd type="none" w="med" len="med"/>
          </a:ln>
        </p:spPr>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55"/>
        <p:cNvGrpSpPr/>
        <p:nvPr/>
      </p:nvGrpSpPr>
      <p:grpSpPr>
        <a:xfrm>
          <a:off x="0" y="0"/>
          <a:ext cx="0" cy="0"/>
          <a:chOff x="0" y="0"/>
          <a:chExt cx="0" cy="0"/>
        </a:xfrm>
      </p:grpSpPr>
      <p:graphicFrame>
        <p:nvGraphicFramePr>
          <p:cNvPr id="1056" name="Google Shape;1056;p32"/>
          <p:cNvGraphicFramePr/>
          <p:nvPr/>
        </p:nvGraphicFramePr>
        <p:xfrm>
          <a:off x="1001338" y="944375"/>
          <a:ext cx="7141300" cy="4017545"/>
        </p:xfrm>
        <a:graphic>
          <a:graphicData uri="http://schemas.openxmlformats.org/drawingml/2006/table">
            <a:tbl>
              <a:tblPr>
                <a:noFill/>
                <a:tableStyleId>{3BA7292A-B400-4D06-B4C8-3B3093DE1ACD}</a:tableStyleId>
              </a:tblPr>
              <a:tblGrid>
                <a:gridCol w="3570650">
                  <a:extLst>
                    <a:ext uri="{9D8B030D-6E8A-4147-A177-3AD203B41FA5}">
                      <a16:colId xmlns:a16="http://schemas.microsoft.com/office/drawing/2014/main" val="20000"/>
                    </a:ext>
                  </a:extLst>
                </a:gridCol>
                <a:gridCol w="3570650">
                  <a:extLst>
                    <a:ext uri="{9D8B030D-6E8A-4147-A177-3AD203B41FA5}">
                      <a16:colId xmlns:a16="http://schemas.microsoft.com/office/drawing/2014/main" val="20001"/>
                    </a:ext>
                  </a:extLst>
                </a:gridCol>
              </a:tblGrid>
              <a:tr h="481925">
                <a:tc>
                  <a:txBody>
                    <a:bodyPr/>
                    <a:lstStyle/>
                    <a:p>
                      <a:pPr marL="0" lvl="0" indent="0" algn="ctr" rtl="0">
                        <a:spcBef>
                          <a:spcPts val="0"/>
                        </a:spcBef>
                        <a:spcAft>
                          <a:spcPts val="0"/>
                        </a:spcAft>
                        <a:buNone/>
                      </a:pPr>
                      <a:r>
                        <a:rPr lang="en" sz="1800" b="1">
                          <a:latin typeface="Fira Sans Extra Condensed"/>
                          <a:ea typeface="Fira Sans Extra Condensed"/>
                          <a:cs typeface="Fira Sans Extra Condensed"/>
                          <a:sym typeface="Fira Sans Extra Condensed"/>
                        </a:rPr>
                        <a:t>Quiebre en la confianza en la Iglesia</a:t>
                      </a:r>
                      <a:endParaRPr sz="1800" b="1">
                        <a:latin typeface="Fira Sans Extra Condensed"/>
                        <a:ea typeface="Fira Sans Extra Condensed"/>
                        <a:cs typeface="Fira Sans Extra Condensed"/>
                        <a:sym typeface="Fira Sans Extra Condensed"/>
                      </a:endParaRPr>
                    </a:p>
                  </a:txBody>
                  <a:tcPr marL="91425" marR="91425" marT="91425" marB="91425">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chemeClr val="accent2"/>
                    </a:solidFill>
                  </a:tcPr>
                </a:tc>
                <a:tc>
                  <a:txBody>
                    <a:bodyPr/>
                    <a:lstStyle/>
                    <a:p>
                      <a:pPr marL="0" lvl="0" indent="0" algn="ctr" rtl="0">
                        <a:spcBef>
                          <a:spcPts val="0"/>
                        </a:spcBef>
                        <a:spcAft>
                          <a:spcPts val="0"/>
                        </a:spcAft>
                        <a:buNone/>
                      </a:pPr>
                      <a:r>
                        <a:rPr lang="en" sz="1800" b="1">
                          <a:latin typeface="Fira Sans Extra Condensed"/>
                          <a:ea typeface="Fira Sans Extra Condensed"/>
                          <a:cs typeface="Fira Sans Extra Condensed"/>
                          <a:sym typeface="Fira Sans Extra Condensed"/>
                        </a:rPr>
                        <a:t>Crisis de los abusos</a:t>
                      </a:r>
                      <a:endParaRPr sz="1800" b="1">
                        <a:latin typeface="Fira Sans Extra Condensed"/>
                        <a:ea typeface="Fira Sans Extra Condensed"/>
                        <a:cs typeface="Fira Sans Extra Condensed"/>
                        <a:sym typeface="Fira Sans Extra Condensed"/>
                      </a:endParaRPr>
                    </a:p>
                  </a:txBody>
                  <a:tcPr marL="91425" marR="91425" marT="91425" marB="91425">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1313000">
                <a:tc>
                  <a:txBody>
                    <a:bodyPr/>
                    <a:lstStyle/>
                    <a:p>
                      <a:pPr marL="0" lvl="0" indent="0" algn="just" rtl="0">
                        <a:spcBef>
                          <a:spcPts val="0"/>
                        </a:spcBef>
                        <a:spcAft>
                          <a:spcPts val="0"/>
                        </a:spcAft>
                        <a:buClr>
                          <a:schemeClr val="dk1"/>
                        </a:buClr>
                        <a:buSzPts val="1100"/>
                        <a:buFont typeface="Arial"/>
                        <a:buNone/>
                      </a:pPr>
                      <a:r>
                        <a:rPr lang="en" sz="1300">
                          <a:solidFill>
                            <a:schemeClr val="dk1"/>
                          </a:solidFill>
                          <a:latin typeface="Roboto"/>
                          <a:ea typeface="Roboto"/>
                          <a:cs typeface="Roboto"/>
                          <a:sym typeface="Roboto"/>
                        </a:rPr>
                        <a:t>Disonancia e incoherencia entre lo que dice ser la Iglesia y lo que realmente es, considerándola además una institución corrupta con intereses y una "agenda" propia </a:t>
                      </a:r>
                      <a:endParaRPr sz="1300">
                        <a:solidFill>
                          <a:schemeClr val="dk1"/>
                        </a:solidFill>
                        <a:latin typeface="Roboto"/>
                        <a:ea typeface="Roboto"/>
                        <a:cs typeface="Roboto"/>
                        <a:sym typeface="Roboto"/>
                      </a:endParaRPr>
                    </a:p>
                  </a:txBody>
                  <a:tcPr marL="91425" marR="91425" marT="91425" marB="91425" anchor="ctr">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rgbClr val="E9D19F">
                        <a:alpha val="63129"/>
                      </a:srgbClr>
                    </a:solidFill>
                  </a:tcPr>
                </a:tc>
                <a:tc>
                  <a:txBody>
                    <a:bodyPr/>
                    <a:lstStyle/>
                    <a:p>
                      <a:pPr marL="0" lvl="0" indent="0" algn="just" rtl="0">
                        <a:spcBef>
                          <a:spcPts val="0"/>
                        </a:spcBef>
                        <a:spcAft>
                          <a:spcPts val="0"/>
                        </a:spcAft>
                        <a:buClr>
                          <a:schemeClr val="dk1"/>
                        </a:buClr>
                        <a:buSzPts val="1100"/>
                        <a:buFont typeface="Arial"/>
                        <a:buNone/>
                      </a:pPr>
                      <a:r>
                        <a:rPr lang="en" sz="1300">
                          <a:solidFill>
                            <a:schemeClr val="dk1"/>
                          </a:solidFill>
                          <a:latin typeface="Roboto"/>
                          <a:ea typeface="Roboto"/>
                          <a:cs typeface="Roboto"/>
                          <a:sym typeface="Roboto"/>
                        </a:rPr>
                        <a:t>Factor de profundización de la desconfianza y desafiliación, además de ser considerado un hecho catalizador que llevó a la mayoría de los entrevistados a comenzar a cuestionar la religión institucional y explorar religiosidades/espiritualidades no afiliadas</a:t>
                      </a:r>
                      <a:endParaRPr sz="1300">
                        <a:solidFill>
                          <a:schemeClr val="dk1"/>
                        </a:solidFill>
                        <a:latin typeface="Roboto"/>
                        <a:ea typeface="Roboto"/>
                        <a:cs typeface="Roboto"/>
                        <a:sym typeface="Roboto"/>
                      </a:endParaRPr>
                    </a:p>
                  </a:txBody>
                  <a:tcPr marL="91425" marR="91425" marT="91425" marB="91425" anchor="ctr">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rgbClr val="E4D3B8">
                        <a:alpha val="68160"/>
                      </a:srgbClr>
                    </a:solidFill>
                  </a:tcPr>
                </a:tc>
                <a:extLst>
                  <a:ext uri="{0D108BD9-81ED-4DB2-BD59-A6C34878D82A}">
                    <a16:rowId xmlns:a16="http://schemas.microsoft.com/office/drawing/2014/main" val="10001"/>
                  </a:ext>
                </a:extLst>
              </a:tr>
              <a:tr h="1902700">
                <a:tc>
                  <a:txBody>
                    <a:bodyPr/>
                    <a:lstStyle/>
                    <a:p>
                      <a:pPr marL="0" lvl="0" indent="0" algn="ctr" rtl="0">
                        <a:spcBef>
                          <a:spcPts val="0"/>
                        </a:spcBef>
                        <a:spcAft>
                          <a:spcPts val="0"/>
                        </a:spcAft>
                        <a:buNone/>
                      </a:pPr>
                      <a:r>
                        <a:rPr lang="en" sz="1300">
                          <a:solidFill>
                            <a:schemeClr val="dk1"/>
                          </a:solidFill>
                          <a:latin typeface="Roboto"/>
                          <a:ea typeface="Roboto"/>
                          <a:cs typeface="Roboto"/>
                          <a:sym typeface="Roboto"/>
                        </a:rPr>
                        <a:t>“Personalmente yo, actualmente yo, la considero más que nada como un negocio. Porque no es secreto para nadie que la Iglesia católica es uno de los mayores, eh, instituciones de mayores terratenientes dentro del planeta. O sea, tienen una cantidad de terreno y posesión increíble” (Estudiante de la Facultad de Derecho)</a:t>
                      </a:r>
                      <a:endParaRPr sz="1300"/>
                    </a:p>
                  </a:txBody>
                  <a:tcPr marL="91425" marR="91425" marT="91425" marB="91425" anchor="ctr">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rgbClr val="E9D19F">
                        <a:alpha val="41900"/>
                      </a:srgbClr>
                    </a:solidFill>
                  </a:tcPr>
                </a:tc>
                <a:tc>
                  <a:txBody>
                    <a:bodyPr/>
                    <a:lstStyle/>
                    <a:p>
                      <a:pPr marL="0" lvl="0" indent="0" algn="ctr" rtl="0">
                        <a:spcBef>
                          <a:spcPts val="0"/>
                        </a:spcBef>
                        <a:spcAft>
                          <a:spcPts val="0"/>
                        </a:spcAft>
                        <a:buNone/>
                      </a:pPr>
                      <a:r>
                        <a:rPr lang="en" sz="1300">
                          <a:solidFill>
                            <a:schemeClr val="dk1"/>
                          </a:solidFill>
                          <a:latin typeface="Roboto"/>
                          <a:ea typeface="Roboto"/>
                          <a:cs typeface="Roboto"/>
                          <a:sym typeface="Roboto"/>
                        </a:rPr>
                        <a:t>“Para mí el quiebre con esas instituciones fue despertarme, poner la tele y ver: ‘Caso Karadima, se está investigando tal cosa. El anterior Papa antes del Papa Francisco es encubridor, no aguantó la presión y decidió salirse de Papa’ o ‘Iglesia católica condena el acto, pero no vamos a destituir a tal persona’. Eso fue como las cosas que me hicieron pensar ‘quiero estar ajena’” (Estudiante de la Facultad de Medicina)</a:t>
                      </a:r>
                      <a:endParaRPr sz="1300"/>
                    </a:p>
                  </a:txBody>
                  <a:tcPr marL="91425" marR="91425" marT="91425" marB="91425" anchor="ctr">
                    <a:lnL w="19050" cap="flat" cmpd="sng">
                      <a:solidFill>
                        <a:schemeClr val="lt1"/>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rgbClr val="E4D3B8">
                        <a:alpha val="30730"/>
                      </a:srgbClr>
                    </a:solidFill>
                  </a:tcPr>
                </a:tc>
                <a:extLst>
                  <a:ext uri="{0D108BD9-81ED-4DB2-BD59-A6C34878D82A}">
                    <a16:rowId xmlns:a16="http://schemas.microsoft.com/office/drawing/2014/main" val="10002"/>
                  </a:ext>
                </a:extLst>
              </a:tr>
            </a:tbl>
          </a:graphicData>
        </a:graphic>
      </p:graphicFrame>
      <p:sp>
        <p:nvSpPr>
          <p:cNvPr id="1057" name="Google Shape;1057;p32"/>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3000">
                <a:solidFill>
                  <a:srgbClr val="660000"/>
                </a:solidFill>
              </a:rPr>
              <a:t>El caso de la Iglesia católica en Chile</a:t>
            </a:r>
            <a:endParaRPr sz="3000">
              <a:solidFill>
                <a:srgbClr val="66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61"/>
        <p:cNvGrpSpPr/>
        <p:nvPr/>
      </p:nvGrpSpPr>
      <p:grpSpPr>
        <a:xfrm>
          <a:off x="0" y="0"/>
          <a:ext cx="0" cy="0"/>
          <a:chOff x="0" y="0"/>
          <a:chExt cx="0" cy="0"/>
        </a:xfrm>
      </p:grpSpPr>
      <p:sp>
        <p:nvSpPr>
          <p:cNvPr id="1062" name="Google Shape;1062;p33"/>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3000">
                <a:solidFill>
                  <a:srgbClr val="660000"/>
                </a:solidFill>
              </a:rPr>
              <a:t>Matices en la confianza</a:t>
            </a:r>
            <a:endParaRPr sz="3000">
              <a:solidFill>
                <a:srgbClr val="660000"/>
              </a:solidFill>
            </a:endParaRPr>
          </a:p>
        </p:txBody>
      </p:sp>
      <p:grpSp>
        <p:nvGrpSpPr>
          <p:cNvPr id="1063" name="Google Shape;1063;p33"/>
          <p:cNvGrpSpPr/>
          <p:nvPr/>
        </p:nvGrpSpPr>
        <p:grpSpPr>
          <a:xfrm>
            <a:off x="1407123" y="1220987"/>
            <a:ext cx="6329743" cy="1041172"/>
            <a:chOff x="4152475" y="1139025"/>
            <a:chExt cx="4534200" cy="745825"/>
          </a:xfrm>
        </p:grpSpPr>
        <p:sp>
          <p:nvSpPr>
            <p:cNvPr id="1064" name="Google Shape;1064;p33"/>
            <p:cNvSpPr/>
            <p:nvPr/>
          </p:nvSpPr>
          <p:spPr>
            <a:xfrm>
              <a:off x="4152475" y="1139025"/>
              <a:ext cx="4534200" cy="745800"/>
            </a:xfrm>
            <a:prstGeom prst="snip1Rect">
              <a:avLst>
                <a:gd name="adj" fmla="val 16667"/>
              </a:avLst>
            </a:prstGeom>
            <a:solidFill>
              <a:srgbClr val="E9D19F">
                <a:alpha val="31279"/>
              </a:srgbClr>
            </a:solidFill>
            <a:ln>
              <a:noFill/>
            </a:ln>
          </p:spPr>
          <p:txBody>
            <a:bodyPr spcFirstLastPara="1" wrap="square" lIns="125425" tIns="125425" rIns="125425" bIns="125425" anchor="ctr" anchorCtr="0">
              <a:noAutofit/>
            </a:bodyPr>
            <a:lstStyle/>
            <a:p>
              <a:pPr marL="0" lvl="0" indent="0" algn="l" rtl="0">
                <a:spcBef>
                  <a:spcPts val="0"/>
                </a:spcBef>
                <a:spcAft>
                  <a:spcPts val="0"/>
                </a:spcAft>
                <a:buNone/>
              </a:pPr>
              <a:endParaRPr/>
            </a:p>
          </p:txBody>
        </p:sp>
        <p:sp>
          <p:nvSpPr>
            <p:cNvPr id="1065" name="Google Shape;1065;p33"/>
            <p:cNvSpPr txBox="1"/>
            <p:nvPr/>
          </p:nvSpPr>
          <p:spPr>
            <a:xfrm>
              <a:off x="4861539" y="1204881"/>
              <a:ext cx="1278300" cy="220500"/>
            </a:xfrm>
            <a:prstGeom prst="rect">
              <a:avLst/>
            </a:prstGeom>
            <a:noFill/>
            <a:ln>
              <a:noFill/>
            </a:ln>
          </p:spPr>
          <p:txBody>
            <a:bodyPr spcFirstLastPara="1" wrap="square" lIns="125425" tIns="125425" rIns="125425" bIns="125425" anchor="ctr" anchorCtr="0">
              <a:noAutofit/>
            </a:bodyPr>
            <a:lstStyle/>
            <a:p>
              <a:pPr marL="0" lvl="0" indent="0" algn="l" rtl="0">
                <a:spcBef>
                  <a:spcPts val="0"/>
                </a:spcBef>
                <a:spcAft>
                  <a:spcPts val="0"/>
                </a:spcAft>
                <a:buNone/>
              </a:pPr>
              <a:r>
                <a:rPr lang="en" sz="2195" b="1">
                  <a:solidFill>
                    <a:schemeClr val="lt2"/>
                  </a:solidFill>
                  <a:latin typeface="Fira Sans Extra Condensed"/>
                  <a:ea typeface="Fira Sans Extra Condensed"/>
                  <a:cs typeface="Fira Sans Extra Condensed"/>
                  <a:sym typeface="Fira Sans Extra Condensed"/>
                </a:rPr>
                <a:t>Importancia</a:t>
              </a:r>
              <a:endParaRPr sz="2195" b="1">
                <a:solidFill>
                  <a:schemeClr val="lt2"/>
                </a:solidFill>
                <a:latin typeface="Fira Sans Extra Condensed"/>
                <a:ea typeface="Fira Sans Extra Condensed"/>
                <a:cs typeface="Fira Sans Extra Condensed"/>
                <a:sym typeface="Fira Sans Extra Condensed"/>
              </a:endParaRPr>
            </a:p>
          </p:txBody>
        </p:sp>
        <p:sp>
          <p:nvSpPr>
            <p:cNvPr id="1066" name="Google Shape;1066;p33"/>
            <p:cNvSpPr txBox="1"/>
            <p:nvPr/>
          </p:nvSpPr>
          <p:spPr>
            <a:xfrm>
              <a:off x="4861539" y="1390789"/>
              <a:ext cx="3592800" cy="445200"/>
            </a:xfrm>
            <a:prstGeom prst="rect">
              <a:avLst/>
            </a:prstGeom>
            <a:noFill/>
            <a:ln>
              <a:noFill/>
            </a:ln>
          </p:spPr>
          <p:txBody>
            <a:bodyPr spcFirstLastPara="1" wrap="square" lIns="125425" tIns="125425" rIns="125425" bIns="125425" anchor="t" anchorCtr="0">
              <a:noAutofit/>
            </a:bodyPr>
            <a:lstStyle/>
            <a:p>
              <a:pPr marL="0" lvl="0" indent="0" algn="l" rtl="0">
                <a:spcBef>
                  <a:spcPts val="0"/>
                </a:spcBef>
                <a:spcAft>
                  <a:spcPts val="0"/>
                </a:spcAft>
                <a:buNone/>
              </a:pPr>
              <a:r>
                <a:rPr lang="en" sz="1646">
                  <a:latin typeface="Roboto"/>
                  <a:ea typeface="Roboto"/>
                  <a:cs typeface="Roboto"/>
                  <a:sym typeface="Roboto"/>
                </a:rPr>
                <a:t>Necesidad de las instituciones como entes reguladores de la vida social</a:t>
              </a:r>
              <a:endParaRPr sz="1646">
                <a:latin typeface="Roboto"/>
                <a:ea typeface="Roboto"/>
                <a:cs typeface="Roboto"/>
                <a:sym typeface="Roboto"/>
              </a:endParaRPr>
            </a:p>
          </p:txBody>
        </p:sp>
        <p:sp>
          <p:nvSpPr>
            <p:cNvPr id="1067" name="Google Shape;1067;p33"/>
            <p:cNvSpPr/>
            <p:nvPr/>
          </p:nvSpPr>
          <p:spPr>
            <a:xfrm>
              <a:off x="4152475" y="1139050"/>
              <a:ext cx="672000" cy="745800"/>
            </a:xfrm>
            <a:prstGeom prst="rect">
              <a:avLst/>
            </a:prstGeom>
            <a:solidFill>
              <a:schemeClr val="lt2"/>
            </a:solidFill>
            <a:ln>
              <a:noFill/>
            </a:ln>
          </p:spPr>
          <p:txBody>
            <a:bodyPr spcFirstLastPara="1" wrap="square" lIns="125425" tIns="125425" rIns="125425" bIns="125425" anchor="ctr" anchorCtr="0">
              <a:noAutofit/>
            </a:bodyPr>
            <a:lstStyle/>
            <a:p>
              <a:pPr marL="0" lvl="0" indent="0" algn="ctr" rtl="0">
                <a:spcBef>
                  <a:spcPts val="0"/>
                </a:spcBef>
                <a:spcAft>
                  <a:spcPts val="0"/>
                </a:spcAft>
                <a:buNone/>
              </a:pPr>
              <a:endParaRPr sz="2195" b="1">
                <a:solidFill>
                  <a:schemeClr val="lt1"/>
                </a:solidFill>
                <a:latin typeface="Fira Sans Extra Condensed"/>
                <a:ea typeface="Fira Sans Extra Condensed"/>
                <a:cs typeface="Fira Sans Extra Condensed"/>
                <a:sym typeface="Fira Sans Extra Condensed"/>
              </a:endParaRPr>
            </a:p>
          </p:txBody>
        </p:sp>
      </p:grpSp>
      <p:grpSp>
        <p:nvGrpSpPr>
          <p:cNvPr id="1068" name="Google Shape;1068;p33"/>
          <p:cNvGrpSpPr/>
          <p:nvPr/>
        </p:nvGrpSpPr>
        <p:grpSpPr>
          <a:xfrm>
            <a:off x="1407123" y="2390050"/>
            <a:ext cx="6329743" cy="1041141"/>
            <a:chOff x="4152475" y="1976463"/>
            <a:chExt cx="4534200" cy="745803"/>
          </a:xfrm>
        </p:grpSpPr>
        <p:sp>
          <p:nvSpPr>
            <p:cNvPr id="1069" name="Google Shape;1069;p33"/>
            <p:cNvSpPr/>
            <p:nvPr/>
          </p:nvSpPr>
          <p:spPr>
            <a:xfrm>
              <a:off x="4152475" y="1976466"/>
              <a:ext cx="4534200" cy="745800"/>
            </a:xfrm>
            <a:prstGeom prst="snip1Rect">
              <a:avLst>
                <a:gd name="adj" fmla="val 16667"/>
              </a:avLst>
            </a:prstGeom>
            <a:solidFill>
              <a:srgbClr val="E9D19F">
                <a:alpha val="31279"/>
              </a:srgbClr>
            </a:solidFill>
            <a:ln>
              <a:noFill/>
            </a:ln>
          </p:spPr>
          <p:txBody>
            <a:bodyPr spcFirstLastPara="1" wrap="square" lIns="125425" tIns="125425" rIns="125425" bIns="125425" anchor="ctr" anchorCtr="0">
              <a:noAutofit/>
            </a:bodyPr>
            <a:lstStyle/>
            <a:p>
              <a:pPr marL="0" lvl="0" indent="0" algn="l" rtl="0">
                <a:spcBef>
                  <a:spcPts val="0"/>
                </a:spcBef>
                <a:spcAft>
                  <a:spcPts val="0"/>
                </a:spcAft>
                <a:buNone/>
              </a:pPr>
              <a:endParaRPr/>
            </a:p>
          </p:txBody>
        </p:sp>
        <p:sp>
          <p:nvSpPr>
            <p:cNvPr id="1070" name="Google Shape;1070;p33"/>
            <p:cNvSpPr txBox="1"/>
            <p:nvPr/>
          </p:nvSpPr>
          <p:spPr>
            <a:xfrm>
              <a:off x="4870330" y="2058196"/>
              <a:ext cx="2901300" cy="220500"/>
            </a:xfrm>
            <a:prstGeom prst="rect">
              <a:avLst/>
            </a:prstGeom>
            <a:noFill/>
            <a:ln>
              <a:noFill/>
            </a:ln>
          </p:spPr>
          <p:txBody>
            <a:bodyPr spcFirstLastPara="1" wrap="square" lIns="125425" tIns="125425" rIns="125425" bIns="125425" anchor="ctr" anchorCtr="0">
              <a:noAutofit/>
            </a:bodyPr>
            <a:lstStyle/>
            <a:p>
              <a:pPr marL="0" lvl="0" indent="0" algn="l" rtl="0">
                <a:spcBef>
                  <a:spcPts val="0"/>
                </a:spcBef>
                <a:spcAft>
                  <a:spcPts val="0"/>
                </a:spcAft>
                <a:buNone/>
              </a:pPr>
              <a:r>
                <a:rPr lang="en" sz="2195" b="1">
                  <a:solidFill>
                    <a:schemeClr val="accent5"/>
                  </a:solidFill>
                  <a:latin typeface="Fira Sans Extra Condensed"/>
                  <a:ea typeface="Fira Sans Extra Condensed"/>
                  <a:cs typeface="Fira Sans Extra Condensed"/>
                  <a:sym typeface="Fira Sans Extra Condensed"/>
                </a:rPr>
                <a:t>Necesidad de transformación </a:t>
              </a:r>
              <a:endParaRPr sz="2195" b="1">
                <a:solidFill>
                  <a:schemeClr val="accent5"/>
                </a:solidFill>
                <a:latin typeface="Fira Sans Extra Condensed"/>
                <a:ea typeface="Fira Sans Extra Condensed"/>
                <a:cs typeface="Fira Sans Extra Condensed"/>
                <a:sym typeface="Fira Sans Extra Condensed"/>
              </a:endParaRPr>
            </a:p>
          </p:txBody>
        </p:sp>
        <p:sp>
          <p:nvSpPr>
            <p:cNvPr id="1071" name="Google Shape;1071;p33"/>
            <p:cNvSpPr txBox="1"/>
            <p:nvPr/>
          </p:nvSpPr>
          <p:spPr>
            <a:xfrm>
              <a:off x="4867218" y="2244111"/>
              <a:ext cx="3592800" cy="445200"/>
            </a:xfrm>
            <a:prstGeom prst="rect">
              <a:avLst/>
            </a:prstGeom>
            <a:noFill/>
            <a:ln>
              <a:noFill/>
            </a:ln>
          </p:spPr>
          <p:txBody>
            <a:bodyPr spcFirstLastPara="1" wrap="square" lIns="125425" tIns="125425" rIns="125425" bIns="125425" anchor="t" anchorCtr="0">
              <a:noAutofit/>
            </a:bodyPr>
            <a:lstStyle/>
            <a:p>
              <a:pPr marL="0" lvl="0" indent="0" algn="l" rtl="0">
                <a:spcBef>
                  <a:spcPts val="0"/>
                </a:spcBef>
                <a:spcAft>
                  <a:spcPts val="0"/>
                </a:spcAft>
                <a:buNone/>
              </a:pPr>
              <a:r>
                <a:rPr lang="en" sz="1646">
                  <a:latin typeface="Roboto"/>
                  <a:ea typeface="Roboto"/>
                  <a:cs typeface="Roboto"/>
                  <a:sym typeface="Roboto"/>
                </a:rPr>
                <a:t>Para ser capaces de entregar seguridad y sentido a los sujetos en la proyección de sus planes de vida</a:t>
              </a:r>
              <a:endParaRPr sz="1646">
                <a:latin typeface="Roboto"/>
                <a:ea typeface="Roboto"/>
                <a:cs typeface="Roboto"/>
                <a:sym typeface="Roboto"/>
              </a:endParaRPr>
            </a:p>
          </p:txBody>
        </p:sp>
        <p:sp>
          <p:nvSpPr>
            <p:cNvPr id="1072" name="Google Shape;1072;p33"/>
            <p:cNvSpPr/>
            <p:nvPr/>
          </p:nvSpPr>
          <p:spPr>
            <a:xfrm>
              <a:off x="4152475" y="1976463"/>
              <a:ext cx="672000" cy="745800"/>
            </a:xfrm>
            <a:prstGeom prst="rect">
              <a:avLst/>
            </a:prstGeom>
            <a:solidFill>
              <a:schemeClr val="accent5"/>
            </a:solidFill>
            <a:ln>
              <a:noFill/>
            </a:ln>
          </p:spPr>
          <p:txBody>
            <a:bodyPr spcFirstLastPara="1" wrap="square" lIns="125425" tIns="125425" rIns="125425" bIns="125425" anchor="ctr" anchorCtr="0">
              <a:noAutofit/>
            </a:bodyPr>
            <a:lstStyle/>
            <a:p>
              <a:pPr marL="0" lvl="0" indent="0" algn="ctr" rtl="0">
                <a:spcBef>
                  <a:spcPts val="0"/>
                </a:spcBef>
                <a:spcAft>
                  <a:spcPts val="0"/>
                </a:spcAft>
                <a:buNone/>
              </a:pPr>
              <a:endParaRPr sz="2195" b="1">
                <a:solidFill>
                  <a:schemeClr val="lt1"/>
                </a:solidFill>
                <a:latin typeface="Fira Sans Extra Condensed"/>
                <a:ea typeface="Fira Sans Extra Condensed"/>
                <a:cs typeface="Fira Sans Extra Condensed"/>
                <a:sym typeface="Fira Sans Extra Condensed"/>
              </a:endParaRPr>
            </a:p>
          </p:txBody>
        </p:sp>
      </p:grpSp>
      <p:grpSp>
        <p:nvGrpSpPr>
          <p:cNvPr id="1073" name="Google Shape;1073;p33"/>
          <p:cNvGrpSpPr/>
          <p:nvPr/>
        </p:nvGrpSpPr>
        <p:grpSpPr>
          <a:xfrm>
            <a:off x="1407123" y="3559113"/>
            <a:ext cx="6329743" cy="1041146"/>
            <a:chOff x="4152475" y="2813900"/>
            <a:chExt cx="4534200" cy="745807"/>
          </a:xfrm>
        </p:grpSpPr>
        <p:sp>
          <p:nvSpPr>
            <p:cNvPr id="1074" name="Google Shape;1074;p33"/>
            <p:cNvSpPr/>
            <p:nvPr/>
          </p:nvSpPr>
          <p:spPr>
            <a:xfrm>
              <a:off x="4152475" y="2813907"/>
              <a:ext cx="4534200" cy="745800"/>
            </a:xfrm>
            <a:prstGeom prst="snip1Rect">
              <a:avLst>
                <a:gd name="adj" fmla="val 16667"/>
              </a:avLst>
            </a:prstGeom>
            <a:solidFill>
              <a:srgbClr val="E9D19F">
                <a:alpha val="31279"/>
              </a:srgbClr>
            </a:solidFill>
            <a:ln>
              <a:noFill/>
            </a:ln>
          </p:spPr>
          <p:txBody>
            <a:bodyPr spcFirstLastPara="1" wrap="square" lIns="125425" tIns="125425" rIns="125425" bIns="125425" anchor="ctr" anchorCtr="0">
              <a:noAutofit/>
            </a:bodyPr>
            <a:lstStyle/>
            <a:p>
              <a:pPr marL="0" lvl="0" indent="0" algn="l" rtl="0">
                <a:spcBef>
                  <a:spcPts val="0"/>
                </a:spcBef>
                <a:spcAft>
                  <a:spcPts val="0"/>
                </a:spcAft>
                <a:buNone/>
              </a:pPr>
              <a:endParaRPr/>
            </a:p>
          </p:txBody>
        </p:sp>
        <p:sp>
          <p:nvSpPr>
            <p:cNvPr id="1075" name="Google Shape;1075;p33"/>
            <p:cNvSpPr txBox="1"/>
            <p:nvPr/>
          </p:nvSpPr>
          <p:spPr>
            <a:xfrm>
              <a:off x="4870332" y="2877865"/>
              <a:ext cx="1278300" cy="220500"/>
            </a:xfrm>
            <a:prstGeom prst="rect">
              <a:avLst/>
            </a:prstGeom>
            <a:noFill/>
            <a:ln>
              <a:noFill/>
            </a:ln>
          </p:spPr>
          <p:txBody>
            <a:bodyPr spcFirstLastPara="1" wrap="square" lIns="125425" tIns="125425" rIns="125425" bIns="125425" anchor="ctr" anchorCtr="0">
              <a:noAutofit/>
            </a:bodyPr>
            <a:lstStyle/>
            <a:p>
              <a:pPr marL="0" lvl="0" indent="0" algn="l" rtl="0">
                <a:spcBef>
                  <a:spcPts val="0"/>
                </a:spcBef>
                <a:spcAft>
                  <a:spcPts val="0"/>
                </a:spcAft>
                <a:buNone/>
              </a:pPr>
              <a:r>
                <a:rPr lang="en" sz="2195" b="1">
                  <a:solidFill>
                    <a:schemeClr val="accent3"/>
                  </a:solidFill>
                  <a:latin typeface="Fira Sans Extra Condensed"/>
                  <a:ea typeface="Fira Sans Extra Condensed"/>
                  <a:cs typeface="Fira Sans Extra Condensed"/>
                  <a:sym typeface="Fira Sans Extra Condensed"/>
                </a:rPr>
                <a:t>Desesperanza</a:t>
              </a:r>
              <a:endParaRPr sz="2195" b="1">
                <a:solidFill>
                  <a:schemeClr val="accent3"/>
                </a:solidFill>
                <a:latin typeface="Fira Sans Extra Condensed"/>
                <a:ea typeface="Fira Sans Extra Condensed"/>
                <a:cs typeface="Fira Sans Extra Condensed"/>
                <a:sym typeface="Fira Sans Extra Condensed"/>
              </a:endParaRPr>
            </a:p>
          </p:txBody>
        </p:sp>
        <p:sp>
          <p:nvSpPr>
            <p:cNvPr id="1076" name="Google Shape;1076;p33"/>
            <p:cNvSpPr txBox="1"/>
            <p:nvPr/>
          </p:nvSpPr>
          <p:spPr>
            <a:xfrm>
              <a:off x="4867218" y="3063767"/>
              <a:ext cx="3592800" cy="445200"/>
            </a:xfrm>
            <a:prstGeom prst="rect">
              <a:avLst/>
            </a:prstGeom>
            <a:noFill/>
            <a:ln>
              <a:noFill/>
            </a:ln>
          </p:spPr>
          <p:txBody>
            <a:bodyPr spcFirstLastPara="1" wrap="square" lIns="125425" tIns="125425" rIns="125425" bIns="125425" anchor="t" anchorCtr="0">
              <a:noAutofit/>
            </a:bodyPr>
            <a:lstStyle/>
            <a:p>
              <a:pPr marL="0" lvl="0" indent="0" algn="l" rtl="0">
                <a:spcBef>
                  <a:spcPts val="0"/>
                </a:spcBef>
                <a:spcAft>
                  <a:spcPts val="0"/>
                </a:spcAft>
                <a:buNone/>
              </a:pPr>
              <a:r>
                <a:rPr lang="en" sz="1646">
                  <a:latin typeface="Roboto"/>
                  <a:ea typeface="Roboto"/>
                  <a:cs typeface="Roboto"/>
                  <a:sym typeface="Roboto"/>
                </a:rPr>
                <a:t>Se percibe la posibilidad de cambios en un corto a mediano plazo como improbable</a:t>
              </a:r>
              <a:endParaRPr sz="1646">
                <a:latin typeface="Roboto"/>
                <a:ea typeface="Roboto"/>
                <a:cs typeface="Roboto"/>
                <a:sym typeface="Roboto"/>
              </a:endParaRPr>
            </a:p>
          </p:txBody>
        </p:sp>
        <p:sp>
          <p:nvSpPr>
            <p:cNvPr id="1077" name="Google Shape;1077;p33"/>
            <p:cNvSpPr/>
            <p:nvPr/>
          </p:nvSpPr>
          <p:spPr>
            <a:xfrm>
              <a:off x="4152475" y="2813900"/>
              <a:ext cx="672000" cy="745800"/>
            </a:xfrm>
            <a:prstGeom prst="rect">
              <a:avLst/>
            </a:prstGeom>
            <a:solidFill>
              <a:schemeClr val="accent3"/>
            </a:solidFill>
            <a:ln>
              <a:noFill/>
            </a:ln>
          </p:spPr>
          <p:txBody>
            <a:bodyPr spcFirstLastPara="1" wrap="square" lIns="125425" tIns="125425" rIns="125425" bIns="125425" anchor="ctr" anchorCtr="0">
              <a:noAutofit/>
            </a:bodyPr>
            <a:lstStyle/>
            <a:p>
              <a:pPr marL="0" lvl="0" indent="0" algn="ctr" rtl="0">
                <a:spcBef>
                  <a:spcPts val="0"/>
                </a:spcBef>
                <a:spcAft>
                  <a:spcPts val="0"/>
                </a:spcAft>
                <a:buNone/>
              </a:pPr>
              <a:endParaRPr sz="2195" b="1">
                <a:solidFill>
                  <a:schemeClr val="lt1"/>
                </a:solidFill>
                <a:latin typeface="Fira Sans Extra Condensed"/>
                <a:ea typeface="Fira Sans Extra Condensed"/>
                <a:cs typeface="Fira Sans Extra Condensed"/>
                <a:sym typeface="Fira Sans Extra Condensed"/>
              </a:endParaRPr>
            </a:p>
          </p:txBody>
        </p:sp>
      </p:grpSp>
      <p:grpSp>
        <p:nvGrpSpPr>
          <p:cNvPr id="1078" name="Google Shape;1078;p33"/>
          <p:cNvGrpSpPr/>
          <p:nvPr/>
        </p:nvGrpSpPr>
        <p:grpSpPr>
          <a:xfrm>
            <a:off x="1690302" y="1569198"/>
            <a:ext cx="344746" cy="344746"/>
            <a:chOff x="1492675" y="4992125"/>
            <a:chExt cx="481825" cy="481825"/>
          </a:xfrm>
        </p:grpSpPr>
        <p:sp>
          <p:nvSpPr>
            <p:cNvPr id="1079" name="Google Shape;1079;p33"/>
            <p:cNvSpPr/>
            <p:nvPr/>
          </p:nvSpPr>
          <p:spPr>
            <a:xfrm>
              <a:off x="1492675" y="4992125"/>
              <a:ext cx="481825" cy="481825"/>
            </a:xfrm>
            <a:custGeom>
              <a:avLst/>
              <a:gdLst/>
              <a:ahLst/>
              <a:cxnLst/>
              <a:rect l="l" t="t" r="r" b="b"/>
              <a:pathLst>
                <a:path w="19273" h="19273" extrusionOk="0">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080" name="Google Shape;1080;p33"/>
            <p:cNvSpPr/>
            <p:nvPr/>
          </p:nvSpPr>
          <p:spPr>
            <a:xfrm>
              <a:off x="1639625" y="5170175"/>
              <a:ext cx="190100" cy="125750"/>
            </a:xfrm>
            <a:custGeom>
              <a:avLst/>
              <a:gdLst/>
              <a:ahLst/>
              <a:cxnLst/>
              <a:rect l="l" t="t" r="r" b="b"/>
              <a:pathLst>
                <a:path w="7604" h="5030" extrusionOk="0">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1081" name="Google Shape;1081;p33"/>
          <p:cNvGrpSpPr/>
          <p:nvPr/>
        </p:nvGrpSpPr>
        <p:grpSpPr>
          <a:xfrm>
            <a:off x="1690302" y="2738273"/>
            <a:ext cx="344746" cy="344746"/>
            <a:chOff x="1492675" y="4992125"/>
            <a:chExt cx="481825" cy="481825"/>
          </a:xfrm>
        </p:grpSpPr>
        <p:sp>
          <p:nvSpPr>
            <p:cNvPr id="1082" name="Google Shape;1082;p33"/>
            <p:cNvSpPr/>
            <p:nvPr/>
          </p:nvSpPr>
          <p:spPr>
            <a:xfrm>
              <a:off x="1492675" y="4992125"/>
              <a:ext cx="481825" cy="481825"/>
            </a:xfrm>
            <a:custGeom>
              <a:avLst/>
              <a:gdLst/>
              <a:ahLst/>
              <a:cxnLst/>
              <a:rect l="l" t="t" r="r" b="b"/>
              <a:pathLst>
                <a:path w="19273" h="19273" extrusionOk="0">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083" name="Google Shape;1083;p33"/>
            <p:cNvSpPr/>
            <p:nvPr/>
          </p:nvSpPr>
          <p:spPr>
            <a:xfrm>
              <a:off x="1639625" y="5170175"/>
              <a:ext cx="190100" cy="125750"/>
            </a:xfrm>
            <a:custGeom>
              <a:avLst/>
              <a:gdLst/>
              <a:ahLst/>
              <a:cxnLst/>
              <a:rect l="l" t="t" r="r" b="b"/>
              <a:pathLst>
                <a:path w="7604" h="5030" extrusionOk="0">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1084" name="Google Shape;1084;p33"/>
          <p:cNvGrpSpPr/>
          <p:nvPr/>
        </p:nvGrpSpPr>
        <p:grpSpPr>
          <a:xfrm>
            <a:off x="1690302" y="3907289"/>
            <a:ext cx="344746" cy="344746"/>
            <a:chOff x="2085525" y="4992125"/>
            <a:chExt cx="481825" cy="481825"/>
          </a:xfrm>
        </p:grpSpPr>
        <p:sp>
          <p:nvSpPr>
            <p:cNvPr id="1085" name="Google Shape;1085;p33"/>
            <p:cNvSpPr/>
            <p:nvPr/>
          </p:nvSpPr>
          <p:spPr>
            <a:xfrm>
              <a:off x="2244150" y="5152125"/>
              <a:ext cx="164500" cy="161825"/>
            </a:xfrm>
            <a:custGeom>
              <a:avLst/>
              <a:gdLst/>
              <a:ahLst/>
              <a:cxnLst/>
              <a:rect l="l" t="t" r="r" b="b"/>
              <a:pathLst>
                <a:path w="6580" h="6473" extrusionOk="0">
                  <a:moveTo>
                    <a:pt x="618" y="1"/>
                  </a:moveTo>
                  <a:cubicBezTo>
                    <a:pt x="474" y="1"/>
                    <a:pt x="329" y="56"/>
                    <a:pt x="220" y="165"/>
                  </a:cubicBezTo>
                  <a:cubicBezTo>
                    <a:pt x="3" y="385"/>
                    <a:pt x="0" y="737"/>
                    <a:pt x="214" y="957"/>
                  </a:cubicBezTo>
                  <a:lnTo>
                    <a:pt x="2093" y="2836"/>
                  </a:lnTo>
                  <a:cubicBezTo>
                    <a:pt x="2313" y="3059"/>
                    <a:pt x="2313" y="3414"/>
                    <a:pt x="2093" y="3637"/>
                  </a:cubicBezTo>
                  <a:lnTo>
                    <a:pt x="214" y="5516"/>
                  </a:lnTo>
                  <a:cubicBezTo>
                    <a:pt x="0" y="5736"/>
                    <a:pt x="3" y="6088"/>
                    <a:pt x="220" y="6308"/>
                  </a:cubicBezTo>
                  <a:cubicBezTo>
                    <a:pt x="329" y="6418"/>
                    <a:pt x="474" y="6473"/>
                    <a:pt x="618" y="6473"/>
                  </a:cubicBezTo>
                  <a:cubicBezTo>
                    <a:pt x="760" y="6473"/>
                    <a:pt x="902" y="6420"/>
                    <a:pt x="1012" y="6314"/>
                  </a:cubicBezTo>
                  <a:lnTo>
                    <a:pt x="1018" y="6308"/>
                  </a:lnTo>
                  <a:lnTo>
                    <a:pt x="2897" y="4495"/>
                  </a:lnTo>
                  <a:cubicBezTo>
                    <a:pt x="3007" y="4390"/>
                    <a:pt x="3148" y="4337"/>
                    <a:pt x="3290" y="4337"/>
                  </a:cubicBezTo>
                  <a:cubicBezTo>
                    <a:pt x="3431" y="4337"/>
                    <a:pt x="3573" y="4390"/>
                    <a:pt x="3683" y="4495"/>
                  </a:cubicBezTo>
                  <a:lnTo>
                    <a:pt x="5562" y="6308"/>
                  </a:lnTo>
                  <a:lnTo>
                    <a:pt x="5568" y="6314"/>
                  </a:lnTo>
                  <a:cubicBezTo>
                    <a:pt x="5678" y="6420"/>
                    <a:pt x="5820" y="6473"/>
                    <a:pt x="5962" y="6473"/>
                  </a:cubicBezTo>
                  <a:cubicBezTo>
                    <a:pt x="6106" y="6473"/>
                    <a:pt x="6250" y="6418"/>
                    <a:pt x="6360" y="6308"/>
                  </a:cubicBezTo>
                  <a:cubicBezTo>
                    <a:pt x="6577" y="6088"/>
                    <a:pt x="6580" y="5736"/>
                    <a:pt x="6366" y="5516"/>
                  </a:cubicBezTo>
                  <a:lnTo>
                    <a:pt x="4487" y="3637"/>
                  </a:lnTo>
                  <a:cubicBezTo>
                    <a:pt x="4267" y="3414"/>
                    <a:pt x="4267" y="3059"/>
                    <a:pt x="4487" y="2836"/>
                  </a:cubicBezTo>
                  <a:lnTo>
                    <a:pt x="6366" y="957"/>
                  </a:lnTo>
                  <a:cubicBezTo>
                    <a:pt x="6580" y="737"/>
                    <a:pt x="6577" y="385"/>
                    <a:pt x="6360" y="165"/>
                  </a:cubicBezTo>
                  <a:cubicBezTo>
                    <a:pt x="6250" y="56"/>
                    <a:pt x="6106" y="1"/>
                    <a:pt x="5962" y="1"/>
                  </a:cubicBezTo>
                  <a:cubicBezTo>
                    <a:pt x="5820" y="1"/>
                    <a:pt x="5678" y="53"/>
                    <a:pt x="5568" y="159"/>
                  </a:cubicBezTo>
                  <a:lnTo>
                    <a:pt x="5562" y="165"/>
                  </a:lnTo>
                  <a:lnTo>
                    <a:pt x="3683" y="1978"/>
                  </a:lnTo>
                  <a:cubicBezTo>
                    <a:pt x="3573" y="2083"/>
                    <a:pt x="3431" y="2136"/>
                    <a:pt x="3290" y="2136"/>
                  </a:cubicBezTo>
                  <a:cubicBezTo>
                    <a:pt x="3148" y="2136"/>
                    <a:pt x="3007" y="2083"/>
                    <a:pt x="2897" y="1978"/>
                  </a:cubicBezTo>
                  <a:lnTo>
                    <a:pt x="1018" y="165"/>
                  </a:lnTo>
                  <a:lnTo>
                    <a:pt x="1012" y="159"/>
                  </a:lnTo>
                  <a:cubicBezTo>
                    <a:pt x="902" y="53"/>
                    <a:pt x="760" y="1"/>
                    <a:pt x="6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086" name="Google Shape;1086;p33"/>
            <p:cNvSpPr/>
            <p:nvPr/>
          </p:nvSpPr>
          <p:spPr>
            <a:xfrm>
              <a:off x="2085525" y="4992125"/>
              <a:ext cx="481825" cy="481825"/>
            </a:xfrm>
            <a:custGeom>
              <a:avLst/>
              <a:gdLst/>
              <a:ahLst/>
              <a:cxnLst/>
              <a:rect l="l" t="t" r="r" b="b"/>
              <a:pathLst>
                <a:path w="19273" h="19273" extrusionOk="0">
                  <a:moveTo>
                    <a:pt x="12313" y="5263"/>
                  </a:moveTo>
                  <a:cubicBezTo>
                    <a:pt x="12748" y="5263"/>
                    <a:pt x="13183" y="5429"/>
                    <a:pt x="13515" y="5761"/>
                  </a:cubicBezTo>
                  <a:cubicBezTo>
                    <a:pt x="14174" y="6424"/>
                    <a:pt x="14171" y="7496"/>
                    <a:pt x="13509" y="8155"/>
                  </a:cubicBezTo>
                  <a:lnTo>
                    <a:pt x="12030" y="9637"/>
                  </a:lnTo>
                  <a:lnTo>
                    <a:pt x="13512" y="11118"/>
                  </a:lnTo>
                  <a:cubicBezTo>
                    <a:pt x="14174" y="11778"/>
                    <a:pt x="14177" y="12850"/>
                    <a:pt x="13515" y="13512"/>
                  </a:cubicBezTo>
                  <a:cubicBezTo>
                    <a:pt x="13184" y="13844"/>
                    <a:pt x="12749" y="14011"/>
                    <a:pt x="12315" y="14011"/>
                  </a:cubicBezTo>
                  <a:cubicBezTo>
                    <a:pt x="11883" y="14011"/>
                    <a:pt x="11451" y="13847"/>
                    <a:pt x="11121" y="13518"/>
                  </a:cubicBezTo>
                  <a:lnTo>
                    <a:pt x="9636" y="12088"/>
                  </a:lnTo>
                  <a:lnTo>
                    <a:pt x="8152" y="13518"/>
                  </a:lnTo>
                  <a:cubicBezTo>
                    <a:pt x="7822" y="13847"/>
                    <a:pt x="7390" y="14011"/>
                    <a:pt x="6958" y="14011"/>
                  </a:cubicBezTo>
                  <a:cubicBezTo>
                    <a:pt x="6523" y="14011"/>
                    <a:pt x="6087" y="13844"/>
                    <a:pt x="5755" y="13512"/>
                  </a:cubicBezTo>
                  <a:cubicBezTo>
                    <a:pt x="5095" y="12850"/>
                    <a:pt x="5098" y="11778"/>
                    <a:pt x="5761" y="11118"/>
                  </a:cubicBezTo>
                  <a:lnTo>
                    <a:pt x="7239" y="9637"/>
                  </a:lnTo>
                  <a:lnTo>
                    <a:pt x="5758" y="8155"/>
                  </a:lnTo>
                  <a:cubicBezTo>
                    <a:pt x="5095" y="7496"/>
                    <a:pt x="5092" y="6424"/>
                    <a:pt x="5755" y="5761"/>
                  </a:cubicBezTo>
                  <a:cubicBezTo>
                    <a:pt x="6085" y="5429"/>
                    <a:pt x="6519" y="5263"/>
                    <a:pt x="6954" y="5263"/>
                  </a:cubicBezTo>
                  <a:cubicBezTo>
                    <a:pt x="7386" y="5263"/>
                    <a:pt x="7818" y="5428"/>
                    <a:pt x="8149" y="5758"/>
                  </a:cubicBezTo>
                  <a:lnTo>
                    <a:pt x="9633" y="7188"/>
                  </a:lnTo>
                  <a:lnTo>
                    <a:pt x="11118" y="5758"/>
                  </a:lnTo>
                  <a:cubicBezTo>
                    <a:pt x="11448" y="5428"/>
                    <a:pt x="11881" y="5263"/>
                    <a:pt x="12313" y="5263"/>
                  </a:cubicBezTo>
                  <a:close/>
                  <a:moveTo>
                    <a:pt x="9636" y="1"/>
                  </a:moveTo>
                  <a:cubicBezTo>
                    <a:pt x="7095" y="1"/>
                    <a:pt x="4686" y="1012"/>
                    <a:pt x="2849" y="2849"/>
                  </a:cubicBezTo>
                  <a:cubicBezTo>
                    <a:pt x="1012" y="4686"/>
                    <a:pt x="0" y="7098"/>
                    <a:pt x="0" y="9637"/>
                  </a:cubicBezTo>
                  <a:cubicBezTo>
                    <a:pt x="0" y="12175"/>
                    <a:pt x="1012" y="14587"/>
                    <a:pt x="2849" y="16424"/>
                  </a:cubicBezTo>
                  <a:cubicBezTo>
                    <a:pt x="4686" y="18261"/>
                    <a:pt x="7095" y="19273"/>
                    <a:pt x="9636" y="19273"/>
                  </a:cubicBezTo>
                  <a:cubicBezTo>
                    <a:pt x="12175" y="19273"/>
                    <a:pt x="14584" y="18261"/>
                    <a:pt x="16421" y="16424"/>
                  </a:cubicBezTo>
                  <a:cubicBezTo>
                    <a:pt x="18261" y="14587"/>
                    <a:pt x="19272" y="12175"/>
                    <a:pt x="19272" y="9637"/>
                  </a:cubicBezTo>
                  <a:cubicBezTo>
                    <a:pt x="19272" y="7098"/>
                    <a:pt x="18261" y="4686"/>
                    <a:pt x="16421" y="2849"/>
                  </a:cubicBezTo>
                  <a:cubicBezTo>
                    <a:pt x="14584" y="1012"/>
                    <a:pt x="12175" y="1"/>
                    <a:pt x="963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90"/>
        <p:cNvGrpSpPr/>
        <p:nvPr/>
      </p:nvGrpSpPr>
      <p:grpSpPr>
        <a:xfrm>
          <a:off x="0" y="0"/>
          <a:ext cx="0" cy="0"/>
          <a:chOff x="0" y="0"/>
          <a:chExt cx="0" cy="0"/>
        </a:xfrm>
      </p:grpSpPr>
      <p:sp>
        <p:nvSpPr>
          <p:cNvPr id="1091" name="Google Shape;1091;p34"/>
          <p:cNvSpPr txBox="1">
            <a:spLocks noGrp="1"/>
          </p:cNvSpPr>
          <p:nvPr>
            <p:ph type="title"/>
          </p:nvPr>
        </p:nvSpPr>
        <p:spPr>
          <a:xfrm>
            <a:off x="457200" y="167775"/>
            <a:ext cx="8229600" cy="1213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3"/>
                </a:solidFill>
              </a:rPr>
              <a:t>Capítulo III: En busca de un sentido, la individualización de creencias y prácticas religiosas/espirituales en la construcción identitaria de los jóvenes </a:t>
            </a:r>
            <a:endParaRPr>
              <a:solidFill>
                <a:schemeClr val="accent3"/>
              </a:solidFill>
            </a:endParaRPr>
          </a:p>
        </p:txBody>
      </p:sp>
      <p:sp>
        <p:nvSpPr>
          <p:cNvPr id="1092" name="Google Shape;1092;p34"/>
          <p:cNvSpPr/>
          <p:nvPr/>
        </p:nvSpPr>
        <p:spPr>
          <a:xfrm>
            <a:off x="3243662" y="1727189"/>
            <a:ext cx="2581500" cy="2581500"/>
          </a:xfrm>
          <a:prstGeom prst="pie">
            <a:avLst>
              <a:gd name="adj1" fmla="val 10800000"/>
              <a:gd name="adj2" fmla="val 1620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34"/>
          <p:cNvSpPr/>
          <p:nvPr/>
        </p:nvSpPr>
        <p:spPr>
          <a:xfrm flipH="1">
            <a:off x="3316078" y="1727189"/>
            <a:ext cx="2581500" cy="2581500"/>
          </a:xfrm>
          <a:prstGeom prst="pie">
            <a:avLst>
              <a:gd name="adj1" fmla="val 10800000"/>
              <a:gd name="adj2" fmla="val 1620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34"/>
          <p:cNvSpPr/>
          <p:nvPr/>
        </p:nvSpPr>
        <p:spPr>
          <a:xfrm rot="10800000" flipH="1">
            <a:off x="3249718" y="1789557"/>
            <a:ext cx="2581500" cy="2581500"/>
          </a:xfrm>
          <a:prstGeom prst="pie">
            <a:avLst>
              <a:gd name="adj1" fmla="val 10800000"/>
              <a:gd name="adj2" fmla="val 1620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34"/>
          <p:cNvSpPr/>
          <p:nvPr/>
        </p:nvSpPr>
        <p:spPr>
          <a:xfrm rot="10800000">
            <a:off x="3322134" y="1789557"/>
            <a:ext cx="2581500" cy="2581500"/>
          </a:xfrm>
          <a:prstGeom prst="pie">
            <a:avLst>
              <a:gd name="adj1" fmla="val 10800000"/>
              <a:gd name="adj2" fmla="val 162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96" name="Google Shape;1096;p34"/>
          <p:cNvGrpSpPr/>
          <p:nvPr/>
        </p:nvGrpSpPr>
        <p:grpSpPr>
          <a:xfrm>
            <a:off x="3728174" y="3360072"/>
            <a:ext cx="506146" cy="505961"/>
            <a:chOff x="2457025" y="2307300"/>
            <a:chExt cx="186275" cy="186200"/>
          </a:xfrm>
        </p:grpSpPr>
        <p:sp>
          <p:nvSpPr>
            <p:cNvPr id="1097" name="Google Shape;1097;p34"/>
            <p:cNvSpPr/>
            <p:nvPr/>
          </p:nvSpPr>
          <p:spPr>
            <a:xfrm>
              <a:off x="2529900" y="2399800"/>
              <a:ext cx="38500" cy="36925"/>
            </a:xfrm>
            <a:custGeom>
              <a:avLst/>
              <a:gdLst/>
              <a:ahLst/>
              <a:cxnLst/>
              <a:rect l="l" t="t" r="r" b="b"/>
              <a:pathLst>
                <a:path w="1540" h="1477" extrusionOk="0">
                  <a:moveTo>
                    <a:pt x="0" y="1"/>
                  </a:moveTo>
                  <a:cubicBezTo>
                    <a:pt x="2" y="1"/>
                    <a:pt x="4" y="3"/>
                    <a:pt x="5" y="4"/>
                  </a:cubicBezTo>
                  <a:lnTo>
                    <a:pt x="798" y="738"/>
                  </a:lnTo>
                  <a:lnTo>
                    <a:pt x="5" y="1473"/>
                  </a:lnTo>
                  <a:cubicBezTo>
                    <a:pt x="4" y="1474"/>
                    <a:pt x="2" y="1475"/>
                    <a:pt x="0" y="1476"/>
                  </a:cubicBezTo>
                  <a:lnTo>
                    <a:pt x="264" y="1476"/>
                  </a:lnTo>
                  <a:cubicBezTo>
                    <a:pt x="572" y="1476"/>
                    <a:pt x="867" y="1361"/>
                    <a:pt x="1093" y="1151"/>
                  </a:cubicBezTo>
                  <a:lnTo>
                    <a:pt x="1540" y="738"/>
                  </a:lnTo>
                  <a:lnTo>
                    <a:pt x="1093" y="325"/>
                  </a:lnTo>
                  <a:cubicBezTo>
                    <a:pt x="867" y="116"/>
                    <a:pt x="572" y="1"/>
                    <a:pt x="26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34"/>
            <p:cNvSpPr/>
            <p:nvPr/>
          </p:nvSpPr>
          <p:spPr>
            <a:xfrm>
              <a:off x="2519925" y="2369225"/>
              <a:ext cx="78950" cy="98075"/>
            </a:xfrm>
            <a:custGeom>
              <a:avLst/>
              <a:gdLst/>
              <a:ahLst/>
              <a:cxnLst/>
              <a:rect l="l" t="t" r="r" b="b"/>
              <a:pathLst>
                <a:path w="3158" h="3923" extrusionOk="0">
                  <a:moveTo>
                    <a:pt x="0" y="0"/>
                  </a:moveTo>
                  <a:lnTo>
                    <a:pt x="0" y="786"/>
                  </a:lnTo>
                  <a:lnTo>
                    <a:pt x="663" y="786"/>
                  </a:lnTo>
                  <a:cubicBezTo>
                    <a:pt x="1081" y="786"/>
                    <a:pt x="1481" y="943"/>
                    <a:pt x="1789" y="1227"/>
                  </a:cubicBezTo>
                  <a:lnTo>
                    <a:pt x="2581" y="1961"/>
                  </a:lnTo>
                  <a:lnTo>
                    <a:pt x="1789" y="2696"/>
                  </a:lnTo>
                  <a:cubicBezTo>
                    <a:pt x="1481" y="2979"/>
                    <a:pt x="1081" y="3137"/>
                    <a:pt x="663" y="3137"/>
                  </a:cubicBezTo>
                  <a:lnTo>
                    <a:pt x="0" y="3137"/>
                  </a:lnTo>
                  <a:lnTo>
                    <a:pt x="0" y="3812"/>
                  </a:lnTo>
                  <a:cubicBezTo>
                    <a:pt x="3" y="3848"/>
                    <a:pt x="5" y="3885"/>
                    <a:pt x="5" y="3922"/>
                  </a:cubicBezTo>
                  <a:lnTo>
                    <a:pt x="2367" y="3922"/>
                  </a:lnTo>
                  <a:cubicBezTo>
                    <a:pt x="2451" y="3528"/>
                    <a:pt x="2763" y="3216"/>
                    <a:pt x="3158" y="3131"/>
                  </a:cubicBezTo>
                  <a:lnTo>
                    <a:pt x="3158" y="791"/>
                  </a:lnTo>
                  <a:cubicBezTo>
                    <a:pt x="2763" y="707"/>
                    <a:pt x="2451" y="395"/>
                    <a:pt x="23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34"/>
            <p:cNvSpPr/>
            <p:nvPr/>
          </p:nvSpPr>
          <p:spPr>
            <a:xfrm>
              <a:off x="2519925" y="2405725"/>
              <a:ext cx="13850" cy="25075"/>
            </a:xfrm>
            <a:custGeom>
              <a:avLst/>
              <a:gdLst/>
              <a:ahLst/>
              <a:cxnLst/>
              <a:rect l="l" t="t" r="r" b="b"/>
              <a:pathLst>
                <a:path w="554" h="1003" extrusionOk="0">
                  <a:moveTo>
                    <a:pt x="0" y="0"/>
                  </a:moveTo>
                  <a:lnTo>
                    <a:pt x="0" y="1003"/>
                  </a:lnTo>
                  <a:cubicBezTo>
                    <a:pt x="38" y="975"/>
                    <a:pt x="554" y="501"/>
                    <a:pt x="554" y="501"/>
                  </a:cubicBezTo>
                  <a:cubicBezTo>
                    <a:pt x="554" y="501"/>
                    <a:pt x="38" y="27"/>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34"/>
            <p:cNvSpPr/>
            <p:nvPr/>
          </p:nvSpPr>
          <p:spPr>
            <a:xfrm>
              <a:off x="2509150" y="2343425"/>
              <a:ext cx="134150" cy="150075"/>
            </a:xfrm>
            <a:custGeom>
              <a:avLst/>
              <a:gdLst/>
              <a:ahLst/>
              <a:cxnLst/>
              <a:rect l="l" t="t" r="r" b="b"/>
              <a:pathLst>
                <a:path w="5366" h="6003" extrusionOk="0">
                  <a:moveTo>
                    <a:pt x="431" y="0"/>
                  </a:moveTo>
                  <a:lnTo>
                    <a:pt x="431" y="599"/>
                  </a:lnTo>
                  <a:lnTo>
                    <a:pt x="3211" y="599"/>
                  </a:lnTo>
                  <a:lnTo>
                    <a:pt x="3211" y="817"/>
                  </a:lnTo>
                  <a:cubicBezTo>
                    <a:pt x="3211" y="1146"/>
                    <a:pt x="3478" y="1413"/>
                    <a:pt x="3807" y="1413"/>
                  </a:cubicBezTo>
                  <a:lnTo>
                    <a:pt x="4025" y="1413"/>
                  </a:lnTo>
                  <a:lnTo>
                    <a:pt x="4025" y="4580"/>
                  </a:lnTo>
                  <a:lnTo>
                    <a:pt x="3807" y="4580"/>
                  </a:lnTo>
                  <a:cubicBezTo>
                    <a:pt x="3478" y="4580"/>
                    <a:pt x="3211" y="4847"/>
                    <a:pt x="3211" y="5175"/>
                  </a:cubicBezTo>
                  <a:lnTo>
                    <a:pt x="3211" y="5394"/>
                  </a:lnTo>
                  <a:lnTo>
                    <a:pt x="370" y="5394"/>
                  </a:lnTo>
                  <a:cubicBezTo>
                    <a:pt x="299" y="5627"/>
                    <a:pt x="169" y="5835"/>
                    <a:pt x="1" y="6002"/>
                  </a:cubicBezTo>
                  <a:lnTo>
                    <a:pt x="5365" y="5991"/>
                  </a:lnTo>
                  <a:lnTo>
                    <a:pt x="5365" y="5554"/>
                  </a:lnTo>
                  <a:lnTo>
                    <a:pt x="4721" y="5554"/>
                  </a:lnTo>
                  <a:lnTo>
                    <a:pt x="4721" y="5065"/>
                  </a:lnTo>
                  <a:lnTo>
                    <a:pt x="5365" y="5065"/>
                  </a:lnTo>
                  <a:lnTo>
                    <a:pt x="5365" y="4629"/>
                  </a:lnTo>
                  <a:lnTo>
                    <a:pt x="4721" y="4629"/>
                  </a:lnTo>
                  <a:lnTo>
                    <a:pt x="4721" y="4140"/>
                  </a:lnTo>
                  <a:lnTo>
                    <a:pt x="5365" y="4140"/>
                  </a:lnTo>
                  <a:lnTo>
                    <a:pt x="5365" y="3703"/>
                  </a:lnTo>
                  <a:lnTo>
                    <a:pt x="4721" y="3703"/>
                  </a:lnTo>
                  <a:lnTo>
                    <a:pt x="4721" y="3215"/>
                  </a:lnTo>
                  <a:lnTo>
                    <a:pt x="5365" y="3215"/>
                  </a:lnTo>
                  <a:lnTo>
                    <a:pt x="5365" y="2779"/>
                  </a:lnTo>
                  <a:lnTo>
                    <a:pt x="4721" y="2779"/>
                  </a:lnTo>
                  <a:lnTo>
                    <a:pt x="4721" y="2290"/>
                  </a:lnTo>
                  <a:lnTo>
                    <a:pt x="5365" y="2290"/>
                  </a:lnTo>
                  <a:lnTo>
                    <a:pt x="5365" y="1853"/>
                  </a:lnTo>
                  <a:lnTo>
                    <a:pt x="4721" y="1853"/>
                  </a:lnTo>
                  <a:lnTo>
                    <a:pt x="4721" y="1364"/>
                  </a:lnTo>
                  <a:lnTo>
                    <a:pt x="5365" y="1364"/>
                  </a:lnTo>
                  <a:lnTo>
                    <a:pt x="5365" y="927"/>
                  </a:lnTo>
                  <a:lnTo>
                    <a:pt x="4721" y="927"/>
                  </a:lnTo>
                  <a:lnTo>
                    <a:pt x="4721" y="439"/>
                  </a:lnTo>
                  <a:lnTo>
                    <a:pt x="5365" y="439"/>
                  </a:lnTo>
                  <a:lnTo>
                    <a:pt x="5365" y="2"/>
                  </a:lnTo>
                  <a:lnTo>
                    <a:pt x="4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34"/>
            <p:cNvSpPr/>
            <p:nvPr/>
          </p:nvSpPr>
          <p:spPr>
            <a:xfrm>
              <a:off x="2457025" y="2337425"/>
              <a:ext cx="52375" cy="75475"/>
            </a:xfrm>
            <a:custGeom>
              <a:avLst/>
              <a:gdLst/>
              <a:ahLst/>
              <a:cxnLst/>
              <a:rect l="l" t="t" r="r" b="b"/>
              <a:pathLst>
                <a:path w="2095" h="3019" extrusionOk="0">
                  <a:moveTo>
                    <a:pt x="1045" y="0"/>
                  </a:moveTo>
                  <a:cubicBezTo>
                    <a:pt x="488" y="0"/>
                    <a:pt x="31" y="438"/>
                    <a:pt x="0" y="987"/>
                  </a:cubicBezTo>
                  <a:lnTo>
                    <a:pt x="0" y="3019"/>
                  </a:lnTo>
                  <a:cubicBezTo>
                    <a:pt x="267" y="2744"/>
                    <a:pt x="640" y="2574"/>
                    <a:pt x="1051" y="2574"/>
                  </a:cubicBezTo>
                  <a:cubicBezTo>
                    <a:pt x="1459" y="2574"/>
                    <a:pt x="1828" y="2741"/>
                    <a:pt x="2095" y="3010"/>
                  </a:cubicBezTo>
                  <a:lnTo>
                    <a:pt x="2095" y="989"/>
                  </a:lnTo>
                  <a:cubicBezTo>
                    <a:pt x="2064" y="439"/>
                    <a:pt x="1603" y="0"/>
                    <a:pt x="10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34"/>
            <p:cNvSpPr/>
            <p:nvPr/>
          </p:nvSpPr>
          <p:spPr>
            <a:xfrm>
              <a:off x="2457025" y="2307300"/>
              <a:ext cx="52375" cy="30650"/>
            </a:xfrm>
            <a:custGeom>
              <a:avLst/>
              <a:gdLst/>
              <a:ahLst/>
              <a:cxnLst/>
              <a:rect l="l" t="t" r="r" b="b"/>
              <a:pathLst>
                <a:path w="2095" h="1226" extrusionOk="0">
                  <a:moveTo>
                    <a:pt x="1047" y="0"/>
                  </a:moveTo>
                  <a:cubicBezTo>
                    <a:pt x="470" y="0"/>
                    <a:pt x="0" y="470"/>
                    <a:pt x="0" y="1047"/>
                  </a:cubicBezTo>
                  <a:lnTo>
                    <a:pt x="0" y="1221"/>
                  </a:lnTo>
                  <a:cubicBezTo>
                    <a:pt x="266" y="951"/>
                    <a:pt x="637" y="783"/>
                    <a:pt x="1045" y="783"/>
                  </a:cubicBezTo>
                  <a:cubicBezTo>
                    <a:pt x="1456" y="783"/>
                    <a:pt x="1827" y="953"/>
                    <a:pt x="2095" y="1225"/>
                  </a:cubicBezTo>
                  <a:lnTo>
                    <a:pt x="2095" y="1047"/>
                  </a:lnTo>
                  <a:cubicBezTo>
                    <a:pt x="2095" y="470"/>
                    <a:pt x="1625" y="0"/>
                    <a:pt x="104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34"/>
            <p:cNvSpPr/>
            <p:nvPr/>
          </p:nvSpPr>
          <p:spPr>
            <a:xfrm>
              <a:off x="2457025" y="2412300"/>
              <a:ext cx="52275" cy="29150"/>
            </a:xfrm>
            <a:custGeom>
              <a:avLst/>
              <a:gdLst/>
              <a:ahLst/>
              <a:cxnLst/>
              <a:rect l="l" t="t" r="r" b="b"/>
              <a:pathLst>
                <a:path w="2091" h="1166" extrusionOk="0">
                  <a:moveTo>
                    <a:pt x="1047" y="1"/>
                  </a:moveTo>
                  <a:cubicBezTo>
                    <a:pt x="470" y="1"/>
                    <a:pt x="0" y="471"/>
                    <a:pt x="0" y="1049"/>
                  </a:cubicBezTo>
                  <a:cubicBezTo>
                    <a:pt x="0" y="1088"/>
                    <a:pt x="3" y="1127"/>
                    <a:pt x="7" y="1166"/>
                  </a:cubicBezTo>
                  <a:cubicBezTo>
                    <a:pt x="273" y="898"/>
                    <a:pt x="641" y="733"/>
                    <a:pt x="1047" y="733"/>
                  </a:cubicBezTo>
                  <a:cubicBezTo>
                    <a:pt x="1454" y="733"/>
                    <a:pt x="1821" y="898"/>
                    <a:pt x="2088" y="1166"/>
                  </a:cubicBezTo>
                  <a:cubicBezTo>
                    <a:pt x="2089" y="1158"/>
                    <a:pt x="2089" y="1149"/>
                    <a:pt x="2090" y="1141"/>
                  </a:cubicBezTo>
                  <a:lnTo>
                    <a:pt x="2090" y="956"/>
                  </a:lnTo>
                  <a:cubicBezTo>
                    <a:pt x="2043" y="422"/>
                    <a:pt x="1593" y="1"/>
                    <a:pt x="10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34"/>
            <p:cNvSpPr/>
            <p:nvPr/>
          </p:nvSpPr>
          <p:spPr>
            <a:xfrm>
              <a:off x="2457025" y="2441125"/>
              <a:ext cx="52375" cy="52375"/>
            </a:xfrm>
            <a:custGeom>
              <a:avLst/>
              <a:gdLst/>
              <a:ahLst/>
              <a:cxnLst/>
              <a:rect l="l" t="t" r="r" b="b"/>
              <a:pathLst>
                <a:path w="2095" h="2095" extrusionOk="0">
                  <a:moveTo>
                    <a:pt x="1047" y="0"/>
                  </a:moveTo>
                  <a:cubicBezTo>
                    <a:pt x="469" y="0"/>
                    <a:pt x="0" y="469"/>
                    <a:pt x="0" y="1047"/>
                  </a:cubicBezTo>
                  <a:cubicBezTo>
                    <a:pt x="0" y="1625"/>
                    <a:pt x="469" y="2094"/>
                    <a:pt x="1047" y="2094"/>
                  </a:cubicBezTo>
                  <a:cubicBezTo>
                    <a:pt x="1626" y="2094"/>
                    <a:pt x="2095" y="1625"/>
                    <a:pt x="2095" y="1047"/>
                  </a:cubicBezTo>
                  <a:cubicBezTo>
                    <a:pt x="2095" y="469"/>
                    <a:pt x="1626" y="0"/>
                    <a:pt x="104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5" name="Google Shape;1105;p34"/>
          <p:cNvGrpSpPr/>
          <p:nvPr/>
        </p:nvGrpSpPr>
        <p:grpSpPr>
          <a:xfrm>
            <a:off x="457350" y="3614894"/>
            <a:ext cx="2297179" cy="414331"/>
            <a:chOff x="1073951" y="3090163"/>
            <a:chExt cx="1953550" cy="352352"/>
          </a:xfrm>
        </p:grpSpPr>
        <p:sp>
          <p:nvSpPr>
            <p:cNvPr id="1106" name="Google Shape;1106;p34"/>
            <p:cNvSpPr/>
            <p:nvPr/>
          </p:nvSpPr>
          <p:spPr>
            <a:xfrm>
              <a:off x="1073951" y="3090163"/>
              <a:ext cx="1820114" cy="352352"/>
            </a:xfrm>
            <a:custGeom>
              <a:avLst/>
              <a:gdLst/>
              <a:ahLst/>
              <a:cxnLst/>
              <a:rect l="l" t="t" r="r" b="b"/>
              <a:pathLst>
                <a:path w="60045" h="11624" extrusionOk="0">
                  <a:moveTo>
                    <a:pt x="0" y="1"/>
                  </a:moveTo>
                  <a:lnTo>
                    <a:pt x="0" y="11623"/>
                  </a:lnTo>
                  <a:lnTo>
                    <a:pt x="60045" y="11623"/>
                  </a:lnTo>
                  <a:lnTo>
                    <a:pt x="60045" y="1"/>
                  </a:lnTo>
                  <a:close/>
                </a:path>
              </a:pathLst>
            </a:cu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Medium"/>
                  <a:ea typeface="Fira Sans Medium"/>
                  <a:cs typeface="Fira Sans Medium"/>
                  <a:sym typeface="Fira Sans Medium"/>
                </a:rPr>
                <a:t>Fuentes de sentido</a:t>
              </a:r>
              <a:endParaRPr>
                <a:solidFill>
                  <a:srgbClr val="FFFFFF"/>
                </a:solidFill>
                <a:latin typeface="Fira Sans Medium"/>
                <a:ea typeface="Fira Sans Medium"/>
                <a:cs typeface="Fira Sans Medium"/>
                <a:sym typeface="Fira Sans Medium"/>
              </a:endParaRPr>
            </a:p>
          </p:txBody>
        </p:sp>
        <p:sp>
          <p:nvSpPr>
            <p:cNvPr id="1107" name="Google Shape;1107;p34"/>
            <p:cNvSpPr/>
            <p:nvPr/>
          </p:nvSpPr>
          <p:spPr>
            <a:xfrm>
              <a:off x="2862359" y="3170794"/>
              <a:ext cx="165142" cy="191060"/>
            </a:xfrm>
            <a:custGeom>
              <a:avLst/>
              <a:gdLst/>
              <a:ahLst/>
              <a:cxnLst/>
              <a:rect l="l" t="t" r="r" b="b"/>
              <a:pathLst>
                <a:path w="5448" h="6303" extrusionOk="0">
                  <a:moveTo>
                    <a:pt x="1" y="1"/>
                  </a:moveTo>
                  <a:lnTo>
                    <a:pt x="1" y="6303"/>
                  </a:lnTo>
                  <a:lnTo>
                    <a:pt x="5448" y="3168"/>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8" name="Google Shape;1108;p34"/>
          <p:cNvSpPr txBox="1"/>
          <p:nvPr/>
        </p:nvSpPr>
        <p:spPr>
          <a:xfrm>
            <a:off x="457263" y="4021681"/>
            <a:ext cx="2139000" cy="720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latin typeface="Roboto"/>
                <a:ea typeface="Roboto"/>
                <a:cs typeface="Roboto"/>
                <a:sym typeface="Roboto"/>
              </a:rPr>
              <a:t>Búsqueda personalizada e “instituciones intermedias”</a:t>
            </a:r>
            <a:endParaRPr sz="1200">
              <a:latin typeface="Roboto"/>
              <a:ea typeface="Roboto"/>
              <a:cs typeface="Roboto"/>
              <a:sym typeface="Roboto"/>
            </a:endParaRPr>
          </a:p>
        </p:txBody>
      </p:sp>
      <p:grpSp>
        <p:nvGrpSpPr>
          <p:cNvPr id="1109" name="Google Shape;1109;p34"/>
          <p:cNvGrpSpPr/>
          <p:nvPr/>
        </p:nvGrpSpPr>
        <p:grpSpPr>
          <a:xfrm>
            <a:off x="6389338" y="3614894"/>
            <a:ext cx="2297179" cy="414331"/>
            <a:chOff x="6118588" y="3090163"/>
            <a:chExt cx="1953550" cy="352352"/>
          </a:xfrm>
        </p:grpSpPr>
        <p:sp>
          <p:nvSpPr>
            <p:cNvPr id="1110" name="Google Shape;1110;p34"/>
            <p:cNvSpPr/>
            <p:nvPr/>
          </p:nvSpPr>
          <p:spPr>
            <a:xfrm>
              <a:off x="6252994" y="3090163"/>
              <a:ext cx="1819144" cy="352352"/>
            </a:xfrm>
            <a:custGeom>
              <a:avLst/>
              <a:gdLst/>
              <a:ahLst/>
              <a:cxnLst/>
              <a:rect l="l" t="t" r="r" b="b"/>
              <a:pathLst>
                <a:path w="60013" h="11624" extrusionOk="0">
                  <a:moveTo>
                    <a:pt x="0" y="1"/>
                  </a:moveTo>
                  <a:lnTo>
                    <a:pt x="0" y="11623"/>
                  </a:lnTo>
                  <a:lnTo>
                    <a:pt x="60013" y="11623"/>
                  </a:lnTo>
                  <a:lnTo>
                    <a:pt x="60013" y="1"/>
                  </a:lnTo>
                  <a:close/>
                </a:path>
              </a:pathLst>
            </a:cu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Medium"/>
                  <a:ea typeface="Fira Sans Medium"/>
                  <a:cs typeface="Fira Sans Medium"/>
                  <a:sym typeface="Fira Sans Medium"/>
                </a:rPr>
                <a:t>Rechazo a lo dogmático</a:t>
              </a:r>
              <a:endParaRPr>
                <a:solidFill>
                  <a:srgbClr val="FFFFFF"/>
                </a:solidFill>
                <a:latin typeface="Fira Sans Medium"/>
                <a:ea typeface="Fira Sans Medium"/>
                <a:cs typeface="Fira Sans Medium"/>
                <a:sym typeface="Fira Sans Medium"/>
              </a:endParaRPr>
            </a:p>
          </p:txBody>
        </p:sp>
        <p:sp>
          <p:nvSpPr>
            <p:cNvPr id="1111" name="Google Shape;1111;p34"/>
            <p:cNvSpPr/>
            <p:nvPr/>
          </p:nvSpPr>
          <p:spPr>
            <a:xfrm>
              <a:off x="6118588" y="3170794"/>
              <a:ext cx="165143" cy="191060"/>
            </a:xfrm>
            <a:custGeom>
              <a:avLst/>
              <a:gdLst/>
              <a:ahLst/>
              <a:cxnLst/>
              <a:rect l="l" t="t" r="r" b="b"/>
              <a:pathLst>
                <a:path w="5448" h="6303" extrusionOk="0">
                  <a:moveTo>
                    <a:pt x="5447" y="1"/>
                  </a:moveTo>
                  <a:lnTo>
                    <a:pt x="0" y="3168"/>
                  </a:lnTo>
                  <a:lnTo>
                    <a:pt x="5447" y="6303"/>
                  </a:lnTo>
                  <a:lnTo>
                    <a:pt x="544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12" name="Google Shape;1112;p34"/>
          <p:cNvSpPr txBox="1"/>
          <p:nvPr/>
        </p:nvSpPr>
        <p:spPr>
          <a:xfrm>
            <a:off x="6546827" y="4021681"/>
            <a:ext cx="2139900" cy="720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latin typeface="Roboto"/>
                <a:ea typeface="Roboto"/>
                <a:cs typeface="Roboto"/>
                <a:sym typeface="Roboto"/>
              </a:rPr>
              <a:t>Repudio al dogma y a la pertenencia institucional</a:t>
            </a:r>
            <a:endParaRPr sz="1200">
              <a:latin typeface="Roboto"/>
              <a:ea typeface="Roboto"/>
              <a:cs typeface="Roboto"/>
              <a:sym typeface="Roboto"/>
            </a:endParaRPr>
          </a:p>
        </p:txBody>
      </p:sp>
      <p:grpSp>
        <p:nvGrpSpPr>
          <p:cNvPr id="1113" name="Google Shape;1113;p34"/>
          <p:cNvGrpSpPr/>
          <p:nvPr/>
        </p:nvGrpSpPr>
        <p:grpSpPr>
          <a:xfrm>
            <a:off x="457350" y="1845483"/>
            <a:ext cx="2297179" cy="414331"/>
            <a:chOff x="1073951" y="1646379"/>
            <a:chExt cx="1953550" cy="352352"/>
          </a:xfrm>
        </p:grpSpPr>
        <p:sp>
          <p:nvSpPr>
            <p:cNvPr id="1114" name="Google Shape;1114;p34"/>
            <p:cNvSpPr/>
            <p:nvPr/>
          </p:nvSpPr>
          <p:spPr>
            <a:xfrm>
              <a:off x="1073951" y="1646379"/>
              <a:ext cx="1820114" cy="352352"/>
            </a:xfrm>
            <a:custGeom>
              <a:avLst/>
              <a:gdLst/>
              <a:ahLst/>
              <a:cxnLst/>
              <a:rect l="l" t="t" r="r" b="b"/>
              <a:pathLst>
                <a:path w="60045" h="11624" extrusionOk="0">
                  <a:moveTo>
                    <a:pt x="0" y="1"/>
                  </a:moveTo>
                  <a:lnTo>
                    <a:pt x="0" y="11623"/>
                  </a:lnTo>
                  <a:lnTo>
                    <a:pt x="60045" y="11623"/>
                  </a:lnTo>
                  <a:lnTo>
                    <a:pt x="60045" y="1"/>
                  </a:ln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Medium"/>
                  <a:ea typeface="Fira Sans Medium"/>
                  <a:cs typeface="Fira Sans Medium"/>
                  <a:sym typeface="Fira Sans Medium"/>
                </a:rPr>
                <a:t>Crisis de sentido</a:t>
              </a:r>
              <a:endParaRPr>
                <a:solidFill>
                  <a:srgbClr val="FFFFFF"/>
                </a:solidFill>
                <a:latin typeface="Fira Sans Medium"/>
                <a:ea typeface="Fira Sans Medium"/>
                <a:cs typeface="Fira Sans Medium"/>
                <a:sym typeface="Fira Sans Medium"/>
              </a:endParaRPr>
            </a:p>
          </p:txBody>
        </p:sp>
        <p:sp>
          <p:nvSpPr>
            <p:cNvPr id="1115" name="Google Shape;1115;p34"/>
            <p:cNvSpPr/>
            <p:nvPr/>
          </p:nvSpPr>
          <p:spPr>
            <a:xfrm>
              <a:off x="2862359" y="1727010"/>
              <a:ext cx="165142" cy="191060"/>
            </a:xfrm>
            <a:custGeom>
              <a:avLst/>
              <a:gdLst/>
              <a:ahLst/>
              <a:cxnLst/>
              <a:rect l="l" t="t" r="r" b="b"/>
              <a:pathLst>
                <a:path w="5448" h="6303" extrusionOk="0">
                  <a:moveTo>
                    <a:pt x="1" y="1"/>
                  </a:moveTo>
                  <a:lnTo>
                    <a:pt x="1" y="6303"/>
                  </a:lnTo>
                  <a:lnTo>
                    <a:pt x="5448" y="3168"/>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16" name="Google Shape;1116;p34"/>
          <p:cNvSpPr txBox="1"/>
          <p:nvPr/>
        </p:nvSpPr>
        <p:spPr>
          <a:xfrm>
            <a:off x="457252" y="2282893"/>
            <a:ext cx="2139000" cy="720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latin typeface="Roboto"/>
                <a:ea typeface="Roboto"/>
                <a:cs typeface="Roboto"/>
                <a:sym typeface="Roboto"/>
              </a:rPr>
              <a:t>Desorientación, desamparo o extrañeza frente al pluralismo </a:t>
            </a:r>
            <a:endParaRPr sz="1200">
              <a:latin typeface="Roboto"/>
              <a:ea typeface="Roboto"/>
              <a:cs typeface="Roboto"/>
              <a:sym typeface="Roboto"/>
            </a:endParaRPr>
          </a:p>
        </p:txBody>
      </p:sp>
      <p:grpSp>
        <p:nvGrpSpPr>
          <p:cNvPr id="1117" name="Google Shape;1117;p34"/>
          <p:cNvGrpSpPr/>
          <p:nvPr/>
        </p:nvGrpSpPr>
        <p:grpSpPr>
          <a:xfrm>
            <a:off x="6389338" y="1845483"/>
            <a:ext cx="2297179" cy="414331"/>
            <a:chOff x="6118588" y="1646379"/>
            <a:chExt cx="1953550" cy="352352"/>
          </a:xfrm>
        </p:grpSpPr>
        <p:sp>
          <p:nvSpPr>
            <p:cNvPr id="1118" name="Google Shape;1118;p34"/>
            <p:cNvSpPr/>
            <p:nvPr/>
          </p:nvSpPr>
          <p:spPr>
            <a:xfrm>
              <a:off x="6252994" y="1646379"/>
              <a:ext cx="1819144" cy="352352"/>
            </a:xfrm>
            <a:custGeom>
              <a:avLst/>
              <a:gdLst/>
              <a:ahLst/>
              <a:cxnLst/>
              <a:rect l="l" t="t" r="r" b="b"/>
              <a:pathLst>
                <a:path w="60013" h="11624" extrusionOk="0">
                  <a:moveTo>
                    <a:pt x="0" y="1"/>
                  </a:moveTo>
                  <a:lnTo>
                    <a:pt x="0" y="11623"/>
                  </a:lnTo>
                  <a:lnTo>
                    <a:pt x="60013" y="11623"/>
                  </a:lnTo>
                  <a:lnTo>
                    <a:pt x="60013" y="1"/>
                  </a:lnTo>
                  <a:close/>
                </a:path>
              </a:pathLst>
            </a:cu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Medium"/>
                  <a:ea typeface="Fira Sans Medium"/>
                  <a:cs typeface="Fira Sans Medium"/>
                  <a:sym typeface="Fira Sans Medium"/>
                </a:rPr>
                <a:t>Libertad y autonomía</a:t>
              </a:r>
              <a:endParaRPr>
                <a:solidFill>
                  <a:srgbClr val="FFFFFF"/>
                </a:solidFill>
                <a:latin typeface="Fira Sans Medium"/>
                <a:ea typeface="Fira Sans Medium"/>
                <a:cs typeface="Fira Sans Medium"/>
                <a:sym typeface="Fira Sans Medium"/>
              </a:endParaRPr>
            </a:p>
          </p:txBody>
        </p:sp>
        <p:sp>
          <p:nvSpPr>
            <p:cNvPr id="1119" name="Google Shape;1119;p34"/>
            <p:cNvSpPr/>
            <p:nvPr/>
          </p:nvSpPr>
          <p:spPr>
            <a:xfrm>
              <a:off x="6118588" y="1727010"/>
              <a:ext cx="165143" cy="191060"/>
            </a:xfrm>
            <a:custGeom>
              <a:avLst/>
              <a:gdLst/>
              <a:ahLst/>
              <a:cxnLst/>
              <a:rect l="l" t="t" r="r" b="b"/>
              <a:pathLst>
                <a:path w="5448" h="6303" extrusionOk="0">
                  <a:moveTo>
                    <a:pt x="5447" y="1"/>
                  </a:moveTo>
                  <a:lnTo>
                    <a:pt x="0" y="3168"/>
                  </a:lnTo>
                  <a:lnTo>
                    <a:pt x="5447" y="6303"/>
                  </a:lnTo>
                  <a:lnTo>
                    <a:pt x="54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0" name="Google Shape;1120;p34"/>
          <p:cNvSpPr txBox="1"/>
          <p:nvPr/>
        </p:nvSpPr>
        <p:spPr>
          <a:xfrm>
            <a:off x="6546825" y="2259154"/>
            <a:ext cx="2139900" cy="11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latin typeface="Roboto"/>
                <a:ea typeface="Roboto"/>
                <a:cs typeface="Roboto"/>
                <a:sym typeface="Roboto"/>
              </a:rPr>
              <a:t>Alta valoración de las búsquedas individuales de sentido como forma auténtica de posicionarse frente a las instituciones</a:t>
            </a:r>
            <a:endParaRPr sz="1200">
              <a:latin typeface="Roboto"/>
              <a:ea typeface="Roboto"/>
              <a:cs typeface="Roboto"/>
              <a:sym typeface="Roboto"/>
            </a:endParaRPr>
          </a:p>
        </p:txBody>
      </p:sp>
      <p:grpSp>
        <p:nvGrpSpPr>
          <p:cNvPr id="1121" name="Google Shape;1121;p34"/>
          <p:cNvGrpSpPr/>
          <p:nvPr/>
        </p:nvGrpSpPr>
        <p:grpSpPr>
          <a:xfrm>
            <a:off x="4923392" y="2259147"/>
            <a:ext cx="420064" cy="492101"/>
            <a:chOff x="157775" y="2665450"/>
            <a:chExt cx="232375" cy="272225"/>
          </a:xfrm>
        </p:grpSpPr>
        <p:sp>
          <p:nvSpPr>
            <p:cNvPr id="1122" name="Google Shape;1122;p34"/>
            <p:cNvSpPr/>
            <p:nvPr/>
          </p:nvSpPr>
          <p:spPr>
            <a:xfrm>
              <a:off x="329775" y="2897025"/>
              <a:ext cx="8000" cy="8000"/>
            </a:xfrm>
            <a:custGeom>
              <a:avLst/>
              <a:gdLst/>
              <a:ahLst/>
              <a:cxnLst/>
              <a:rect l="l" t="t" r="r" b="b"/>
              <a:pathLst>
                <a:path w="320" h="320" extrusionOk="0">
                  <a:moveTo>
                    <a:pt x="0" y="1"/>
                  </a:moveTo>
                  <a:lnTo>
                    <a:pt x="0" y="319"/>
                  </a:lnTo>
                  <a:lnTo>
                    <a:pt x="320" y="319"/>
                  </a:lnTo>
                  <a:lnTo>
                    <a:pt x="32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34"/>
            <p:cNvSpPr/>
            <p:nvPr/>
          </p:nvSpPr>
          <p:spPr>
            <a:xfrm>
              <a:off x="345725" y="2897025"/>
              <a:ext cx="8000" cy="8000"/>
            </a:xfrm>
            <a:custGeom>
              <a:avLst/>
              <a:gdLst/>
              <a:ahLst/>
              <a:cxnLst/>
              <a:rect l="l" t="t" r="r" b="b"/>
              <a:pathLst>
                <a:path w="320" h="320" extrusionOk="0">
                  <a:moveTo>
                    <a:pt x="1" y="1"/>
                  </a:moveTo>
                  <a:lnTo>
                    <a:pt x="1" y="319"/>
                  </a:lnTo>
                  <a:lnTo>
                    <a:pt x="319" y="319"/>
                  </a:lnTo>
                  <a:lnTo>
                    <a:pt x="3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34"/>
            <p:cNvSpPr/>
            <p:nvPr/>
          </p:nvSpPr>
          <p:spPr>
            <a:xfrm>
              <a:off x="157775" y="2665450"/>
              <a:ext cx="232375" cy="272225"/>
            </a:xfrm>
            <a:custGeom>
              <a:avLst/>
              <a:gdLst/>
              <a:ahLst/>
              <a:cxnLst/>
              <a:rect l="l" t="t" r="r" b="b"/>
              <a:pathLst>
                <a:path w="9295" h="10889" extrusionOk="0">
                  <a:moveTo>
                    <a:pt x="4624" y="319"/>
                  </a:moveTo>
                  <a:cubicBezTo>
                    <a:pt x="4801" y="319"/>
                    <a:pt x="4944" y="462"/>
                    <a:pt x="4944" y="638"/>
                  </a:cubicBezTo>
                  <a:cubicBezTo>
                    <a:pt x="4944" y="814"/>
                    <a:pt x="4801" y="957"/>
                    <a:pt x="4624" y="957"/>
                  </a:cubicBezTo>
                  <a:cubicBezTo>
                    <a:pt x="4449" y="957"/>
                    <a:pt x="4306" y="814"/>
                    <a:pt x="4306" y="638"/>
                  </a:cubicBezTo>
                  <a:cubicBezTo>
                    <a:pt x="4306" y="462"/>
                    <a:pt x="4449" y="319"/>
                    <a:pt x="4624" y="319"/>
                  </a:cubicBezTo>
                  <a:close/>
                  <a:moveTo>
                    <a:pt x="3508" y="2278"/>
                  </a:moveTo>
                  <a:lnTo>
                    <a:pt x="3508" y="3203"/>
                  </a:lnTo>
                  <a:lnTo>
                    <a:pt x="3349" y="3203"/>
                  </a:lnTo>
                  <a:cubicBezTo>
                    <a:pt x="3260" y="3203"/>
                    <a:pt x="3189" y="3132"/>
                    <a:pt x="3189" y="3043"/>
                  </a:cubicBezTo>
                  <a:lnTo>
                    <a:pt x="3189" y="2437"/>
                  </a:lnTo>
                  <a:cubicBezTo>
                    <a:pt x="3189" y="2349"/>
                    <a:pt x="3260" y="2278"/>
                    <a:pt x="3349" y="2278"/>
                  </a:cubicBezTo>
                  <a:close/>
                  <a:moveTo>
                    <a:pt x="5901" y="2278"/>
                  </a:moveTo>
                  <a:cubicBezTo>
                    <a:pt x="5988" y="2278"/>
                    <a:pt x="6060" y="2349"/>
                    <a:pt x="6060" y="2437"/>
                  </a:cubicBezTo>
                  <a:lnTo>
                    <a:pt x="6060" y="3043"/>
                  </a:lnTo>
                  <a:cubicBezTo>
                    <a:pt x="6060" y="3132"/>
                    <a:pt x="5988" y="3203"/>
                    <a:pt x="5901" y="3203"/>
                  </a:cubicBezTo>
                  <a:lnTo>
                    <a:pt x="5741" y="3203"/>
                  </a:lnTo>
                  <a:lnTo>
                    <a:pt x="5741" y="2278"/>
                  </a:lnTo>
                  <a:close/>
                  <a:moveTo>
                    <a:pt x="5422" y="1959"/>
                  </a:moveTo>
                  <a:lnTo>
                    <a:pt x="5422" y="3283"/>
                  </a:lnTo>
                  <a:lnTo>
                    <a:pt x="4891" y="3682"/>
                  </a:lnTo>
                  <a:lnTo>
                    <a:pt x="4359" y="3682"/>
                  </a:lnTo>
                  <a:lnTo>
                    <a:pt x="3827" y="3283"/>
                  </a:lnTo>
                  <a:lnTo>
                    <a:pt x="3827" y="1959"/>
                  </a:lnTo>
                  <a:close/>
                  <a:moveTo>
                    <a:pt x="5179" y="3864"/>
                  </a:moveTo>
                  <a:lnTo>
                    <a:pt x="5315" y="4295"/>
                  </a:lnTo>
                  <a:lnTo>
                    <a:pt x="3970" y="4295"/>
                  </a:lnTo>
                  <a:lnTo>
                    <a:pt x="4081" y="3872"/>
                  </a:lnTo>
                  <a:lnTo>
                    <a:pt x="4252" y="4000"/>
                  </a:lnTo>
                  <a:lnTo>
                    <a:pt x="4997" y="4000"/>
                  </a:lnTo>
                  <a:lnTo>
                    <a:pt x="5179" y="3864"/>
                  </a:lnTo>
                  <a:close/>
                  <a:moveTo>
                    <a:pt x="3610" y="4637"/>
                  </a:moveTo>
                  <a:cubicBezTo>
                    <a:pt x="3653" y="5286"/>
                    <a:pt x="3933" y="5829"/>
                    <a:pt x="4443" y="6248"/>
                  </a:cubicBezTo>
                  <a:cubicBezTo>
                    <a:pt x="4852" y="6586"/>
                    <a:pt x="5418" y="6840"/>
                    <a:pt x="6083" y="6989"/>
                  </a:cubicBezTo>
                  <a:lnTo>
                    <a:pt x="6083" y="7668"/>
                  </a:lnTo>
                  <a:lnTo>
                    <a:pt x="3212" y="7668"/>
                  </a:lnTo>
                  <a:lnTo>
                    <a:pt x="3212" y="5891"/>
                  </a:lnTo>
                  <a:lnTo>
                    <a:pt x="2894" y="5891"/>
                  </a:lnTo>
                  <a:lnTo>
                    <a:pt x="2894" y="7988"/>
                  </a:lnTo>
                  <a:lnTo>
                    <a:pt x="4648" y="7988"/>
                  </a:lnTo>
                  <a:cubicBezTo>
                    <a:pt x="4823" y="7988"/>
                    <a:pt x="4966" y="8131"/>
                    <a:pt x="4966" y="8307"/>
                  </a:cubicBezTo>
                  <a:cubicBezTo>
                    <a:pt x="4966" y="8483"/>
                    <a:pt x="4823" y="8625"/>
                    <a:pt x="4648" y="8625"/>
                  </a:cubicBezTo>
                  <a:lnTo>
                    <a:pt x="2096" y="8625"/>
                  </a:lnTo>
                  <a:lnTo>
                    <a:pt x="2096" y="5252"/>
                  </a:lnTo>
                  <a:cubicBezTo>
                    <a:pt x="2096" y="4967"/>
                    <a:pt x="2347" y="4806"/>
                    <a:pt x="2596" y="4772"/>
                  </a:cubicBezTo>
                  <a:lnTo>
                    <a:pt x="3610" y="4637"/>
                  </a:lnTo>
                  <a:close/>
                  <a:moveTo>
                    <a:pt x="7678" y="8945"/>
                  </a:moveTo>
                  <a:cubicBezTo>
                    <a:pt x="8126" y="8945"/>
                    <a:pt x="8490" y="9309"/>
                    <a:pt x="8490" y="9757"/>
                  </a:cubicBezTo>
                  <a:cubicBezTo>
                    <a:pt x="8490" y="10205"/>
                    <a:pt x="8126" y="10569"/>
                    <a:pt x="7678" y="10569"/>
                  </a:cubicBezTo>
                  <a:lnTo>
                    <a:pt x="6007" y="10569"/>
                  </a:lnTo>
                  <a:cubicBezTo>
                    <a:pt x="6240" y="10456"/>
                    <a:pt x="6460" y="10304"/>
                    <a:pt x="6651" y="10097"/>
                  </a:cubicBezTo>
                  <a:lnTo>
                    <a:pt x="6417" y="9881"/>
                  </a:lnTo>
                  <a:cubicBezTo>
                    <a:pt x="5780" y="10569"/>
                    <a:pt x="4755" y="10569"/>
                    <a:pt x="4077" y="10569"/>
                  </a:cubicBezTo>
                  <a:lnTo>
                    <a:pt x="1617" y="10569"/>
                  </a:lnTo>
                  <a:cubicBezTo>
                    <a:pt x="1169" y="10569"/>
                    <a:pt x="805" y="10205"/>
                    <a:pt x="805" y="9757"/>
                  </a:cubicBezTo>
                  <a:cubicBezTo>
                    <a:pt x="805" y="9309"/>
                    <a:pt x="1170" y="8945"/>
                    <a:pt x="1617" y="8945"/>
                  </a:cubicBezTo>
                  <a:lnTo>
                    <a:pt x="2496" y="8945"/>
                  </a:lnTo>
                  <a:cubicBezTo>
                    <a:pt x="3212" y="9916"/>
                    <a:pt x="4464" y="9917"/>
                    <a:pt x="5219" y="9917"/>
                  </a:cubicBezTo>
                  <a:lnTo>
                    <a:pt x="5219" y="9597"/>
                  </a:lnTo>
                  <a:cubicBezTo>
                    <a:pt x="4366" y="9597"/>
                    <a:pt x="3493" y="9542"/>
                    <a:pt x="2912" y="8945"/>
                  </a:cubicBezTo>
                  <a:close/>
                  <a:moveTo>
                    <a:pt x="4624" y="1"/>
                  </a:moveTo>
                  <a:cubicBezTo>
                    <a:pt x="4315" y="1"/>
                    <a:pt x="4056" y="222"/>
                    <a:pt x="3998" y="515"/>
                  </a:cubicBezTo>
                  <a:cubicBezTo>
                    <a:pt x="3761" y="570"/>
                    <a:pt x="3540" y="683"/>
                    <a:pt x="3355" y="849"/>
                  </a:cubicBezTo>
                  <a:lnTo>
                    <a:pt x="3568" y="1087"/>
                  </a:lnTo>
                  <a:cubicBezTo>
                    <a:pt x="3699" y="969"/>
                    <a:pt x="3853" y="885"/>
                    <a:pt x="4019" y="839"/>
                  </a:cubicBezTo>
                  <a:cubicBezTo>
                    <a:pt x="4104" y="1093"/>
                    <a:pt x="4343" y="1276"/>
                    <a:pt x="4624" y="1276"/>
                  </a:cubicBezTo>
                  <a:cubicBezTo>
                    <a:pt x="4906" y="1276"/>
                    <a:pt x="5145" y="1093"/>
                    <a:pt x="5230" y="839"/>
                  </a:cubicBezTo>
                  <a:cubicBezTo>
                    <a:pt x="5712" y="972"/>
                    <a:pt x="6060" y="1417"/>
                    <a:pt x="6060" y="1928"/>
                  </a:cubicBezTo>
                  <a:lnTo>
                    <a:pt x="6060" y="1986"/>
                  </a:lnTo>
                  <a:cubicBezTo>
                    <a:pt x="6010" y="1969"/>
                    <a:pt x="5957" y="1959"/>
                    <a:pt x="5901" y="1959"/>
                  </a:cubicBezTo>
                  <a:lnTo>
                    <a:pt x="5741" y="1959"/>
                  </a:lnTo>
                  <a:lnTo>
                    <a:pt x="5741" y="1640"/>
                  </a:lnTo>
                  <a:lnTo>
                    <a:pt x="3508" y="1640"/>
                  </a:lnTo>
                  <a:lnTo>
                    <a:pt x="3508" y="1959"/>
                  </a:lnTo>
                  <a:lnTo>
                    <a:pt x="3349" y="1959"/>
                  </a:lnTo>
                  <a:cubicBezTo>
                    <a:pt x="3293" y="1959"/>
                    <a:pt x="3239" y="1969"/>
                    <a:pt x="3189" y="1986"/>
                  </a:cubicBezTo>
                  <a:lnTo>
                    <a:pt x="3189" y="1928"/>
                  </a:lnTo>
                  <a:cubicBezTo>
                    <a:pt x="3189" y="1703"/>
                    <a:pt x="3256" y="1484"/>
                    <a:pt x="3383" y="1297"/>
                  </a:cubicBezTo>
                  <a:lnTo>
                    <a:pt x="3120" y="1117"/>
                  </a:lnTo>
                  <a:cubicBezTo>
                    <a:pt x="2957" y="1358"/>
                    <a:pt x="2870" y="1639"/>
                    <a:pt x="2870" y="1928"/>
                  </a:cubicBezTo>
                  <a:lnTo>
                    <a:pt x="2870" y="2437"/>
                  </a:lnTo>
                  <a:lnTo>
                    <a:pt x="2870" y="3043"/>
                  </a:lnTo>
                  <a:cubicBezTo>
                    <a:pt x="2870" y="3307"/>
                    <a:pt x="3085" y="3522"/>
                    <a:pt x="3349" y="3522"/>
                  </a:cubicBezTo>
                  <a:lnTo>
                    <a:pt x="3614" y="3522"/>
                  </a:lnTo>
                  <a:lnTo>
                    <a:pt x="3805" y="3665"/>
                  </a:lnTo>
                  <a:lnTo>
                    <a:pt x="3636" y="4311"/>
                  </a:lnTo>
                  <a:lnTo>
                    <a:pt x="2553" y="4456"/>
                  </a:lnTo>
                  <a:cubicBezTo>
                    <a:pt x="2096" y="4518"/>
                    <a:pt x="1777" y="4846"/>
                    <a:pt x="1777" y="5252"/>
                  </a:cubicBezTo>
                  <a:lnTo>
                    <a:pt x="1777" y="8625"/>
                  </a:lnTo>
                  <a:lnTo>
                    <a:pt x="1617" y="8625"/>
                  </a:lnTo>
                  <a:cubicBezTo>
                    <a:pt x="994" y="8625"/>
                    <a:pt x="486" y="9134"/>
                    <a:pt x="486" y="9757"/>
                  </a:cubicBezTo>
                  <a:cubicBezTo>
                    <a:pt x="486" y="10076"/>
                    <a:pt x="619" y="10364"/>
                    <a:pt x="831" y="10569"/>
                  </a:cubicBezTo>
                  <a:lnTo>
                    <a:pt x="1" y="10569"/>
                  </a:lnTo>
                  <a:lnTo>
                    <a:pt x="1" y="10889"/>
                  </a:lnTo>
                  <a:lnTo>
                    <a:pt x="9295" y="10889"/>
                  </a:lnTo>
                  <a:lnTo>
                    <a:pt x="9295" y="10569"/>
                  </a:lnTo>
                  <a:lnTo>
                    <a:pt x="8464" y="10569"/>
                  </a:lnTo>
                  <a:cubicBezTo>
                    <a:pt x="8676" y="10364"/>
                    <a:pt x="8809" y="10076"/>
                    <a:pt x="8809" y="9757"/>
                  </a:cubicBezTo>
                  <a:cubicBezTo>
                    <a:pt x="8809" y="9134"/>
                    <a:pt x="8302" y="8625"/>
                    <a:pt x="7678" y="8625"/>
                  </a:cubicBezTo>
                  <a:lnTo>
                    <a:pt x="5200" y="8625"/>
                  </a:lnTo>
                  <a:cubicBezTo>
                    <a:pt x="5255" y="8532"/>
                    <a:pt x="5286" y="8423"/>
                    <a:pt x="5286" y="8307"/>
                  </a:cubicBezTo>
                  <a:cubicBezTo>
                    <a:pt x="5286" y="8191"/>
                    <a:pt x="5255" y="8081"/>
                    <a:pt x="5200" y="7988"/>
                  </a:cubicBezTo>
                  <a:lnTo>
                    <a:pt x="6402" y="7988"/>
                  </a:lnTo>
                  <a:lnTo>
                    <a:pt x="6402" y="5891"/>
                  </a:lnTo>
                  <a:lnTo>
                    <a:pt x="6083" y="5891"/>
                  </a:lnTo>
                  <a:lnTo>
                    <a:pt x="6083" y="6662"/>
                  </a:lnTo>
                  <a:cubicBezTo>
                    <a:pt x="5232" y="6458"/>
                    <a:pt x="4019" y="5938"/>
                    <a:pt x="3928" y="4614"/>
                  </a:cubicBezTo>
                  <a:lnTo>
                    <a:pt x="5522" y="4614"/>
                  </a:lnTo>
                  <a:lnTo>
                    <a:pt x="6700" y="4772"/>
                  </a:lnTo>
                  <a:cubicBezTo>
                    <a:pt x="6948" y="4806"/>
                    <a:pt x="7200" y="4967"/>
                    <a:pt x="7200" y="5252"/>
                  </a:cubicBezTo>
                  <a:lnTo>
                    <a:pt x="7200" y="8307"/>
                  </a:lnTo>
                  <a:lnTo>
                    <a:pt x="7519" y="8307"/>
                  </a:lnTo>
                  <a:lnTo>
                    <a:pt x="7519" y="5252"/>
                  </a:lnTo>
                  <a:cubicBezTo>
                    <a:pt x="7519" y="4845"/>
                    <a:pt x="7199" y="4518"/>
                    <a:pt x="6742" y="4456"/>
                  </a:cubicBezTo>
                  <a:lnTo>
                    <a:pt x="5654" y="4310"/>
                  </a:lnTo>
                  <a:lnTo>
                    <a:pt x="5448" y="3662"/>
                  </a:lnTo>
                  <a:lnTo>
                    <a:pt x="5634" y="3522"/>
                  </a:lnTo>
                  <a:lnTo>
                    <a:pt x="5901" y="3522"/>
                  </a:lnTo>
                  <a:cubicBezTo>
                    <a:pt x="6164" y="3522"/>
                    <a:pt x="6379" y="3307"/>
                    <a:pt x="6379" y="3043"/>
                  </a:cubicBezTo>
                  <a:lnTo>
                    <a:pt x="6379" y="2437"/>
                  </a:lnTo>
                  <a:lnTo>
                    <a:pt x="6379" y="1928"/>
                  </a:lnTo>
                  <a:cubicBezTo>
                    <a:pt x="6379" y="1250"/>
                    <a:pt x="5902" y="663"/>
                    <a:pt x="5250" y="515"/>
                  </a:cubicBezTo>
                  <a:cubicBezTo>
                    <a:pt x="5193" y="222"/>
                    <a:pt x="4934" y="1"/>
                    <a:pt x="462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5" name="Google Shape;1125;p34"/>
          <p:cNvSpPr/>
          <p:nvPr/>
        </p:nvSpPr>
        <p:spPr>
          <a:xfrm>
            <a:off x="4997742" y="3360075"/>
            <a:ext cx="271353" cy="505955"/>
          </a:xfrm>
          <a:custGeom>
            <a:avLst/>
            <a:gdLst/>
            <a:ahLst/>
            <a:cxnLst/>
            <a:rect l="l" t="t" r="r" b="b"/>
            <a:pathLst>
              <a:path w="4073" h="9910" extrusionOk="0">
                <a:moveTo>
                  <a:pt x="2256" y="4774"/>
                </a:moveTo>
                <a:lnTo>
                  <a:pt x="2256" y="5716"/>
                </a:lnTo>
                <a:cubicBezTo>
                  <a:pt x="2256" y="5810"/>
                  <a:pt x="2332" y="5887"/>
                  <a:pt x="2426" y="5887"/>
                </a:cubicBezTo>
                <a:lnTo>
                  <a:pt x="3328" y="5887"/>
                </a:lnTo>
                <a:lnTo>
                  <a:pt x="3328" y="6325"/>
                </a:lnTo>
                <a:lnTo>
                  <a:pt x="2426" y="6325"/>
                </a:lnTo>
                <a:cubicBezTo>
                  <a:pt x="2332" y="6325"/>
                  <a:pt x="2256" y="6402"/>
                  <a:pt x="2256" y="6495"/>
                </a:cubicBezTo>
                <a:lnTo>
                  <a:pt x="2256" y="9570"/>
                </a:lnTo>
                <a:lnTo>
                  <a:pt x="1817" y="9570"/>
                </a:lnTo>
                <a:lnTo>
                  <a:pt x="1817" y="6495"/>
                </a:lnTo>
                <a:cubicBezTo>
                  <a:pt x="1817" y="6402"/>
                  <a:pt x="1741" y="6325"/>
                  <a:pt x="1646" y="6325"/>
                </a:cubicBezTo>
                <a:lnTo>
                  <a:pt x="745" y="6325"/>
                </a:lnTo>
                <a:lnTo>
                  <a:pt x="745" y="5887"/>
                </a:lnTo>
                <a:lnTo>
                  <a:pt x="1646" y="5887"/>
                </a:lnTo>
                <a:cubicBezTo>
                  <a:pt x="1741" y="5887"/>
                  <a:pt x="1817" y="5810"/>
                  <a:pt x="1817" y="5716"/>
                </a:cubicBezTo>
                <a:lnTo>
                  <a:pt x="1817" y="4774"/>
                </a:lnTo>
                <a:close/>
                <a:moveTo>
                  <a:pt x="195" y="1"/>
                </a:moveTo>
                <a:cubicBezTo>
                  <a:pt x="171" y="1"/>
                  <a:pt x="147" y="5"/>
                  <a:pt x="125" y="16"/>
                </a:cubicBezTo>
                <a:cubicBezTo>
                  <a:pt x="39" y="55"/>
                  <a:pt x="1" y="155"/>
                  <a:pt x="40" y="241"/>
                </a:cubicBezTo>
                <a:lnTo>
                  <a:pt x="1867" y="4259"/>
                </a:lnTo>
                <a:lnTo>
                  <a:pt x="1867" y="4435"/>
                </a:lnTo>
                <a:lnTo>
                  <a:pt x="1646" y="4435"/>
                </a:lnTo>
                <a:cubicBezTo>
                  <a:pt x="1553" y="4435"/>
                  <a:pt x="1477" y="4510"/>
                  <a:pt x="1477" y="4604"/>
                </a:cubicBezTo>
                <a:lnTo>
                  <a:pt x="1477" y="5546"/>
                </a:lnTo>
                <a:lnTo>
                  <a:pt x="575" y="5546"/>
                </a:lnTo>
                <a:cubicBezTo>
                  <a:pt x="481" y="5546"/>
                  <a:pt x="405" y="5622"/>
                  <a:pt x="405" y="5716"/>
                </a:cubicBezTo>
                <a:lnTo>
                  <a:pt x="405" y="6495"/>
                </a:lnTo>
                <a:cubicBezTo>
                  <a:pt x="405" y="6589"/>
                  <a:pt x="481" y="6665"/>
                  <a:pt x="575" y="6665"/>
                </a:cubicBezTo>
                <a:lnTo>
                  <a:pt x="1477" y="6665"/>
                </a:lnTo>
                <a:lnTo>
                  <a:pt x="1477" y="9741"/>
                </a:lnTo>
                <a:cubicBezTo>
                  <a:pt x="1477" y="9834"/>
                  <a:pt x="1553" y="9910"/>
                  <a:pt x="1646" y="9910"/>
                </a:cubicBezTo>
                <a:lnTo>
                  <a:pt x="2426" y="9910"/>
                </a:lnTo>
                <a:cubicBezTo>
                  <a:pt x="2520" y="9910"/>
                  <a:pt x="2596" y="9834"/>
                  <a:pt x="2596" y="9741"/>
                </a:cubicBezTo>
                <a:lnTo>
                  <a:pt x="2596" y="6665"/>
                </a:lnTo>
                <a:lnTo>
                  <a:pt x="3498" y="6665"/>
                </a:lnTo>
                <a:cubicBezTo>
                  <a:pt x="3592" y="6665"/>
                  <a:pt x="3668" y="6589"/>
                  <a:pt x="3668" y="6495"/>
                </a:cubicBezTo>
                <a:lnTo>
                  <a:pt x="3668" y="5716"/>
                </a:lnTo>
                <a:cubicBezTo>
                  <a:pt x="3668" y="5622"/>
                  <a:pt x="3592" y="5546"/>
                  <a:pt x="3498" y="5546"/>
                </a:cubicBezTo>
                <a:lnTo>
                  <a:pt x="2596" y="5546"/>
                </a:lnTo>
                <a:lnTo>
                  <a:pt x="2596" y="4604"/>
                </a:lnTo>
                <a:cubicBezTo>
                  <a:pt x="2596" y="4510"/>
                  <a:pt x="2520" y="4435"/>
                  <a:pt x="2426" y="4435"/>
                </a:cubicBezTo>
                <a:lnTo>
                  <a:pt x="2207" y="4435"/>
                </a:lnTo>
                <a:lnTo>
                  <a:pt x="2207" y="4259"/>
                </a:lnTo>
                <a:lnTo>
                  <a:pt x="4033" y="241"/>
                </a:lnTo>
                <a:cubicBezTo>
                  <a:pt x="4072" y="155"/>
                  <a:pt x="4035" y="55"/>
                  <a:pt x="3949" y="16"/>
                </a:cubicBezTo>
                <a:cubicBezTo>
                  <a:pt x="3926" y="5"/>
                  <a:pt x="3902" y="1"/>
                  <a:pt x="3879" y="1"/>
                </a:cubicBezTo>
                <a:cubicBezTo>
                  <a:pt x="3814" y="1"/>
                  <a:pt x="3752" y="37"/>
                  <a:pt x="3724" y="100"/>
                </a:cubicBezTo>
                <a:lnTo>
                  <a:pt x="2037" y="3811"/>
                </a:lnTo>
                <a:lnTo>
                  <a:pt x="350" y="100"/>
                </a:lnTo>
                <a:cubicBezTo>
                  <a:pt x="321" y="37"/>
                  <a:pt x="259" y="1"/>
                  <a:pt x="19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6" name="Google Shape;1126;p34"/>
          <p:cNvGrpSpPr/>
          <p:nvPr/>
        </p:nvGrpSpPr>
        <p:grpSpPr>
          <a:xfrm>
            <a:off x="3728173" y="2252107"/>
            <a:ext cx="506158" cy="506196"/>
            <a:chOff x="2434575" y="452450"/>
            <a:chExt cx="186300" cy="186300"/>
          </a:xfrm>
        </p:grpSpPr>
        <p:sp>
          <p:nvSpPr>
            <p:cNvPr id="1127" name="Google Shape;1127;p34"/>
            <p:cNvSpPr/>
            <p:nvPr/>
          </p:nvSpPr>
          <p:spPr>
            <a:xfrm>
              <a:off x="2505300" y="452450"/>
              <a:ext cx="44875" cy="73150"/>
            </a:xfrm>
            <a:custGeom>
              <a:avLst/>
              <a:gdLst/>
              <a:ahLst/>
              <a:cxnLst/>
              <a:rect l="l" t="t" r="r" b="b"/>
              <a:pathLst>
                <a:path w="1795" h="2926" extrusionOk="0">
                  <a:moveTo>
                    <a:pt x="679" y="0"/>
                  </a:moveTo>
                  <a:lnTo>
                    <a:pt x="679" y="708"/>
                  </a:lnTo>
                  <a:lnTo>
                    <a:pt x="0" y="708"/>
                  </a:lnTo>
                  <a:lnTo>
                    <a:pt x="0" y="1144"/>
                  </a:lnTo>
                  <a:lnTo>
                    <a:pt x="679" y="1144"/>
                  </a:lnTo>
                  <a:lnTo>
                    <a:pt x="679" y="2925"/>
                  </a:lnTo>
                  <a:lnTo>
                    <a:pt x="1115" y="2925"/>
                  </a:lnTo>
                  <a:lnTo>
                    <a:pt x="1115" y="1144"/>
                  </a:lnTo>
                  <a:lnTo>
                    <a:pt x="1795" y="1144"/>
                  </a:lnTo>
                  <a:lnTo>
                    <a:pt x="1795" y="708"/>
                  </a:lnTo>
                  <a:lnTo>
                    <a:pt x="1115" y="708"/>
                  </a:lnTo>
                  <a:lnTo>
                    <a:pt x="1115" y="0"/>
                  </a:lnTo>
                  <a:close/>
                </a:path>
              </a:pathLst>
            </a:custGeom>
            <a:solidFill>
              <a:schemeClr val="lt1"/>
            </a:solidFill>
            <a:ln>
              <a:noFill/>
            </a:ln>
          </p:spPr>
          <p:txBody>
            <a:bodyPr spcFirstLastPara="1" wrap="square" lIns="111100" tIns="111100" rIns="111100" bIns="111100" anchor="ctr" anchorCtr="0">
              <a:noAutofit/>
            </a:bodyPr>
            <a:lstStyle/>
            <a:p>
              <a:pPr marL="0" lvl="0" indent="0" algn="l" rtl="0">
                <a:spcBef>
                  <a:spcPts val="0"/>
                </a:spcBef>
                <a:spcAft>
                  <a:spcPts val="0"/>
                </a:spcAft>
                <a:buNone/>
              </a:pPr>
              <a:endParaRPr/>
            </a:p>
          </p:txBody>
        </p:sp>
        <p:sp>
          <p:nvSpPr>
            <p:cNvPr id="1128" name="Google Shape;1128;p34"/>
            <p:cNvSpPr/>
            <p:nvPr/>
          </p:nvSpPr>
          <p:spPr>
            <a:xfrm>
              <a:off x="2540475" y="452450"/>
              <a:ext cx="80400" cy="186300"/>
            </a:xfrm>
            <a:custGeom>
              <a:avLst/>
              <a:gdLst/>
              <a:ahLst/>
              <a:cxnLst/>
              <a:rect l="l" t="t" r="r" b="b"/>
              <a:pathLst>
                <a:path w="3216" h="7452" extrusionOk="0">
                  <a:moveTo>
                    <a:pt x="2538" y="0"/>
                  </a:moveTo>
                  <a:cubicBezTo>
                    <a:pt x="2009" y="108"/>
                    <a:pt x="1667" y="623"/>
                    <a:pt x="1773" y="1153"/>
                  </a:cubicBezTo>
                  <a:lnTo>
                    <a:pt x="2198" y="3256"/>
                  </a:lnTo>
                  <a:lnTo>
                    <a:pt x="1482" y="5050"/>
                  </a:lnTo>
                  <a:lnTo>
                    <a:pt x="1113" y="4891"/>
                  </a:lnTo>
                  <a:lnTo>
                    <a:pt x="1757" y="3289"/>
                  </a:lnTo>
                  <a:cubicBezTo>
                    <a:pt x="1851" y="3034"/>
                    <a:pt x="1722" y="2752"/>
                    <a:pt x="1468" y="2658"/>
                  </a:cubicBezTo>
                  <a:cubicBezTo>
                    <a:pt x="1411" y="2637"/>
                    <a:pt x="1353" y="2627"/>
                    <a:pt x="1296" y="2627"/>
                  </a:cubicBezTo>
                  <a:cubicBezTo>
                    <a:pt x="1098" y="2627"/>
                    <a:pt x="911" y="2749"/>
                    <a:pt x="837" y="2946"/>
                  </a:cubicBezTo>
                  <a:lnTo>
                    <a:pt x="215" y="4522"/>
                  </a:lnTo>
                  <a:cubicBezTo>
                    <a:pt x="0" y="5100"/>
                    <a:pt x="26" y="5740"/>
                    <a:pt x="287" y="6299"/>
                  </a:cubicBezTo>
                  <a:lnTo>
                    <a:pt x="827" y="7452"/>
                  </a:lnTo>
                  <a:lnTo>
                    <a:pt x="2982" y="7452"/>
                  </a:lnTo>
                  <a:lnTo>
                    <a:pt x="2368" y="5622"/>
                  </a:lnTo>
                  <a:lnTo>
                    <a:pt x="3216" y="3357"/>
                  </a:lnTo>
                  <a:lnTo>
                    <a:pt x="2538" y="0"/>
                  </a:lnTo>
                  <a:close/>
                </a:path>
              </a:pathLst>
            </a:custGeom>
            <a:solidFill>
              <a:schemeClr val="lt1"/>
            </a:solidFill>
            <a:ln>
              <a:noFill/>
            </a:ln>
          </p:spPr>
          <p:txBody>
            <a:bodyPr spcFirstLastPara="1" wrap="square" lIns="111100" tIns="111100" rIns="111100" bIns="111100" anchor="ctr" anchorCtr="0">
              <a:noAutofit/>
            </a:bodyPr>
            <a:lstStyle/>
            <a:p>
              <a:pPr marL="0" lvl="0" indent="0" algn="l" rtl="0">
                <a:spcBef>
                  <a:spcPts val="0"/>
                </a:spcBef>
                <a:spcAft>
                  <a:spcPts val="0"/>
                </a:spcAft>
                <a:buNone/>
              </a:pPr>
              <a:endParaRPr/>
            </a:p>
          </p:txBody>
        </p:sp>
        <p:sp>
          <p:nvSpPr>
            <p:cNvPr id="1129" name="Google Shape;1129;p34"/>
            <p:cNvSpPr/>
            <p:nvPr/>
          </p:nvSpPr>
          <p:spPr>
            <a:xfrm>
              <a:off x="2434575" y="452450"/>
              <a:ext cx="80450" cy="186300"/>
            </a:xfrm>
            <a:custGeom>
              <a:avLst/>
              <a:gdLst/>
              <a:ahLst/>
              <a:cxnLst/>
              <a:rect l="l" t="t" r="r" b="b"/>
              <a:pathLst>
                <a:path w="3218" h="7452" extrusionOk="0">
                  <a:moveTo>
                    <a:pt x="678" y="0"/>
                  </a:moveTo>
                  <a:lnTo>
                    <a:pt x="0" y="3357"/>
                  </a:lnTo>
                  <a:lnTo>
                    <a:pt x="848" y="5622"/>
                  </a:lnTo>
                  <a:lnTo>
                    <a:pt x="234" y="7452"/>
                  </a:lnTo>
                  <a:lnTo>
                    <a:pt x="2390" y="7452"/>
                  </a:lnTo>
                  <a:lnTo>
                    <a:pt x="2929" y="6299"/>
                  </a:lnTo>
                  <a:cubicBezTo>
                    <a:pt x="3191" y="5740"/>
                    <a:pt x="3217" y="5100"/>
                    <a:pt x="3001" y="4522"/>
                  </a:cubicBezTo>
                  <a:lnTo>
                    <a:pt x="2379" y="2946"/>
                  </a:lnTo>
                  <a:cubicBezTo>
                    <a:pt x="2306" y="2749"/>
                    <a:pt x="2119" y="2627"/>
                    <a:pt x="1920" y="2627"/>
                  </a:cubicBezTo>
                  <a:cubicBezTo>
                    <a:pt x="1863" y="2627"/>
                    <a:pt x="1805" y="2637"/>
                    <a:pt x="1748" y="2658"/>
                  </a:cubicBezTo>
                  <a:cubicBezTo>
                    <a:pt x="1494" y="2752"/>
                    <a:pt x="1365" y="3034"/>
                    <a:pt x="1459" y="3289"/>
                  </a:cubicBezTo>
                  <a:lnTo>
                    <a:pt x="2103" y="4891"/>
                  </a:lnTo>
                  <a:lnTo>
                    <a:pt x="1734" y="5050"/>
                  </a:lnTo>
                  <a:lnTo>
                    <a:pt x="1019" y="3256"/>
                  </a:lnTo>
                  <a:lnTo>
                    <a:pt x="1443" y="1153"/>
                  </a:lnTo>
                  <a:cubicBezTo>
                    <a:pt x="1550" y="623"/>
                    <a:pt x="1207" y="108"/>
                    <a:pt x="678" y="0"/>
                  </a:cubicBezTo>
                  <a:close/>
                </a:path>
              </a:pathLst>
            </a:custGeom>
            <a:solidFill>
              <a:schemeClr val="lt1"/>
            </a:solidFill>
            <a:ln>
              <a:noFill/>
            </a:ln>
          </p:spPr>
          <p:txBody>
            <a:bodyPr spcFirstLastPara="1" wrap="square" lIns="111100" tIns="111100" rIns="111100" bIns="111100"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133"/>
        <p:cNvGrpSpPr/>
        <p:nvPr/>
      </p:nvGrpSpPr>
      <p:grpSpPr>
        <a:xfrm>
          <a:off x="0" y="0"/>
          <a:ext cx="0" cy="0"/>
          <a:chOff x="0" y="0"/>
          <a:chExt cx="0" cy="0"/>
        </a:xfrm>
      </p:grpSpPr>
      <p:sp>
        <p:nvSpPr>
          <p:cNvPr id="1134" name="Google Shape;1134;p35"/>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3000">
                <a:solidFill>
                  <a:srgbClr val="660000"/>
                </a:solidFill>
              </a:rPr>
              <a:t>Religiosidad, sentido y construcción identitaria</a:t>
            </a:r>
            <a:endParaRPr sz="3000">
              <a:solidFill>
                <a:srgbClr val="660000"/>
              </a:solidFill>
            </a:endParaRPr>
          </a:p>
        </p:txBody>
      </p:sp>
      <p:grpSp>
        <p:nvGrpSpPr>
          <p:cNvPr id="1135" name="Google Shape;1135;p35"/>
          <p:cNvGrpSpPr/>
          <p:nvPr/>
        </p:nvGrpSpPr>
        <p:grpSpPr>
          <a:xfrm>
            <a:off x="1018025" y="994758"/>
            <a:ext cx="3082647" cy="3490502"/>
            <a:chOff x="3364363" y="1094591"/>
            <a:chExt cx="2415300" cy="3490502"/>
          </a:xfrm>
        </p:grpSpPr>
        <p:sp>
          <p:nvSpPr>
            <p:cNvPr id="1136" name="Google Shape;1136;p35"/>
            <p:cNvSpPr/>
            <p:nvPr/>
          </p:nvSpPr>
          <p:spPr>
            <a:xfrm>
              <a:off x="3364388" y="1094591"/>
              <a:ext cx="2415239" cy="446109"/>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9244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35"/>
            <p:cNvSpPr/>
            <p:nvPr/>
          </p:nvSpPr>
          <p:spPr>
            <a:xfrm>
              <a:off x="3364383" y="2894335"/>
              <a:ext cx="2415239" cy="1690758"/>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B76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35"/>
            <p:cNvSpPr/>
            <p:nvPr/>
          </p:nvSpPr>
          <p:spPr>
            <a:xfrm>
              <a:off x="3364363" y="1540731"/>
              <a:ext cx="2415300" cy="1353600"/>
            </a:xfrm>
            <a:prstGeom prst="rect">
              <a:avLst/>
            </a:prstGeom>
            <a:solidFill>
              <a:srgbClr val="9D46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39" name="Google Shape;1139;p35"/>
          <p:cNvSpPr txBox="1"/>
          <p:nvPr/>
        </p:nvSpPr>
        <p:spPr>
          <a:xfrm>
            <a:off x="1199450" y="1082850"/>
            <a:ext cx="2719800" cy="331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a:solidFill>
                  <a:schemeClr val="dk1"/>
                </a:solidFill>
                <a:latin typeface="Fira Sans Extra Condensed"/>
                <a:ea typeface="Fira Sans Extra Condensed"/>
                <a:cs typeface="Fira Sans Extra Condensed"/>
                <a:sym typeface="Fira Sans Extra Condensed"/>
              </a:rPr>
              <a:t>Religión e identidad propia</a:t>
            </a:r>
            <a:endParaRPr sz="1700" b="1">
              <a:solidFill>
                <a:schemeClr val="dk1"/>
              </a:solidFill>
              <a:latin typeface="Fira Sans Extra Condensed"/>
              <a:ea typeface="Fira Sans Extra Condensed"/>
              <a:cs typeface="Fira Sans Extra Condensed"/>
              <a:sym typeface="Fira Sans Extra Condensed"/>
            </a:endParaRPr>
          </a:p>
        </p:txBody>
      </p:sp>
      <p:sp>
        <p:nvSpPr>
          <p:cNvPr id="1140" name="Google Shape;1140;p35"/>
          <p:cNvSpPr txBox="1"/>
          <p:nvPr/>
        </p:nvSpPr>
        <p:spPr>
          <a:xfrm>
            <a:off x="1199450" y="2919554"/>
            <a:ext cx="2719800" cy="1426200"/>
          </a:xfrm>
          <a:prstGeom prst="rect">
            <a:avLst/>
          </a:prstGeom>
          <a:noFill/>
          <a:ln>
            <a:noFill/>
          </a:ln>
        </p:spPr>
        <p:txBody>
          <a:bodyPr spcFirstLastPara="1" wrap="square" lIns="91425" tIns="91425" rIns="91425" bIns="91425" anchor="ctr" anchorCtr="0">
            <a:noAutofit/>
          </a:bodyPr>
          <a:lstStyle/>
          <a:p>
            <a:pPr marL="0" lvl="0" indent="0" algn="just" rtl="0">
              <a:lnSpc>
                <a:spcPct val="100000"/>
              </a:lnSpc>
              <a:spcBef>
                <a:spcPts val="0"/>
              </a:spcBef>
              <a:spcAft>
                <a:spcPts val="0"/>
              </a:spcAft>
              <a:buNone/>
            </a:pPr>
            <a:r>
              <a:rPr lang="en" sz="1200">
                <a:solidFill>
                  <a:schemeClr val="dk1"/>
                </a:solidFill>
                <a:latin typeface="Roboto"/>
                <a:ea typeface="Roboto"/>
                <a:cs typeface="Roboto"/>
                <a:sym typeface="Roboto"/>
              </a:rPr>
              <a:t>Rol más periférico en la construcción de su identidad, en su “día a día, en cómo me defino como persona, no tienen como una gran influencia” (estudiante de la Facultad de Ciencias Físicas y Matemáticas)</a:t>
            </a:r>
            <a:endParaRPr sz="1200">
              <a:latin typeface="Roboto"/>
              <a:ea typeface="Roboto"/>
              <a:cs typeface="Roboto"/>
              <a:sym typeface="Roboto"/>
            </a:endParaRPr>
          </a:p>
        </p:txBody>
      </p:sp>
      <p:sp>
        <p:nvSpPr>
          <p:cNvPr id="1141" name="Google Shape;1141;p35"/>
          <p:cNvSpPr/>
          <p:nvPr/>
        </p:nvSpPr>
        <p:spPr>
          <a:xfrm>
            <a:off x="5043438" y="994759"/>
            <a:ext cx="3082554" cy="446109"/>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35"/>
          <p:cNvSpPr/>
          <p:nvPr/>
        </p:nvSpPr>
        <p:spPr>
          <a:xfrm>
            <a:off x="5043438" y="3414513"/>
            <a:ext cx="3082554" cy="1070728"/>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35"/>
          <p:cNvSpPr/>
          <p:nvPr/>
        </p:nvSpPr>
        <p:spPr>
          <a:xfrm>
            <a:off x="5043363" y="1440888"/>
            <a:ext cx="3082500" cy="988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35"/>
          <p:cNvSpPr txBox="1"/>
          <p:nvPr/>
        </p:nvSpPr>
        <p:spPr>
          <a:xfrm>
            <a:off x="5573425" y="1096900"/>
            <a:ext cx="2028900" cy="241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a:solidFill>
                  <a:schemeClr val="dk1"/>
                </a:solidFill>
                <a:latin typeface="Fira Sans Extra Condensed"/>
                <a:ea typeface="Fira Sans Extra Condensed"/>
                <a:cs typeface="Fira Sans Extra Condensed"/>
                <a:sym typeface="Fira Sans Extra Condensed"/>
              </a:rPr>
              <a:t>Religión y valores</a:t>
            </a:r>
            <a:endParaRPr sz="1700" b="1">
              <a:solidFill>
                <a:schemeClr val="dk1"/>
              </a:solidFill>
              <a:latin typeface="Fira Sans Extra Condensed"/>
              <a:ea typeface="Fira Sans Extra Condensed"/>
              <a:cs typeface="Fira Sans Extra Condensed"/>
              <a:sym typeface="Fira Sans Extra Condensed"/>
            </a:endParaRPr>
          </a:p>
        </p:txBody>
      </p:sp>
      <p:sp>
        <p:nvSpPr>
          <p:cNvPr id="1145" name="Google Shape;1145;p35"/>
          <p:cNvSpPr txBox="1"/>
          <p:nvPr/>
        </p:nvSpPr>
        <p:spPr>
          <a:xfrm>
            <a:off x="5141299" y="3581550"/>
            <a:ext cx="2886600" cy="825600"/>
          </a:xfrm>
          <a:prstGeom prst="rect">
            <a:avLst/>
          </a:prstGeom>
          <a:noFill/>
          <a:ln>
            <a:noFill/>
          </a:ln>
        </p:spPr>
        <p:txBody>
          <a:bodyPr spcFirstLastPara="1" wrap="square" lIns="91425" tIns="91425" rIns="91425" bIns="91425" anchor="ctr" anchorCtr="0">
            <a:noAutofit/>
          </a:bodyPr>
          <a:lstStyle/>
          <a:p>
            <a:pPr marL="0" lvl="0" indent="0" algn="just" rtl="0">
              <a:lnSpc>
                <a:spcPct val="100000"/>
              </a:lnSpc>
              <a:spcBef>
                <a:spcPts val="0"/>
              </a:spcBef>
              <a:spcAft>
                <a:spcPts val="0"/>
              </a:spcAft>
              <a:buNone/>
            </a:pPr>
            <a:r>
              <a:rPr lang="en" sz="1200">
                <a:solidFill>
                  <a:schemeClr val="dk1"/>
                </a:solidFill>
                <a:latin typeface="Roboto"/>
                <a:ea typeface="Roboto"/>
                <a:cs typeface="Roboto"/>
                <a:sym typeface="Roboto"/>
              </a:rPr>
              <a:t>Atribución la construcción de su sistema valórico a otras fuentes como la familia o gente cercana sin influencia de lo religioso/espiritual</a:t>
            </a:r>
            <a:endParaRPr sz="1200">
              <a:latin typeface="Roboto"/>
              <a:ea typeface="Roboto"/>
              <a:cs typeface="Roboto"/>
              <a:sym typeface="Roboto"/>
            </a:endParaRPr>
          </a:p>
        </p:txBody>
      </p:sp>
      <p:sp>
        <p:nvSpPr>
          <p:cNvPr id="1146" name="Google Shape;1146;p35"/>
          <p:cNvSpPr txBox="1"/>
          <p:nvPr/>
        </p:nvSpPr>
        <p:spPr>
          <a:xfrm>
            <a:off x="1199450" y="1672847"/>
            <a:ext cx="2719800" cy="988500"/>
          </a:xfrm>
          <a:prstGeom prst="rect">
            <a:avLst/>
          </a:prstGeom>
          <a:noFill/>
          <a:ln>
            <a:noFill/>
          </a:ln>
        </p:spPr>
        <p:txBody>
          <a:bodyPr spcFirstLastPara="1" wrap="square" lIns="91425" tIns="91425" rIns="91425" bIns="91425" anchor="ctr" anchorCtr="0">
            <a:noAutofit/>
          </a:bodyPr>
          <a:lstStyle/>
          <a:p>
            <a:pPr marL="0" lvl="0" indent="0" algn="just" rtl="0">
              <a:lnSpc>
                <a:spcPct val="100000"/>
              </a:lnSpc>
              <a:spcBef>
                <a:spcPts val="0"/>
              </a:spcBef>
              <a:spcAft>
                <a:spcPts val="0"/>
              </a:spcAft>
              <a:buNone/>
            </a:pPr>
            <a:r>
              <a:rPr lang="en" sz="1200">
                <a:solidFill>
                  <a:schemeClr val="dk1"/>
                </a:solidFill>
                <a:latin typeface="Roboto"/>
                <a:ea typeface="Roboto"/>
                <a:cs typeface="Roboto"/>
                <a:sym typeface="Roboto"/>
              </a:rPr>
              <a:t>Lo religioso/espiritual con un papel axial en la vida cotidiana de la persona y en cómo se define a sí misma. </a:t>
            </a:r>
            <a:endParaRPr sz="1200">
              <a:latin typeface="Roboto"/>
              <a:ea typeface="Roboto"/>
              <a:cs typeface="Roboto"/>
              <a:sym typeface="Roboto"/>
            </a:endParaRPr>
          </a:p>
        </p:txBody>
      </p:sp>
      <p:sp>
        <p:nvSpPr>
          <p:cNvPr id="1147" name="Google Shape;1147;p35"/>
          <p:cNvSpPr/>
          <p:nvPr/>
        </p:nvSpPr>
        <p:spPr>
          <a:xfrm>
            <a:off x="5043413" y="2429361"/>
            <a:ext cx="3082554" cy="1070728"/>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BD84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35"/>
          <p:cNvSpPr txBox="1"/>
          <p:nvPr/>
        </p:nvSpPr>
        <p:spPr>
          <a:xfrm>
            <a:off x="5087749" y="1522325"/>
            <a:ext cx="2886600" cy="8256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latin typeface="Roboto"/>
                <a:ea typeface="Roboto"/>
                <a:cs typeface="Roboto"/>
                <a:sym typeface="Roboto"/>
              </a:rPr>
              <a:t>Base moral profundamente ligada (y casi indiferenciada) de las creencias religiosas/espirituales a las que personalmente se adhieren</a:t>
            </a:r>
            <a:endParaRPr sz="1200">
              <a:latin typeface="Roboto"/>
              <a:ea typeface="Roboto"/>
              <a:cs typeface="Roboto"/>
              <a:sym typeface="Roboto"/>
            </a:endParaRPr>
          </a:p>
        </p:txBody>
      </p:sp>
      <p:sp>
        <p:nvSpPr>
          <p:cNvPr id="1149" name="Google Shape;1149;p35"/>
          <p:cNvSpPr txBox="1"/>
          <p:nvPr/>
        </p:nvSpPr>
        <p:spPr>
          <a:xfrm>
            <a:off x="5141425" y="2551925"/>
            <a:ext cx="2886600" cy="8256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solidFill>
                  <a:schemeClr val="dk1"/>
                </a:solidFill>
                <a:latin typeface="Roboto"/>
                <a:ea typeface="Roboto"/>
                <a:cs typeface="Roboto"/>
                <a:sym typeface="Roboto"/>
              </a:rPr>
              <a:t>Adopción de ciertos elementos religiosos/espirituales para su repertorio valórico, pero sin encerrarse exclusivamente en ellos</a:t>
            </a:r>
            <a:endParaRPr sz="1200">
              <a:solidFill>
                <a:schemeClr val="dk1"/>
              </a:solidFill>
              <a:latin typeface="Roboto"/>
              <a:ea typeface="Roboto"/>
              <a:cs typeface="Roboto"/>
              <a:sym typeface="Roboto"/>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153"/>
        <p:cNvGrpSpPr/>
        <p:nvPr/>
      </p:nvGrpSpPr>
      <p:grpSpPr>
        <a:xfrm>
          <a:off x="0" y="0"/>
          <a:ext cx="0" cy="0"/>
          <a:chOff x="0" y="0"/>
          <a:chExt cx="0" cy="0"/>
        </a:xfrm>
      </p:grpSpPr>
      <p:sp>
        <p:nvSpPr>
          <p:cNvPr id="1154" name="Google Shape;1154;p36"/>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3000">
                <a:solidFill>
                  <a:srgbClr val="660000"/>
                </a:solidFill>
              </a:rPr>
              <a:t>Formas de reproducción de lo religioso en los jóvenes</a:t>
            </a:r>
            <a:endParaRPr sz="3000">
              <a:solidFill>
                <a:srgbClr val="660000"/>
              </a:solidFill>
            </a:endParaRPr>
          </a:p>
        </p:txBody>
      </p:sp>
      <p:sp>
        <p:nvSpPr>
          <p:cNvPr id="1155" name="Google Shape;1155;p36"/>
          <p:cNvSpPr/>
          <p:nvPr/>
        </p:nvSpPr>
        <p:spPr>
          <a:xfrm>
            <a:off x="743700" y="1506941"/>
            <a:ext cx="7656600" cy="1335900"/>
          </a:xfrm>
          <a:prstGeom prst="snip1Rect">
            <a:avLst>
              <a:gd name="adj" fmla="val 16667"/>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36"/>
          <p:cNvSpPr txBox="1"/>
          <p:nvPr/>
        </p:nvSpPr>
        <p:spPr>
          <a:xfrm>
            <a:off x="1955876" y="1621500"/>
            <a:ext cx="3066900" cy="395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a:solidFill>
                  <a:schemeClr val="accent5"/>
                </a:solidFill>
                <a:latin typeface="Fira Sans Extra Condensed"/>
                <a:ea typeface="Fira Sans Extra Condensed"/>
                <a:cs typeface="Fira Sans Extra Condensed"/>
                <a:sym typeface="Fira Sans Extra Condensed"/>
              </a:rPr>
              <a:t>Quiebre de la socialización</a:t>
            </a:r>
            <a:endParaRPr sz="1800" b="1">
              <a:solidFill>
                <a:schemeClr val="accent5"/>
              </a:solidFill>
              <a:latin typeface="Fira Sans Extra Condensed"/>
              <a:ea typeface="Fira Sans Extra Condensed"/>
              <a:cs typeface="Fira Sans Extra Condensed"/>
              <a:sym typeface="Fira Sans Extra Condensed"/>
            </a:endParaRPr>
          </a:p>
        </p:txBody>
      </p:sp>
      <p:sp>
        <p:nvSpPr>
          <p:cNvPr id="1157" name="Google Shape;1157;p36"/>
          <p:cNvSpPr txBox="1"/>
          <p:nvPr/>
        </p:nvSpPr>
        <p:spPr>
          <a:xfrm>
            <a:off x="1950625" y="1954500"/>
            <a:ext cx="6249900" cy="7974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 sz="1300">
                <a:solidFill>
                  <a:schemeClr val="dk1"/>
                </a:solidFill>
                <a:latin typeface="Roboto"/>
                <a:ea typeface="Roboto"/>
                <a:cs typeface="Roboto"/>
                <a:sym typeface="Roboto"/>
              </a:rPr>
              <a:t>Debilitamiento de la transmisión familiar de valores religiosos tradicionales. Caso de estudiantes “creyentes sin institución religiosa” y “usuarios” que provienen de un ambiente familiar profundamente afiliado a una religión tradicional</a:t>
            </a:r>
            <a:endParaRPr sz="1300">
              <a:latin typeface="Roboto"/>
              <a:ea typeface="Roboto"/>
              <a:cs typeface="Roboto"/>
              <a:sym typeface="Roboto"/>
            </a:endParaRPr>
          </a:p>
        </p:txBody>
      </p:sp>
      <p:sp>
        <p:nvSpPr>
          <p:cNvPr id="1158" name="Google Shape;1158;p36"/>
          <p:cNvSpPr/>
          <p:nvPr/>
        </p:nvSpPr>
        <p:spPr>
          <a:xfrm>
            <a:off x="743700" y="1506929"/>
            <a:ext cx="1134600" cy="13359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solidFill>
                <a:schemeClr val="lt1"/>
              </a:solidFill>
              <a:latin typeface="Fira Sans Extra Condensed"/>
              <a:ea typeface="Fira Sans Extra Condensed"/>
              <a:cs typeface="Fira Sans Extra Condensed"/>
              <a:sym typeface="Fira Sans Extra Condensed"/>
            </a:endParaRPr>
          </a:p>
        </p:txBody>
      </p:sp>
      <p:sp>
        <p:nvSpPr>
          <p:cNvPr id="1159" name="Google Shape;1159;p36"/>
          <p:cNvSpPr/>
          <p:nvPr/>
        </p:nvSpPr>
        <p:spPr>
          <a:xfrm>
            <a:off x="743700" y="3006965"/>
            <a:ext cx="7656600" cy="1335900"/>
          </a:xfrm>
          <a:prstGeom prst="snip1Rect">
            <a:avLst>
              <a:gd name="adj" fmla="val 16667"/>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36"/>
          <p:cNvSpPr txBox="1"/>
          <p:nvPr/>
        </p:nvSpPr>
        <p:spPr>
          <a:xfrm>
            <a:off x="1955876" y="3101500"/>
            <a:ext cx="3066900" cy="395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a:solidFill>
                  <a:schemeClr val="accent5"/>
                </a:solidFill>
                <a:latin typeface="Fira Sans Extra Condensed"/>
                <a:ea typeface="Fira Sans Extra Condensed"/>
                <a:cs typeface="Fira Sans Extra Condensed"/>
                <a:sym typeface="Fira Sans Extra Condensed"/>
              </a:rPr>
              <a:t>Comunidad y redes</a:t>
            </a:r>
            <a:endParaRPr sz="1800" b="1">
              <a:solidFill>
                <a:schemeClr val="accent5"/>
              </a:solidFill>
              <a:latin typeface="Fira Sans Extra Condensed"/>
              <a:ea typeface="Fira Sans Extra Condensed"/>
              <a:cs typeface="Fira Sans Extra Condensed"/>
              <a:sym typeface="Fira Sans Extra Condensed"/>
            </a:endParaRPr>
          </a:p>
        </p:txBody>
      </p:sp>
      <p:sp>
        <p:nvSpPr>
          <p:cNvPr id="1161" name="Google Shape;1161;p36"/>
          <p:cNvSpPr txBox="1"/>
          <p:nvPr/>
        </p:nvSpPr>
        <p:spPr>
          <a:xfrm>
            <a:off x="1950600" y="3434500"/>
            <a:ext cx="6249900" cy="7974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 sz="1300">
                <a:solidFill>
                  <a:schemeClr val="dk1"/>
                </a:solidFill>
                <a:latin typeface="Roboto"/>
                <a:ea typeface="Roboto"/>
                <a:cs typeface="Roboto"/>
                <a:sym typeface="Roboto"/>
              </a:rPr>
              <a:t>Cuando las comunidades tradicionales de participación religiosa ya no son atractivas para los jóvenes, las redes más horizontales entre pares y familiares se vuelven esenciales como fuente de aprendizaje y participación colectiva</a:t>
            </a:r>
            <a:endParaRPr sz="1300">
              <a:latin typeface="Roboto"/>
              <a:ea typeface="Roboto"/>
              <a:cs typeface="Roboto"/>
              <a:sym typeface="Roboto"/>
            </a:endParaRPr>
          </a:p>
        </p:txBody>
      </p:sp>
      <p:sp>
        <p:nvSpPr>
          <p:cNvPr id="1162" name="Google Shape;1162;p36"/>
          <p:cNvSpPr/>
          <p:nvPr/>
        </p:nvSpPr>
        <p:spPr>
          <a:xfrm>
            <a:off x="743700" y="3006925"/>
            <a:ext cx="1134600" cy="1335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solidFill>
                <a:schemeClr val="lt1"/>
              </a:solidFill>
              <a:latin typeface="Fira Sans Extra Condensed"/>
              <a:ea typeface="Fira Sans Extra Condensed"/>
              <a:cs typeface="Fira Sans Extra Condensed"/>
              <a:sym typeface="Fira Sans Extra Condensed"/>
            </a:endParaRPr>
          </a:p>
        </p:txBody>
      </p:sp>
      <p:grpSp>
        <p:nvGrpSpPr>
          <p:cNvPr id="1163" name="Google Shape;1163;p36"/>
          <p:cNvGrpSpPr/>
          <p:nvPr/>
        </p:nvGrpSpPr>
        <p:grpSpPr>
          <a:xfrm>
            <a:off x="1017849" y="1881716"/>
            <a:ext cx="586305" cy="586342"/>
            <a:chOff x="2434575" y="452450"/>
            <a:chExt cx="186300" cy="186300"/>
          </a:xfrm>
        </p:grpSpPr>
        <p:sp>
          <p:nvSpPr>
            <p:cNvPr id="1164" name="Google Shape;1164;p36"/>
            <p:cNvSpPr/>
            <p:nvPr/>
          </p:nvSpPr>
          <p:spPr>
            <a:xfrm>
              <a:off x="2505300" y="452450"/>
              <a:ext cx="44875" cy="73150"/>
            </a:xfrm>
            <a:custGeom>
              <a:avLst/>
              <a:gdLst/>
              <a:ahLst/>
              <a:cxnLst/>
              <a:rect l="l" t="t" r="r" b="b"/>
              <a:pathLst>
                <a:path w="1795" h="2926" extrusionOk="0">
                  <a:moveTo>
                    <a:pt x="679" y="0"/>
                  </a:moveTo>
                  <a:lnTo>
                    <a:pt x="679" y="708"/>
                  </a:lnTo>
                  <a:lnTo>
                    <a:pt x="0" y="708"/>
                  </a:lnTo>
                  <a:lnTo>
                    <a:pt x="0" y="1144"/>
                  </a:lnTo>
                  <a:lnTo>
                    <a:pt x="679" y="1144"/>
                  </a:lnTo>
                  <a:lnTo>
                    <a:pt x="679" y="2925"/>
                  </a:lnTo>
                  <a:lnTo>
                    <a:pt x="1115" y="2925"/>
                  </a:lnTo>
                  <a:lnTo>
                    <a:pt x="1115" y="1144"/>
                  </a:lnTo>
                  <a:lnTo>
                    <a:pt x="1795" y="1144"/>
                  </a:lnTo>
                  <a:lnTo>
                    <a:pt x="1795" y="708"/>
                  </a:lnTo>
                  <a:lnTo>
                    <a:pt x="1115" y="708"/>
                  </a:lnTo>
                  <a:lnTo>
                    <a:pt x="1115" y="0"/>
                  </a:lnTo>
                  <a:close/>
                </a:path>
              </a:pathLst>
            </a:custGeom>
            <a:solidFill>
              <a:schemeClr val="lt2"/>
            </a:solidFill>
            <a:ln>
              <a:noFill/>
            </a:ln>
          </p:spPr>
          <p:txBody>
            <a:bodyPr spcFirstLastPara="1" wrap="square" lIns="128700" tIns="128700" rIns="128700" bIns="128700" anchor="ctr" anchorCtr="0">
              <a:noAutofit/>
            </a:bodyPr>
            <a:lstStyle/>
            <a:p>
              <a:pPr marL="0" lvl="0" indent="0" algn="l" rtl="0">
                <a:spcBef>
                  <a:spcPts val="0"/>
                </a:spcBef>
                <a:spcAft>
                  <a:spcPts val="0"/>
                </a:spcAft>
                <a:buNone/>
              </a:pPr>
              <a:endParaRPr/>
            </a:p>
          </p:txBody>
        </p:sp>
        <p:sp>
          <p:nvSpPr>
            <p:cNvPr id="1165" name="Google Shape;1165;p36"/>
            <p:cNvSpPr/>
            <p:nvPr/>
          </p:nvSpPr>
          <p:spPr>
            <a:xfrm>
              <a:off x="2540475" y="452450"/>
              <a:ext cx="80400" cy="186300"/>
            </a:xfrm>
            <a:custGeom>
              <a:avLst/>
              <a:gdLst/>
              <a:ahLst/>
              <a:cxnLst/>
              <a:rect l="l" t="t" r="r" b="b"/>
              <a:pathLst>
                <a:path w="3216" h="7452" extrusionOk="0">
                  <a:moveTo>
                    <a:pt x="2538" y="0"/>
                  </a:moveTo>
                  <a:cubicBezTo>
                    <a:pt x="2009" y="108"/>
                    <a:pt x="1667" y="623"/>
                    <a:pt x="1773" y="1153"/>
                  </a:cubicBezTo>
                  <a:lnTo>
                    <a:pt x="2198" y="3256"/>
                  </a:lnTo>
                  <a:lnTo>
                    <a:pt x="1482" y="5050"/>
                  </a:lnTo>
                  <a:lnTo>
                    <a:pt x="1113" y="4891"/>
                  </a:lnTo>
                  <a:lnTo>
                    <a:pt x="1757" y="3289"/>
                  </a:lnTo>
                  <a:cubicBezTo>
                    <a:pt x="1851" y="3034"/>
                    <a:pt x="1722" y="2752"/>
                    <a:pt x="1468" y="2658"/>
                  </a:cubicBezTo>
                  <a:cubicBezTo>
                    <a:pt x="1411" y="2637"/>
                    <a:pt x="1353" y="2627"/>
                    <a:pt x="1296" y="2627"/>
                  </a:cubicBezTo>
                  <a:cubicBezTo>
                    <a:pt x="1098" y="2627"/>
                    <a:pt x="911" y="2749"/>
                    <a:pt x="837" y="2946"/>
                  </a:cubicBezTo>
                  <a:lnTo>
                    <a:pt x="215" y="4522"/>
                  </a:lnTo>
                  <a:cubicBezTo>
                    <a:pt x="0" y="5100"/>
                    <a:pt x="26" y="5740"/>
                    <a:pt x="287" y="6299"/>
                  </a:cubicBezTo>
                  <a:lnTo>
                    <a:pt x="827" y="7452"/>
                  </a:lnTo>
                  <a:lnTo>
                    <a:pt x="2982" y="7452"/>
                  </a:lnTo>
                  <a:lnTo>
                    <a:pt x="2368" y="5622"/>
                  </a:lnTo>
                  <a:lnTo>
                    <a:pt x="3216" y="3357"/>
                  </a:lnTo>
                  <a:lnTo>
                    <a:pt x="2538" y="0"/>
                  </a:lnTo>
                  <a:close/>
                </a:path>
              </a:pathLst>
            </a:custGeom>
            <a:solidFill>
              <a:schemeClr val="lt2"/>
            </a:solidFill>
            <a:ln>
              <a:noFill/>
            </a:ln>
          </p:spPr>
          <p:txBody>
            <a:bodyPr spcFirstLastPara="1" wrap="square" lIns="128700" tIns="128700" rIns="128700" bIns="128700" anchor="ctr" anchorCtr="0">
              <a:noAutofit/>
            </a:bodyPr>
            <a:lstStyle/>
            <a:p>
              <a:pPr marL="0" lvl="0" indent="0" algn="l" rtl="0">
                <a:spcBef>
                  <a:spcPts val="0"/>
                </a:spcBef>
                <a:spcAft>
                  <a:spcPts val="0"/>
                </a:spcAft>
                <a:buNone/>
              </a:pPr>
              <a:endParaRPr/>
            </a:p>
          </p:txBody>
        </p:sp>
        <p:sp>
          <p:nvSpPr>
            <p:cNvPr id="1166" name="Google Shape;1166;p36"/>
            <p:cNvSpPr/>
            <p:nvPr/>
          </p:nvSpPr>
          <p:spPr>
            <a:xfrm>
              <a:off x="2434575" y="452450"/>
              <a:ext cx="80450" cy="186300"/>
            </a:xfrm>
            <a:custGeom>
              <a:avLst/>
              <a:gdLst/>
              <a:ahLst/>
              <a:cxnLst/>
              <a:rect l="l" t="t" r="r" b="b"/>
              <a:pathLst>
                <a:path w="3218" h="7452" extrusionOk="0">
                  <a:moveTo>
                    <a:pt x="678" y="0"/>
                  </a:moveTo>
                  <a:lnTo>
                    <a:pt x="0" y="3357"/>
                  </a:lnTo>
                  <a:lnTo>
                    <a:pt x="848" y="5622"/>
                  </a:lnTo>
                  <a:lnTo>
                    <a:pt x="234" y="7452"/>
                  </a:lnTo>
                  <a:lnTo>
                    <a:pt x="2390" y="7452"/>
                  </a:lnTo>
                  <a:lnTo>
                    <a:pt x="2929" y="6299"/>
                  </a:lnTo>
                  <a:cubicBezTo>
                    <a:pt x="3191" y="5740"/>
                    <a:pt x="3217" y="5100"/>
                    <a:pt x="3001" y="4522"/>
                  </a:cubicBezTo>
                  <a:lnTo>
                    <a:pt x="2379" y="2946"/>
                  </a:lnTo>
                  <a:cubicBezTo>
                    <a:pt x="2306" y="2749"/>
                    <a:pt x="2119" y="2627"/>
                    <a:pt x="1920" y="2627"/>
                  </a:cubicBezTo>
                  <a:cubicBezTo>
                    <a:pt x="1863" y="2627"/>
                    <a:pt x="1805" y="2637"/>
                    <a:pt x="1748" y="2658"/>
                  </a:cubicBezTo>
                  <a:cubicBezTo>
                    <a:pt x="1494" y="2752"/>
                    <a:pt x="1365" y="3034"/>
                    <a:pt x="1459" y="3289"/>
                  </a:cubicBezTo>
                  <a:lnTo>
                    <a:pt x="2103" y="4891"/>
                  </a:lnTo>
                  <a:lnTo>
                    <a:pt x="1734" y="5050"/>
                  </a:lnTo>
                  <a:lnTo>
                    <a:pt x="1019" y="3256"/>
                  </a:lnTo>
                  <a:lnTo>
                    <a:pt x="1443" y="1153"/>
                  </a:lnTo>
                  <a:cubicBezTo>
                    <a:pt x="1550" y="623"/>
                    <a:pt x="1207" y="108"/>
                    <a:pt x="678" y="0"/>
                  </a:cubicBezTo>
                  <a:close/>
                </a:path>
              </a:pathLst>
            </a:custGeom>
            <a:solidFill>
              <a:schemeClr val="lt2"/>
            </a:solidFill>
            <a:ln>
              <a:noFill/>
            </a:ln>
          </p:spPr>
          <p:txBody>
            <a:bodyPr spcFirstLastPara="1" wrap="square" lIns="128700" tIns="128700" rIns="128700" bIns="128700" anchor="ctr" anchorCtr="0">
              <a:noAutofit/>
            </a:bodyPr>
            <a:lstStyle/>
            <a:p>
              <a:pPr marL="0" lvl="0" indent="0" algn="l" rtl="0">
                <a:spcBef>
                  <a:spcPts val="0"/>
                </a:spcBef>
                <a:spcAft>
                  <a:spcPts val="0"/>
                </a:spcAft>
                <a:buNone/>
              </a:pPr>
              <a:endParaRPr/>
            </a:p>
          </p:txBody>
        </p:sp>
      </p:grpSp>
      <p:sp>
        <p:nvSpPr>
          <p:cNvPr id="1167" name="Google Shape;1167;p36"/>
          <p:cNvSpPr/>
          <p:nvPr/>
        </p:nvSpPr>
        <p:spPr>
          <a:xfrm>
            <a:off x="1017854" y="3383388"/>
            <a:ext cx="586300" cy="404306"/>
          </a:xfrm>
          <a:custGeom>
            <a:avLst/>
            <a:gdLst/>
            <a:ahLst/>
            <a:cxnLst/>
            <a:rect l="l" t="t" r="r" b="b"/>
            <a:pathLst>
              <a:path w="7460" h="5144" extrusionOk="0">
                <a:moveTo>
                  <a:pt x="3736" y="0"/>
                </a:moveTo>
                <a:cubicBezTo>
                  <a:pt x="3469" y="0"/>
                  <a:pt x="3251" y="218"/>
                  <a:pt x="3251" y="485"/>
                </a:cubicBezTo>
                <a:cubicBezTo>
                  <a:pt x="3251" y="649"/>
                  <a:pt x="3333" y="794"/>
                  <a:pt x="3458" y="882"/>
                </a:cubicBezTo>
                <a:cubicBezTo>
                  <a:pt x="3139" y="950"/>
                  <a:pt x="2853" y="1139"/>
                  <a:pt x="2665" y="1416"/>
                </a:cubicBezTo>
                <a:cubicBezTo>
                  <a:pt x="2539" y="1599"/>
                  <a:pt x="2438" y="1770"/>
                  <a:pt x="2361" y="1926"/>
                </a:cubicBezTo>
                <a:cubicBezTo>
                  <a:pt x="2329" y="1889"/>
                  <a:pt x="2296" y="1852"/>
                  <a:pt x="2260" y="1816"/>
                </a:cubicBezTo>
                <a:cubicBezTo>
                  <a:pt x="2009" y="1572"/>
                  <a:pt x="1680" y="1439"/>
                  <a:pt x="1331" y="1439"/>
                </a:cubicBezTo>
                <a:cubicBezTo>
                  <a:pt x="1321" y="1439"/>
                  <a:pt x="1311" y="1439"/>
                  <a:pt x="1301" y="1439"/>
                </a:cubicBezTo>
                <a:cubicBezTo>
                  <a:pt x="957" y="1447"/>
                  <a:pt x="633" y="1589"/>
                  <a:pt x="388" y="1836"/>
                </a:cubicBezTo>
                <a:cubicBezTo>
                  <a:pt x="145" y="2083"/>
                  <a:pt x="9" y="2408"/>
                  <a:pt x="5" y="2752"/>
                </a:cubicBezTo>
                <a:cubicBezTo>
                  <a:pt x="1" y="3160"/>
                  <a:pt x="181" y="3538"/>
                  <a:pt x="491" y="3792"/>
                </a:cubicBezTo>
                <a:cubicBezTo>
                  <a:pt x="480" y="3858"/>
                  <a:pt x="475" y="3924"/>
                  <a:pt x="476" y="3991"/>
                </a:cubicBezTo>
                <a:cubicBezTo>
                  <a:pt x="482" y="4627"/>
                  <a:pt x="996" y="5144"/>
                  <a:pt x="1621" y="5144"/>
                </a:cubicBezTo>
                <a:cubicBezTo>
                  <a:pt x="1921" y="5144"/>
                  <a:pt x="2146" y="5066"/>
                  <a:pt x="2319" y="4954"/>
                </a:cubicBezTo>
                <a:cubicBezTo>
                  <a:pt x="2026" y="4603"/>
                  <a:pt x="1805" y="4101"/>
                  <a:pt x="1805" y="3644"/>
                </a:cubicBezTo>
                <a:lnTo>
                  <a:pt x="1805" y="3366"/>
                </a:lnTo>
                <a:cubicBezTo>
                  <a:pt x="1805" y="2312"/>
                  <a:pt x="2656" y="1455"/>
                  <a:pt x="3707" y="1445"/>
                </a:cubicBezTo>
                <a:lnTo>
                  <a:pt x="3708" y="1444"/>
                </a:lnTo>
                <a:lnTo>
                  <a:pt x="3748" y="1444"/>
                </a:lnTo>
                <a:lnTo>
                  <a:pt x="3750" y="1445"/>
                </a:lnTo>
                <a:cubicBezTo>
                  <a:pt x="4798" y="1458"/>
                  <a:pt x="5646" y="2315"/>
                  <a:pt x="5646" y="3366"/>
                </a:cubicBezTo>
                <a:lnTo>
                  <a:pt x="5646" y="3644"/>
                </a:lnTo>
                <a:cubicBezTo>
                  <a:pt x="5646" y="4006"/>
                  <a:pt x="5545" y="4360"/>
                  <a:pt x="5353" y="4665"/>
                </a:cubicBezTo>
                <a:cubicBezTo>
                  <a:pt x="5289" y="4767"/>
                  <a:pt x="5216" y="4862"/>
                  <a:pt x="5135" y="4949"/>
                </a:cubicBezTo>
                <a:cubicBezTo>
                  <a:pt x="5308" y="5064"/>
                  <a:pt x="5536" y="5144"/>
                  <a:pt x="5840" y="5144"/>
                </a:cubicBezTo>
                <a:cubicBezTo>
                  <a:pt x="6465" y="5144"/>
                  <a:pt x="6979" y="4627"/>
                  <a:pt x="6986" y="3991"/>
                </a:cubicBezTo>
                <a:cubicBezTo>
                  <a:pt x="6986" y="3924"/>
                  <a:pt x="6981" y="3858"/>
                  <a:pt x="6970" y="3792"/>
                </a:cubicBezTo>
                <a:cubicBezTo>
                  <a:pt x="7281" y="3538"/>
                  <a:pt x="7460" y="3160"/>
                  <a:pt x="7456" y="2752"/>
                </a:cubicBezTo>
                <a:cubicBezTo>
                  <a:pt x="7452" y="2408"/>
                  <a:pt x="7316" y="2083"/>
                  <a:pt x="7072" y="1836"/>
                </a:cubicBezTo>
                <a:cubicBezTo>
                  <a:pt x="6829" y="1589"/>
                  <a:pt x="6505" y="1447"/>
                  <a:pt x="6161" y="1439"/>
                </a:cubicBezTo>
                <a:cubicBezTo>
                  <a:pt x="6151" y="1439"/>
                  <a:pt x="6141" y="1439"/>
                  <a:pt x="6131" y="1439"/>
                </a:cubicBezTo>
                <a:cubicBezTo>
                  <a:pt x="5780" y="1439"/>
                  <a:pt x="5452" y="1572"/>
                  <a:pt x="5201" y="1816"/>
                </a:cubicBezTo>
                <a:cubicBezTo>
                  <a:pt x="5163" y="1854"/>
                  <a:pt x="5128" y="1893"/>
                  <a:pt x="5095" y="1933"/>
                </a:cubicBezTo>
                <a:cubicBezTo>
                  <a:pt x="5017" y="1774"/>
                  <a:pt x="4915" y="1602"/>
                  <a:pt x="4787" y="1416"/>
                </a:cubicBezTo>
                <a:cubicBezTo>
                  <a:pt x="4602" y="1143"/>
                  <a:pt x="4323" y="956"/>
                  <a:pt x="4009" y="886"/>
                </a:cubicBezTo>
                <a:cubicBezTo>
                  <a:pt x="4138" y="798"/>
                  <a:pt x="4221" y="652"/>
                  <a:pt x="4221" y="485"/>
                </a:cubicBezTo>
                <a:cubicBezTo>
                  <a:pt x="4221" y="218"/>
                  <a:pt x="4004" y="0"/>
                  <a:pt x="3736" y="0"/>
                </a:cubicBezTo>
                <a:close/>
              </a:path>
            </a:pathLst>
          </a:custGeom>
          <a:solidFill>
            <a:schemeClr val="accent5"/>
          </a:solidFill>
          <a:ln>
            <a:noFill/>
          </a:ln>
        </p:spPr>
        <p:txBody>
          <a:bodyPr spcFirstLastPara="1" wrap="square" lIns="128550" tIns="128550" rIns="128550" bIns="128550" anchor="ctr" anchorCtr="0">
            <a:noAutofit/>
          </a:bodyPr>
          <a:lstStyle/>
          <a:p>
            <a:pPr marL="0" lvl="0" indent="0" algn="l" rtl="0">
              <a:spcBef>
                <a:spcPts val="0"/>
              </a:spcBef>
              <a:spcAft>
                <a:spcPts val="0"/>
              </a:spcAft>
              <a:buNone/>
            </a:pPr>
            <a:endParaRPr/>
          </a:p>
        </p:txBody>
      </p:sp>
      <p:sp>
        <p:nvSpPr>
          <p:cNvPr id="1168" name="Google Shape;1168;p36"/>
          <p:cNvSpPr/>
          <p:nvPr/>
        </p:nvSpPr>
        <p:spPr>
          <a:xfrm>
            <a:off x="1111301" y="3530052"/>
            <a:ext cx="317199" cy="436295"/>
          </a:xfrm>
          <a:custGeom>
            <a:avLst/>
            <a:gdLst/>
            <a:ahLst/>
            <a:cxnLst/>
            <a:rect l="l" t="t" r="r" b="b"/>
            <a:pathLst>
              <a:path w="4036" h="5551" extrusionOk="0">
                <a:moveTo>
                  <a:pt x="2547" y="584"/>
                </a:moveTo>
                <a:lnTo>
                  <a:pt x="2854" y="893"/>
                </a:lnTo>
                <a:lnTo>
                  <a:pt x="2547" y="1200"/>
                </a:lnTo>
                <a:lnTo>
                  <a:pt x="2239" y="893"/>
                </a:lnTo>
                <a:lnTo>
                  <a:pt x="2547" y="584"/>
                </a:lnTo>
                <a:close/>
                <a:moveTo>
                  <a:pt x="2537" y="0"/>
                </a:moveTo>
                <a:cubicBezTo>
                  <a:pt x="1712" y="0"/>
                  <a:pt x="1043" y="665"/>
                  <a:pt x="1036" y="1488"/>
                </a:cubicBezTo>
                <a:lnTo>
                  <a:pt x="1668" y="1488"/>
                </a:lnTo>
                <a:lnTo>
                  <a:pt x="1668" y="1924"/>
                </a:lnTo>
                <a:lnTo>
                  <a:pt x="1043" y="1924"/>
                </a:lnTo>
                <a:cubicBezTo>
                  <a:pt x="1093" y="2440"/>
                  <a:pt x="1405" y="2880"/>
                  <a:pt x="1844" y="3109"/>
                </a:cubicBezTo>
                <a:cubicBezTo>
                  <a:pt x="1845" y="3109"/>
                  <a:pt x="1845" y="4049"/>
                  <a:pt x="1845" y="4049"/>
                </a:cubicBezTo>
                <a:cubicBezTo>
                  <a:pt x="1845" y="4299"/>
                  <a:pt x="1642" y="4502"/>
                  <a:pt x="1391" y="4502"/>
                </a:cubicBezTo>
                <a:cubicBezTo>
                  <a:pt x="1140" y="4502"/>
                  <a:pt x="938" y="4299"/>
                  <a:pt x="938" y="4049"/>
                </a:cubicBezTo>
                <a:lnTo>
                  <a:pt x="938" y="3615"/>
                </a:lnTo>
                <a:lnTo>
                  <a:pt x="1" y="3922"/>
                </a:lnTo>
                <a:lnTo>
                  <a:pt x="14" y="4093"/>
                </a:lnTo>
                <a:cubicBezTo>
                  <a:pt x="45" y="4489"/>
                  <a:pt x="223" y="4857"/>
                  <a:pt x="514" y="5128"/>
                </a:cubicBezTo>
                <a:cubicBezTo>
                  <a:pt x="808" y="5401"/>
                  <a:pt x="1190" y="5551"/>
                  <a:pt x="1591" y="5551"/>
                </a:cubicBezTo>
                <a:cubicBezTo>
                  <a:pt x="2430" y="5551"/>
                  <a:pt x="3123" y="4894"/>
                  <a:pt x="3170" y="4056"/>
                </a:cubicBezTo>
                <a:lnTo>
                  <a:pt x="3211" y="3118"/>
                </a:lnTo>
                <a:cubicBezTo>
                  <a:pt x="3659" y="2892"/>
                  <a:pt x="3979" y="2447"/>
                  <a:pt x="4029" y="1924"/>
                </a:cubicBezTo>
                <a:lnTo>
                  <a:pt x="3406" y="1924"/>
                </a:lnTo>
                <a:lnTo>
                  <a:pt x="3406" y="1488"/>
                </a:lnTo>
                <a:lnTo>
                  <a:pt x="4036" y="1488"/>
                </a:lnTo>
                <a:cubicBezTo>
                  <a:pt x="4030" y="665"/>
                  <a:pt x="3362" y="1"/>
                  <a:pt x="2537" y="0"/>
                </a:cubicBezTo>
                <a:close/>
              </a:path>
            </a:pathLst>
          </a:custGeom>
          <a:solidFill>
            <a:schemeClr val="accent5"/>
          </a:solidFill>
          <a:ln>
            <a:noFill/>
          </a:ln>
        </p:spPr>
        <p:txBody>
          <a:bodyPr spcFirstLastPara="1" wrap="square" lIns="128550" tIns="128550" rIns="128550" bIns="128550" anchor="ctr" anchorCtr="0">
            <a:noAutofit/>
          </a:bodyPr>
          <a:lstStyle/>
          <a:p>
            <a:pPr marL="0" lvl="0" indent="0" algn="l" rtl="0">
              <a:spcBef>
                <a:spcPts val="0"/>
              </a:spcBef>
              <a:spcAft>
                <a:spcPts val="0"/>
              </a:spcAft>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172"/>
        <p:cNvGrpSpPr/>
        <p:nvPr/>
      </p:nvGrpSpPr>
      <p:grpSpPr>
        <a:xfrm>
          <a:off x="0" y="0"/>
          <a:ext cx="0" cy="0"/>
          <a:chOff x="0" y="0"/>
          <a:chExt cx="0" cy="0"/>
        </a:xfrm>
      </p:grpSpPr>
      <p:sp>
        <p:nvSpPr>
          <p:cNvPr id="1173" name="Google Shape;1173;p37"/>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chemeClr val="accent3"/>
                </a:solidFill>
              </a:rPr>
              <a:t>Lo religioso/espiritual en la Universidad de Chile</a:t>
            </a:r>
            <a:endParaRPr sz="3000">
              <a:solidFill>
                <a:schemeClr val="accent3"/>
              </a:solidFill>
            </a:endParaRPr>
          </a:p>
        </p:txBody>
      </p:sp>
      <p:grpSp>
        <p:nvGrpSpPr>
          <p:cNvPr id="1174" name="Google Shape;1174;p37"/>
          <p:cNvGrpSpPr/>
          <p:nvPr/>
        </p:nvGrpSpPr>
        <p:grpSpPr>
          <a:xfrm>
            <a:off x="457200" y="1331400"/>
            <a:ext cx="3973500" cy="1517476"/>
            <a:chOff x="457200" y="1331400"/>
            <a:chExt cx="3973500" cy="1517476"/>
          </a:xfrm>
        </p:grpSpPr>
        <p:sp>
          <p:nvSpPr>
            <p:cNvPr id="1175" name="Google Shape;1175;p37"/>
            <p:cNvSpPr/>
            <p:nvPr/>
          </p:nvSpPr>
          <p:spPr>
            <a:xfrm>
              <a:off x="1286400" y="1331400"/>
              <a:ext cx="184200" cy="247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37"/>
            <p:cNvSpPr/>
            <p:nvPr/>
          </p:nvSpPr>
          <p:spPr>
            <a:xfrm>
              <a:off x="457200" y="1579276"/>
              <a:ext cx="3973500" cy="1269600"/>
            </a:xfrm>
            <a:prstGeom prst="round1Rect">
              <a:avLst>
                <a:gd name="adj" fmla="val 50000"/>
              </a:avLst>
            </a:prstGeom>
            <a:solidFill>
              <a:srgbClr val="E9D19F">
                <a:alpha val="28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37"/>
            <p:cNvSpPr/>
            <p:nvPr/>
          </p:nvSpPr>
          <p:spPr>
            <a:xfrm>
              <a:off x="461657" y="1331400"/>
              <a:ext cx="824700" cy="1517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37"/>
            <p:cNvSpPr/>
            <p:nvPr/>
          </p:nvSpPr>
          <p:spPr>
            <a:xfrm>
              <a:off x="1286400" y="1331400"/>
              <a:ext cx="184200" cy="247800"/>
            </a:xfrm>
            <a:prstGeom prst="rtTriangle">
              <a:avLst/>
            </a:prstGeom>
            <a:solidFill>
              <a:srgbClr val="000000">
                <a:alpha val="329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9" name="Google Shape;1179;p37"/>
          <p:cNvGrpSpPr/>
          <p:nvPr/>
        </p:nvGrpSpPr>
        <p:grpSpPr>
          <a:xfrm>
            <a:off x="457200" y="3034400"/>
            <a:ext cx="3973500" cy="1517497"/>
            <a:chOff x="457200" y="3034400"/>
            <a:chExt cx="3973500" cy="1517497"/>
          </a:xfrm>
        </p:grpSpPr>
        <p:sp>
          <p:nvSpPr>
            <p:cNvPr id="1180" name="Google Shape;1180;p37"/>
            <p:cNvSpPr/>
            <p:nvPr/>
          </p:nvSpPr>
          <p:spPr>
            <a:xfrm>
              <a:off x="1286400" y="3034401"/>
              <a:ext cx="184200" cy="2478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37"/>
            <p:cNvSpPr/>
            <p:nvPr/>
          </p:nvSpPr>
          <p:spPr>
            <a:xfrm>
              <a:off x="457200" y="3282297"/>
              <a:ext cx="3973500" cy="1269600"/>
            </a:xfrm>
            <a:prstGeom prst="round1Rect">
              <a:avLst>
                <a:gd name="adj" fmla="val 50000"/>
              </a:avLst>
            </a:prstGeom>
            <a:solidFill>
              <a:srgbClr val="E9D19F">
                <a:alpha val="28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37"/>
            <p:cNvSpPr/>
            <p:nvPr/>
          </p:nvSpPr>
          <p:spPr>
            <a:xfrm>
              <a:off x="461657" y="3034400"/>
              <a:ext cx="824700" cy="1517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37"/>
            <p:cNvSpPr/>
            <p:nvPr/>
          </p:nvSpPr>
          <p:spPr>
            <a:xfrm>
              <a:off x="1286400" y="3034401"/>
              <a:ext cx="184200" cy="247800"/>
            </a:xfrm>
            <a:prstGeom prst="rtTriangle">
              <a:avLst/>
            </a:prstGeom>
            <a:solidFill>
              <a:srgbClr val="000000">
                <a:alpha val="329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4" name="Google Shape;1184;p37"/>
          <p:cNvGrpSpPr/>
          <p:nvPr/>
        </p:nvGrpSpPr>
        <p:grpSpPr>
          <a:xfrm>
            <a:off x="4712975" y="1331400"/>
            <a:ext cx="3973500" cy="1517476"/>
            <a:chOff x="4712975" y="1331400"/>
            <a:chExt cx="3973500" cy="1517476"/>
          </a:xfrm>
        </p:grpSpPr>
        <p:sp>
          <p:nvSpPr>
            <p:cNvPr id="1185" name="Google Shape;1185;p37"/>
            <p:cNvSpPr/>
            <p:nvPr/>
          </p:nvSpPr>
          <p:spPr>
            <a:xfrm>
              <a:off x="5542175" y="1331400"/>
              <a:ext cx="184200" cy="2478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37"/>
            <p:cNvSpPr/>
            <p:nvPr/>
          </p:nvSpPr>
          <p:spPr>
            <a:xfrm>
              <a:off x="4712975" y="1579276"/>
              <a:ext cx="3973500" cy="1269600"/>
            </a:xfrm>
            <a:prstGeom prst="round1Rect">
              <a:avLst>
                <a:gd name="adj" fmla="val 50000"/>
              </a:avLst>
            </a:prstGeom>
            <a:solidFill>
              <a:srgbClr val="E9D19F">
                <a:alpha val="28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37"/>
            <p:cNvSpPr/>
            <p:nvPr/>
          </p:nvSpPr>
          <p:spPr>
            <a:xfrm>
              <a:off x="4717432" y="1331400"/>
              <a:ext cx="824700" cy="15174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37"/>
            <p:cNvSpPr/>
            <p:nvPr/>
          </p:nvSpPr>
          <p:spPr>
            <a:xfrm>
              <a:off x="5542175" y="1331400"/>
              <a:ext cx="184200" cy="247800"/>
            </a:xfrm>
            <a:prstGeom prst="rtTriangle">
              <a:avLst/>
            </a:prstGeom>
            <a:solidFill>
              <a:srgbClr val="000000">
                <a:alpha val="329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9" name="Google Shape;1189;p37"/>
          <p:cNvGrpSpPr/>
          <p:nvPr/>
        </p:nvGrpSpPr>
        <p:grpSpPr>
          <a:xfrm>
            <a:off x="4712975" y="3034400"/>
            <a:ext cx="3973500" cy="1517497"/>
            <a:chOff x="4712975" y="3034400"/>
            <a:chExt cx="3973500" cy="1517497"/>
          </a:xfrm>
        </p:grpSpPr>
        <p:sp>
          <p:nvSpPr>
            <p:cNvPr id="1190" name="Google Shape;1190;p37"/>
            <p:cNvSpPr/>
            <p:nvPr/>
          </p:nvSpPr>
          <p:spPr>
            <a:xfrm>
              <a:off x="5542175" y="3034401"/>
              <a:ext cx="184200" cy="2478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37"/>
            <p:cNvSpPr/>
            <p:nvPr/>
          </p:nvSpPr>
          <p:spPr>
            <a:xfrm>
              <a:off x="4712975" y="3282297"/>
              <a:ext cx="3973500" cy="1269600"/>
            </a:xfrm>
            <a:prstGeom prst="round1Rect">
              <a:avLst>
                <a:gd name="adj" fmla="val 50000"/>
              </a:avLst>
            </a:prstGeom>
            <a:solidFill>
              <a:srgbClr val="E9D19F">
                <a:alpha val="28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37"/>
            <p:cNvSpPr/>
            <p:nvPr/>
          </p:nvSpPr>
          <p:spPr>
            <a:xfrm>
              <a:off x="4717432" y="3034400"/>
              <a:ext cx="824700" cy="15174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37"/>
            <p:cNvSpPr/>
            <p:nvPr/>
          </p:nvSpPr>
          <p:spPr>
            <a:xfrm>
              <a:off x="5542175" y="3034401"/>
              <a:ext cx="184200" cy="247800"/>
            </a:xfrm>
            <a:prstGeom prst="rtTriangle">
              <a:avLst/>
            </a:prstGeom>
            <a:solidFill>
              <a:srgbClr val="000000">
                <a:alpha val="329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4" name="Google Shape;1194;p37"/>
          <p:cNvGrpSpPr/>
          <p:nvPr/>
        </p:nvGrpSpPr>
        <p:grpSpPr>
          <a:xfrm>
            <a:off x="4968846" y="1881701"/>
            <a:ext cx="321871" cy="515423"/>
            <a:chOff x="3079700" y="469650"/>
            <a:chExt cx="116325" cy="186275"/>
          </a:xfrm>
        </p:grpSpPr>
        <p:sp>
          <p:nvSpPr>
            <p:cNvPr id="1195" name="Google Shape;1195;p37"/>
            <p:cNvSpPr/>
            <p:nvPr/>
          </p:nvSpPr>
          <p:spPr>
            <a:xfrm>
              <a:off x="3084500" y="469650"/>
              <a:ext cx="109775" cy="97825"/>
            </a:xfrm>
            <a:custGeom>
              <a:avLst/>
              <a:gdLst/>
              <a:ahLst/>
              <a:cxnLst/>
              <a:rect l="l" t="t" r="r" b="b"/>
              <a:pathLst>
                <a:path w="4391" h="3913" extrusionOk="0">
                  <a:moveTo>
                    <a:pt x="2413" y="963"/>
                  </a:moveTo>
                  <a:lnTo>
                    <a:pt x="2413" y="1403"/>
                  </a:lnTo>
                  <a:lnTo>
                    <a:pt x="2817" y="1403"/>
                  </a:lnTo>
                  <a:lnTo>
                    <a:pt x="2817" y="1838"/>
                  </a:lnTo>
                  <a:lnTo>
                    <a:pt x="2413" y="1838"/>
                  </a:lnTo>
                  <a:lnTo>
                    <a:pt x="2413" y="2616"/>
                  </a:lnTo>
                  <a:lnTo>
                    <a:pt x="1978" y="2616"/>
                  </a:lnTo>
                  <a:lnTo>
                    <a:pt x="1978" y="1838"/>
                  </a:lnTo>
                  <a:lnTo>
                    <a:pt x="1573" y="1838"/>
                  </a:lnTo>
                  <a:lnTo>
                    <a:pt x="1573" y="1403"/>
                  </a:lnTo>
                  <a:lnTo>
                    <a:pt x="1978" y="1403"/>
                  </a:lnTo>
                  <a:lnTo>
                    <a:pt x="1978" y="963"/>
                  </a:lnTo>
                  <a:close/>
                  <a:moveTo>
                    <a:pt x="0" y="0"/>
                  </a:moveTo>
                  <a:lnTo>
                    <a:pt x="0" y="1717"/>
                  </a:lnTo>
                  <a:cubicBezTo>
                    <a:pt x="0" y="2927"/>
                    <a:pt x="985" y="3912"/>
                    <a:pt x="2195" y="3912"/>
                  </a:cubicBezTo>
                  <a:cubicBezTo>
                    <a:pt x="3405" y="3912"/>
                    <a:pt x="4390" y="2927"/>
                    <a:pt x="4390" y="1717"/>
                  </a:cubicBezTo>
                  <a:lnTo>
                    <a:pt x="439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37"/>
            <p:cNvSpPr/>
            <p:nvPr/>
          </p:nvSpPr>
          <p:spPr>
            <a:xfrm>
              <a:off x="3079700" y="574650"/>
              <a:ext cx="116325" cy="81275"/>
            </a:xfrm>
            <a:custGeom>
              <a:avLst/>
              <a:gdLst/>
              <a:ahLst/>
              <a:cxnLst/>
              <a:rect l="l" t="t" r="r" b="b"/>
              <a:pathLst>
                <a:path w="4653" h="3251" extrusionOk="0">
                  <a:moveTo>
                    <a:pt x="1562" y="0"/>
                  </a:moveTo>
                  <a:lnTo>
                    <a:pt x="1562" y="332"/>
                  </a:lnTo>
                  <a:cubicBezTo>
                    <a:pt x="1562" y="703"/>
                    <a:pt x="1808" y="1017"/>
                    <a:pt x="2145" y="1120"/>
                  </a:cubicBezTo>
                  <a:cubicBezTo>
                    <a:pt x="2123" y="1357"/>
                    <a:pt x="2038" y="1575"/>
                    <a:pt x="1908" y="1757"/>
                  </a:cubicBezTo>
                  <a:cubicBezTo>
                    <a:pt x="1671" y="2089"/>
                    <a:pt x="1283" y="2303"/>
                    <a:pt x="842" y="2303"/>
                  </a:cubicBezTo>
                  <a:lnTo>
                    <a:pt x="787" y="2303"/>
                  </a:lnTo>
                  <a:cubicBezTo>
                    <a:pt x="353" y="2303"/>
                    <a:pt x="1" y="2655"/>
                    <a:pt x="1" y="3089"/>
                  </a:cubicBezTo>
                  <a:lnTo>
                    <a:pt x="1" y="3251"/>
                  </a:lnTo>
                  <a:lnTo>
                    <a:pt x="4653" y="3251"/>
                  </a:lnTo>
                  <a:lnTo>
                    <a:pt x="4653" y="3089"/>
                  </a:lnTo>
                  <a:cubicBezTo>
                    <a:pt x="4653" y="2657"/>
                    <a:pt x="4304" y="2306"/>
                    <a:pt x="3872" y="2303"/>
                  </a:cubicBezTo>
                  <a:lnTo>
                    <a:pt x="3881" y="2303"/>
                  </a:lnTo>
                  <a:cubicBezTo>
                    <a:pt x="3439" y="2303"/>
                    <a:pt x="3070" y="2089"/>
                    <a:pt x="2848" y="1757"/>
                  </a:cubicBezTo>
                  <a:cubicBezTo>
                    <a:pt x="2726" y="1575"/>
                    <a:pt x="2649" y="1358"/>
                    <a:pt x="2628" y="1121"/>
                  </a:cubicBezTo>
                  <a:cubicBezTo>
                    <a:pt x="2966" y="1017"/>
                    <a:pt x="3211" y="703"/>
                    <a:pt x="3211" y="332"/>
                  </a:cubicBezTo>
                  <a:lnTo>
                    <a:pt x="3211" y="0"/>
                  </a:lnTo>
                  <a:cubicBezTo>
                    <a:pt x="2952" y="87"/>
                    <a:pt x="2675" y="133"/>
                    <a:pt x="2387" y="133"/>
                  </a:cubicBezTo>
                  <a:cubicBezTo>
                    <a:pt x="2099" y="133"/>
                    <a:pt x="1821" y="87"/>
                    <a:pt x="156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7" name="Google Shape;1197;p37"/>
          <p:cNvGrpSpPr/>
          <p:nvPr/>
        </p:nvGrpSpPr>
        <p:grpSpPr>
          <a:xfrm>
            <a:off x="616308" y="3607903"/>
            <a:ext cx="515423" cy="515492"/>
            <a:chOff x="2243325" y="918550"/>
            <a:chExt cx="186275" cy="186300"/>
          </a:xfrm>
        </p:grpSpPr>
        <p:sp>
          <p:nvSpPr>
            <p:cNvPr id="1198" name="Google Shape;1198;p37"/>
            <p:cNvSpPr/>
            <p:nvPr/>
          </p:nvSpPr>
          <p:spPr>
            <a:xfrm>
              <a:off x="2243325" y="918550"/>
              <a:ext cx="28500" cy="37850"/>
            </a:xfrm>
            <a:custGeom>
              <a:avLst/>
              <a:gdLst/>
              <a:ahLst/>
              <a:cxnLst/>
              <a:rect l="l" t="t" r="r" b="b"/>
              <a:pathLst>
                <a:path w="1140" h="1514" extrusionOk="0">
                  <a:moveTo>
                    <a:pt x="569" y="0"/>
                  </a:moveTo>
                  <a:cubicBezTo>
                    <a:pt x="569" y="0"/>
                    <a:pt x="316" y="297"/>
                    <a:pt x="219" y="437"/>
                  </a:cubicBezTo>
                  <a:cubicBezTo>
                    <a:pt x="23" y="721"/>
                    <a:pt x="0" y="862"/>
                    <a:pt x="0" y="943"/>
                  </a:cubicBezTo>
                  <a:cubicBezTo>
                    <a:pt x="0" y="1258"/>
                    <a:pt x="255" y="1514"/>
                    <a:pt x="569" y="1514"/>
                  </a:cubicBezTo>
                  <a:cubicBezTo>
                    <a:pt x="884" y="1514"/>
                    <a:pt x="1139" y="1258"/>
                    <a:pt x="1139" y="943"/>
                  </a:cubicBezTo>
                  <a:cubicBezTo>
                    <a:pt x="1139" y="862"/>
                    <a:pt x="1117" y="721"/>
                    <a:pt x="920" y="437"/>
                  </a:cubicBezTo>
                  <a:cubicBezTo>
                    <a:pt x="823" y="297"/>
                    <a:pt x="569" y="0"/>
                    <a:pt x="56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37"/>
            <p:cNvSpPr/>
            <p:nvPr/>
          </p:nvSpPr>
          <p:spPr>
            <a:xfrm>
              <a:off x="2246050" y="966225"/>
              <a:ext cx="180100" cy="138625"/>
            </a:xfrm>
            <a:custGeom>
              <a:avLst/>
              <a:gdLst/>
              <a:ahLst/>
              <a:cxnLst/>
              <a:rect l="l" t="t" r="r" b="b"/>
              <a:pathLst>
                <a:path w="7204" h="5545" extrusionOk="0">
                  <a:moveTo>
                    <a:pt x="3831" y="0"/>
                  </a:moveTo>
                  <a:cubicBezTo>
                    <a:pt x="3756" y="19"/>
                    <a:pt x="3679" y="28"/>
                    <a:pt x="3598" y="28"/>
                  </a:cubicBezTo>
                  <a:cubicBezTo>
                    <a:pt x="3530" y="28"/>
                    <a:pt x="3465" y="21"/>
                    <a:pt x="3400" y="8"/>
                  </a:cubicBezTo>
                  <a:lnTo>
                    <a:pt x="3400" y="423"/>
                  </a:lnTo>
                  <a:lnTo>
                    <a:pt x="3156" y="423"/>
                  </a:lnTo>
                  <a:lnTo>
                    <a:pt x="3156" y="1727"/>
                  </a:lnTo>
                  <a:cubicBezTo>
                    <a:pt x="2726" y="1551"/>
                    <a:pt x="2423" y="1129"/>
                    <a:pt x="2423" y="637"/>
                  </a:cubicBezTo>
                  <a:lnTo>
                    <a:pt x="2423" y="423"/>
                  </a:lnTo>
                  <a:lnTo>
                    <a:pt x="2193" y="423"/>
                  </a:lnTo>
                  <a:lnTo>
                    <a:pt x="2193" y="5"/>
                  </a:lnTo>
                  <a:cubicBezTo>
                    <a:pt x="2123" y="20"/>
                    <a:pt x="2051" y="28"/>
                    <a:pt x="1977" y="28"/>
                  </a:cubicBezTo>
                  <a:cubicBezTo>
                    <a:pt x="1903" y="28"/>
                    <a:pt x="1831" y="20"/>
                    <a:pt x="1761" y="5"/>
                  </a:cubicBezTo>
                  <a:lnTo>
                    <a:pt x="1761" y="423"/>
                  </a:lnTo>
                  <a:lnTo>
                    <a:pt x="1531" y="423"/>
                  </a:lnTo>
                  <a:lnTo>
                    <a:pt x="1531" y="637"/>
                  </a:lnTo>
                  <a:cubicBezTo>
                    <a:pt x="1531" y="1626"/>
                    <a:pt x="2228" y="2455"/>
                    <a:pt x="3156" y="2660"/>
                  </a:cubicBezTo>
                  <a:lnTo>
                    <a:pt x="3156" y="3511"/>
                  </a:lnTo>
                  <a:cubicBezTo>
                    <a:pt x="1873" y="3298"/>
                    <a:pt x="893" y="2181"/>
                    <a:pt x="893" y="839"/>
                  </a:cubicBezTo>
                  <a:lnTo>
                    <a:pt x="893" y="423"/>
                  </a:lnTo>
                  <a:lnTo>
                    <a:pt x="662" y="423"/>
                  </a:lnTo>
                  <a:lnTo>
                    <a:pt x="662" y="8"/>
                  </a:lnTo>
                  <a:cubicBezTo>
                    <a:pt x="597" y="21"/>
                    <a:pt x="529" y="28"/>
                    <a:pt x="460" y="28"/>
                  </a:cubicBezTo>
                  <a:cubicBezTo>
                    <a:pt x="382" y="28"/>
                    <a:pt x="305" y="19"/>
                    <a:pt x="231" y="1"/>
                  </a:cubicBezTo>
                  <a:lnTo>
                    <a:pt x="231" y="423"/>
                  </a:lnTo>
                  <a:lnTo>
                    <a:pt x="0" y="423"/>
                  </a:lnTo>
                  <a:lnTo>
                    <a:pt x="0" y="839"/>
                  </a:lnTo>
                  <a:cubicBezTo>
                    <a:pt x="0" y="1801"/>
                    <a:pt x="375" y="2705"/>
                    <a:pt x="1055" y="3385"/>
                  </a:cubicBezTo>
                  <a:cubicBezTo>
                    <a:pt x="1629" y="3960"/>
                    <a:pt x="2362" y="4316"/>
                    <a:pt x="3156" y="4413"/>
                  </a:cubicBezTo>
                  <a:lnTo>
                    <a:pt x="3156" y="5113"/>
                  </a:lnTo>
                  <a:lnTo>
                    <a:pt x="2434" y="5113"/>
                  </a:lnTo>
                  <a:lnTo>
                    <a:pt x="2434" y="5545"/>
                  </a:lnTo>
                  <a:lnTo>
                    <a:pt x="4762" y="5545"/>
                  </a:lnTo>
                  <a:lnTo>
                    <a:pt x="4762" y="5113"/>
                  </a:lnTo>
                  <a:lnTo>
                    <a:pt x="4048" y="5113"/>
                  </a:lnTo>
                  <a:lnTo>
                    <a:pt x="4048" y="4414"/>
                  </a:lnTo>
                  <a:cubicBezTo>
                    <a:pt x="4841" y="4316"/>
                    <a:pt x="5574" y="3960"/>
                    <a:pt x="6149" y="3385"/>
                  </a:cubicBezTo>
                  <a:cubicBezTo>
                    <a:pt x="6829" y="2705"/>
                    <a:pt x="7204" y="1801"/>
                    <a:pt x="7204" y="839"/>
                  </a:cubicBezTo>
                  <a:lnTo>
                    <a:pt x="7204" y="423"/>
                  </a:lnTo>
                  <a:lnTo>
                    <a:pt x="6973" y="423"/>
                  </a:lnTo>
                  <a:lnTo>
                    <a:pt x="6973" y="8"/>
                  </a:lnTo>
                  <a:cubicBezTo>
                    <a:pt x="6908" y="21"/>
                    <a:pt x="6840" y="28"/>
                    <a:pt x="6771" y="28"/>
                  </a:cubicBezTo>
                  <a:cubicBezTo>
                    <a:pt x="6693" y="28"/>
                    <a:pt x="6616" y="19"/>
                    <a:pt x="6542" y="1"/>
                  </a:cubicBezTo>
                  <a:lnTo>
                    <a:pt x="6542" y="423"/>
                  </a:lnTo>
                  <a:lnTo>
                    <a:pt x="6311" y="423"/>
                  </a:lnTo>
                  <a:lnTo>
                    <a:pt x="6311" y="839"/>
                  </a:lnTo>
                  <a:cubicBezTo>
                    <a:pt x="6311" y="2181"/>
                    <a:pt x="5330" y="3298"/>
                    <a:pt x="4048" y="3511"/>
                  </a:cubicBezTo>
                  <a:lnTo>
                    <a:pt x="4048" y="2660"/>
                  </a:lnTo>
                  <a:cubicBezTo>
                    <a:pt x="4976" y="2455"/>
                    <a:pt x="5673" y="1626"/>
                    <a:pt x="5673" y="637"/>
                  </a:cubicBezTo>
                  <a:lnTo>
                    <a:pt x="5673" y="423"/>
                  </a:lnTo>
                  <a:lnTo>
                    <a:pt x="5442" y="423"/>
                  </a:lnTo>
                  <a:lnTo>
                    <a:pt x="5442" y="5"/>
                  </a:lnTo>
                  <a:cubicBezTo>
                    <a:pt x="5373" y="20"/>
                    <a:pt x="5300" y="28"/>
                    <a:pt x="5227" y="28"/>
                  </a:cubicBezTo>
                  <a:cubicBezTo>
                    <a:pt x="5153" y="28"/>
                    <a:pt x="5080" y="20"/>
                    <a:pt x="5011" y="5"/>
                  </a:cubicBezTo>
                  <a:lnTo>
                    <a:pt x="5011" y="423"/>
                  </a:lnTo>
                  <a:lnTo>
                    <a:pt x="4781" y="423"/>
                  </a:lnTo>
                  <a:lnTo>
                    <a:pt x="4781" y="637"/>
                  </a:lnTo>
                  <a:cubicBezTo>
                    <a:pt x="4781" y="1129"/>
                    <a:pt x="4477" y="1552"/>
                    <a:pt x="4048" y="1727"/>
                  </a:cubicBezTo>
                  <a:lnTo>
                    <a:pt x="4048" y="423"/>
                  </a:lnTo>
                  <a:lnTo>
                    <a:pt x="3831" y="423"/>
                  </a:lnTo>
                  <a:lnTo>
                    <a:pt x="383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37"/>
            <p:cNvSpPr/>
            <p:nvPr/>
          </p:nvSpPr>
          <p:spPr>
            <a:xfrm>
              <a:off x="2362450" y="918550"/>
              <a:ext cx="28525" cy="37850"/>
            </a:xfrm>
            <a:custGeom>
              <a:avLst/>
              <a:gdLst/>
              <a:ahLst/>
              <a:cxnLst/>
              <a:rect l="l" t="t" r="r" b="b"/>
              <a:pathLst>
                <a:path w="1141" h="1514" extrusionOk="0">
                  <a:moveTo>
                    <a:pt x="571" y="0"/>
                  </a:moveTo>
                  <a:cubicBezTo>
                    <a:pt x="571" y="0"/>
                    <a:pt x="317" y="297"/>
                    <a:pt x="220" y="437"/>
                  </a:cubicBezTo>
                  <a:cubicBezTo>
                    <a:pt x="23" y="721"/>
                    <a:pt x="1" y="862"/>
                    <a:pt x="1" y="943"/>
                  </a:cubicBezTo>
                  <a:cubicBezTo>
                    <a:pt x="1" y="1258"/>
                    <a:pt x="256" y="1514"/>
                    <a:pt x="571" y="1514"/>
                  </a:cubicBezTo>
                  <a:cubicBezTo>
                    <a:pt x="884" y="1514"/>
                    <a:pt x="1140" y="1258"/>
                    <a:pt x="1140" y="943"/>
                  </a:cubicBezTo>
                  <a:cubicBezTo>
                    <a:pt x="1140" y="862"/>
                    <a:pt x="1117" y="721"/>
                    <a:pt x="921" y="437"/>
                  </a:cubicBezTo>
                  <a:cubicBezTo>
                    <a:pt x="824" y="297"/>
                    <a:pt x="571" y="0"/>
                    <a:pt x="57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37"/>
            <p:cNvSpPr/>
            <p:nvPr/>
          </p:nvSpPr>
          <p:spPr>
            <a:xfrm>
              <a:off x="2281200" y="918550"/>
              <a:ext cx="28550" cy="37850"/>
            </a:xfrm>
            <a:custGeom>
              <a:avLst/>
              <a:gdLst/>
              <a:ahLst/>
              <a:cxnLst/>
              <a:rect l="l" t="t" r="r" b="b"/>
              <a:pathLst>
                <a:path w="1142" h="1514" extrusionOk="0">
                  <a:moveTo>
                    <a:pt x="571" y="0"/>
                  </a:moveTo>
                  <a:cubicBezTo>
                    <a:pt x="571" y="0"/>
                    <a:pt x="317" y="297"/>
                    <a:pt x="221" y="437"/>
                  </a:cubicBezTo>
                  <a:cubicBezTo>
                    <a:pt x="24" y="721"/>
                    <a:pt x="1" y="862"/>
                    <a:pt x="1" y="943"/>
                  </a:cubicBezTo>
                  <a:cubicBezTo>
                    <a:pt x="1" y="1258"/>
                    <a:pt x="257" y="1514"/>
                    <a:pt x="571" y="1514"/>
                  </a:cubicBezTo>
                  <a:cubicBezTo>
                    <a:pt x="885" y="1514"/>
                    <a:pt x="1141" y="1258"/>
                    <a:pt x="1141" y="943"/>
                  </a:cubicBezTo>
                  <a:cubicBezTo>
                    <a:pt x="1141" y="862"/>
                    <a:pt x="1118" y="721"/>
                    <a:pt x="921" y="437"/>
                  </a:cubicBezTo>
                  <a:cubicBezTo>
                    <a:pt x="825" y="297"/>
                    <a:pt x="571" y="0"/>
                    <a:pt x="57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37"/>
            <p:cNvSpPr/>
            <p:nvPr/>
          </p:nvSpPr>
          <p:spPr>
            <a:xfrm>
              <a:off x="2401100" y="918550"/>
              <a:ext cx="28500" cy="37850"/>
            </a:xfrm>
            <a:custGeom>
              <a:avLst/>
              <a:gdLst/>
              <a:ahLst/>
              <a:cxnLst/>
              <a:rect l="l" t="t" r="r" b="b"/>
              <a:pathLst>
                <a:path w="1140" h="1514" extrusionOk="0">
                  <a:moveTo>
                    <a:pt x="569" y="0"/>
                  </a:moveTo>
                  <a:cubicBezTo>
                    <a:pt x="569" y="0"/>
                    <a:pt x="316" y="297"/>
                    <a:pt x="219" y="437"/>
                  </a:cubicBezTo>
                  <a:cubicBezTo>
                    <a:pt x="23" y="721"/>
                    <a:pt x="0" y="862"/>
                    <a:pt x="0" y="943"/>
                  </a:cubicBezTo>
                  <a:cubicBezTo>
                    <a:pt x="0" y="1258"/>
                    <a:pt x="255" y="1514"/>
                    <a:pt x="569" y="1514"/>
                  </a:cubicBezTo>
                  <a:cubicBezTo>
                    <a:pt x="884" y="1514"/>
                    <a:pt x="1139" y="1258"/>
                    <a:pt x="1139" y="943"/>
                  </a:cubicBezTo>
                  <a:cubicBezTo>
                    <a:pt x="1139" y="862"/>
                    <a:pt x="1117" y="721"/>
                    <a:pt x="920" y="437"/>
                  </a:cubicBezTo>
                  <a:cubicBezTo>
                    <a:pt x="823" y="297"/>
                    <a:pt x="569" y="0"/>
                    <a:pt x="56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37"/>
            <p:cNvSpPr/>
            <p:nvPr/>
          </p:nvSpPr>
          <p:spPr>
            <a:xfrm>
              <a:off x="2321750" y="918550"/>
              <a:ext cx="28525" cy="37850"/>
            </a:xfrm>
            <a:custGeom>
              <a:avLst/>
              <a:gdLst/>
              <a:ahLst/>
              <a:cxnLst/>
              <a:rect l="l" t="t" r="r" b="b"/>
              <a:pathLst>
                <a:path w="1141" h="1514" extrusionOk="0">
                  <a:moveTo>
                    <a:pt x="570" y="0"/>
                  </a:moveTo>
                  <a:cubicBezTo>
                    <a:pt x="570" y="0"/>
                    <a:pt x="316" y="297"/>
                    <a:pt x="220" y="437"/>
                  </a:cubicBezTo>
                  <a:cubicBezTo>
                    <a:pt x="23" y="721"/>
                    <a:pt x="0" y="862"/>
                    <a:pt x="0" y="943"/>
                  </a:cubicBezTo>
                  <a:cubicBezTo>
                    <a:pt x="0" y="1258"/>
                    <a:pt x="256" y="1514"/>
                    <a:pt x="570" y="1514"/>
                  </a:cubicBezTo>
                  <a:cubicBezTo>
                    <a:pt x="885" y="1514"/>
                    <a:pt x="1141" y="1258"/>
                    <a:pt x="1141" y="943"/>
                  </a:cubicBezTo>
                  <a:cubicBezTo>
                    <a:pt x="1141" y="862"/>
                    <a:pt x="1118" y="721"/>
                    <a:pt x="920" y="437"/>
                  </a:cubicBezTo>
                  <a:cubicBezTo>
                    <a:pt x="824" y="297"/>
                    <a:pt x="570" y="0"/>
                    <a:pt x="57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04" name="Google Shape;1204;p37"/>
          <p:cNvGrpSpPr/>
          <p:nvPr/>
        </p:nvGrpSpPr>
        <p:grpSpPr>
          <a:xfrm>
            <a:off x="4872070" y="3535542"/>
            <a:ext cx="515423" cy="515215"/>
            <a:chOff x="2457025" y="2307300"/>
            <a:chExt cx="186275" cy="186200"/>
          </a:xfrm>
        </p:grpSpPr>
        <p:sp>
          <p:nvSpPr>
            <p:cNvPr id="1205" name="Google Shape;1205;p37"/>
            <p:cNvSpPr/>
            <p:nvPr/>
          </p:nvSpPr>
          <p:spPr>
            <a:xfrm>
              <a:off x="2529900" y="2399800"/>
              <a:ext cx="38500" cy="36925"/>
            </a:xfrm>
            <a:custGeom>
              <a:avLst/>
              <a:gdLst/>
              <a:ahLst/>
              <a:cxnLst/>
              <a:rect l="l" t="t" r="r" b="b"/>
              <a:pathLst>
                <a:path w="1540" h="1477" extrusionOk="0">
                  <a:moveTo>
                    <a:pt x="0" y="1"/>
                  </a:moveTo>
                  <a:cubicBezTo>
                    <a:pt x="2" y="1"/>
                    <a:pt x="4" y="3"/>
                    <a:pt x="5" y="4"/>
                  </a:cubicBezTo>
                  <a:lnTo>
                    <a:pt x="798" y="738"/>
                  </a:lnTo>
                  <a:lnTo>
                    <a:pt x="5" y="1473"/>
                  </a:lnTo>
                  <a:cubicBezTo>
                    <a:pt x="4" y="1474"/>
                    <a:pt x="2" y="1475"/>
                    <a:pt x="0" y="1476"/>
                  </a:cubicBezTo>
                  <a:lnTo>
                    <a:pt x="264" y="1476"/>
                  </a:lnTo>
                  <a:cubicBezTo>
                    <a:pt x="572" y="1476"/>
                    <a:pt x="867" y="1361"/>
                    <a:pt x="1093" y="1151"/>
                  </a:cubicBezTo>
                  <a:lnTo>
                    <a:pt x="1540" y="738"/>
                  </a:lnTo>
                  <a:lnTo>
                    <a:pt x="1093" y="325"/>
                  </a:lnTo>
                  <a:cubicBezTo>
                    <a:pt x="867" y="116"/>
                    <a:pt x="572" y="1"/>
                    <a:pt x="2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37"/>
            <p:cNvSpPr/>
            <p:nvPr/>
          </p:nvSpPr>
          <p:spPr>
            <a:xfrm>
              <a:off x="2519925" y="2369225"/>
              <a:ext cx="78950" cy="98075"/>
            </a:xfrm>
            <a:custGeom>
              <a:avLst/>
              <a:gdLst/>
              <a:ahLst/>
              <a:cxnLst/>
              <a:rect l="l" t="t" r="r" b="b"/>
              <a:pathLst>
                <a:path w="3158" h="3923" extrusionOk="0">
                  <a:moveTo>
                    <a:pt x="0" y="0"/>
                  </a:moveTo>
                  <a:lnTo>
                    <a:pt x="0" y="786"/>
                  </a:lnTo>
                  <a:lnTo>
                    <a:pt x="663" y="786"/>
                  </a:lnTo>
                  <a:cubicBezTo>
                    <a:pt x="1081" y="786"/>
                    <a:pt x="1481" y="943"/>
                    <a:pt x="1789" y="1227"/>
                  </a:cubicBezTo>
                  <a:lnTo>
                    <a:pt x="2581" y="1961"/>
                  </a:lnTo>
                  <a:lnTo>
                    <a:pt x="1789" y="2696"/>
                  </a:lnTo>
                  <a:cubicBezTo>
                    <a:pt x="1481" y="2979"/>
                    <a:pt x="1081" y="3137"/>
                    <a:pt x="663" y="3137"/>
                  </a:cubicBezTo>
                  <a:lnTo>
                    <a:pt x="0" y="3137"/>
                  </a:lnTo>
                  <a:lnTo>
                    <a:pt x="0" y="3812"/>
                  </a:lnTo>
                  <a:cubicBezTo>
                    <a:pt x="3" y="3848"/>
                    <a:pt x="5" y="3885"/>
                    <a:pt x="5" y="3922"/>
                  </a:cubicBezTo>
                  <a:lnTo>
                    <a:pt x="2367" y="3922"/>
                  </a:lnTo>
                  <a:cubicBezTo>
                    <a:pt x="2451" y="3528"/>
                    <a:pt x="2763" y="3216"/>
                    <a:pt x="3158" y="3131"/>
                  </a:cubicBezTo>
                  <a:lnTo>
                    <a:pt x="3158" y="791"/>
                  </a:lnTo>
                  <a:cubicBezTo>
                    <a:pt x="2763" y="707"/>
                    <a:pt x="2451" y="395"/>
                    <a:pt x="236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37"/>
            <p:cNvSpPr/>
            <p:nvPr/>
          </p:nvSpPr>
          <p:spPr>
            <a:xfrm>
              <a:off x="2519925" y="2405725"/>
              <a:ext cx="13850" cy="25075"/>
            </a:xfrm>
            <a:custGeom>
              <a:avLst/>
              <a:gdLst/>
              <a:ahLst/>
              <a:cxnLst/>
              <a:rect l="l" t="t" r="r" b="b"/>
              <a:pathLst>
                <a:path w="554" h="1003" extrusionOk="0">
                  <a:moveTo>
                    <a:pt x="0" y="0"/>
                  </a:moveTo>
                  <a:lnTo>
                    <a:pt x="0" y="1003"/>
                  </a:lnTo>
                  <a:cubicBezTo>
                    <a:pt x="38" y="975"/>
                    <a:pt x="554" y="501"/>
                    <a:pt x="554" y="501"/>
                  </a:cubicBezTo>
                  <a:cubicBezTo>
                    <a:pt x="554" y="501"/>
                    <a:pt x="38" y="27"/>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37"/>
            <p:cNvSpPr/>
            <p:nvPr/>
          </p:nvSpPr>
          <p:spPr>
            <a:xfrm>
              <a:off x="2509150" y="2343425"/>
              <a:ext cx="134150" cy="150075"/>
            </a:xfrm>
            <a:custGeom>
              <a:avLst/>
              <a:gdLst/>
              <a:ahLst/>
              <a:cxnLst/>
              <a:rect l="l" t="t" r="r" b="b"/>
              <a:pathLst>
                <a:path w="5366" h="6003" extrusionOk="0">
                  <a:moveTo>
                    <a:pt x="431" y="0"/>
                  </a:moveTo>
                  <a:lnTo>
                    <a:pt x="431" y="599"/>
                  </a:lnTo>
                  <a:lnTo>
                    <a:pt x="3211" y="599"/>
                  </a:lnTo>
                  <a:lnTo>
                    <a:pt x="3211" y="817"/>
                  </a:lnTo>
                  <a:cubicBezTo>
                    <a:pt x="3211" y="1146"/>
                    <a:pt x="3478" y="1413"/>
                    <a:pt x="3807" y="1413"/>
                  </a:cubicBezTo>
                  <a:lnTo>
                    <a:pt x="4025" y="1413"/>
                  </a:lnTo>
                  <a:lnTo>
                    <a:pt x="4025" y="4580"/>
                  </a:lnTo>
                  <a:lnTo>
                    <a:pt x="3807" y="4580"/>
                  </a:lnTo>
                  <a:cubicBezTo>
                    <a:pt x="3478" y="4580"/>
                    <a:pt x="3211" y="4847"/>
                    <a:pt x="3211" y="5175"/>
                  </a:cubicBezTo>
                  <a:lnTo>
                    <a:pt x="3211" y="5394"/>
                  </a:lnTo>
                  <a:lnTo>
                    <a:pt x="370" y="5394"/>
                  </a:lnTo>
                  <a:cubicBezTo>
                    <a:pt x="299" y="5627"/>
                    <a:pt x="169" y="5835"/>
                    <a:pt x="1" y="6002"/>
                  </a:cubicBezTo>
                  <a:lnTo>
                    <a:pt x="5365" y="5991"/>
                  </a:lnTo>
                  <a:lnTo>
                    <a:pt x="5365" y="5554"/>
                  </a:lnTo>
                  <a:lnTo>
                    <a:pt x="4721" y="5554"/>
                  </a:lnTo>
                  <a:lnTo>
                    <a:pt x="4721" y="5065"/>
                  </a:lnTo>
                  <a:lnTo>
                    <a:pt x="5365" y="5065"/>
                  </a:lnTo>
                  <a:lnTo>
                    <a:pt x="5365" y="4629"/>
                  </a:lnTo>
                  <a:lnTo>
                    <a:pt x="4721" y="4629"/>
                  </a:lnTo>
                  <a:lnTo>
                    <a:pt x="4721" y="4140"/>
                  </a:lnTo>
                  <a:lnTo>
                    <a:pt x="5365" y="4140"/>
                  </a:lnTo>
                  <a:lnTo>
                    <a:pt x="5365" y="3703"/>
                  </a:lnTo>
                  <a:lnTo>
                    <a:pt x="4721" y="3703"/>
                  </a:lnTo>
                  <a:lnTo>
                    <a:pt x="4721" y="3215"/>
                  </a:lnTo>
                  <a:lnTo>
                    <a:pt x="5365" y="3215"/>
                  </a:lnTo>
                  <a:lnTo>
                    <a:pt x="5365" y="2779"/>
                  </a:lnTo>
                  <a:lnTo>
                    <a:pt x="4721" y="2779"/>
                  </a:lnTo>
                  <a:lnTo>
                    <a:pt x="4721" y="2290"/>
                  </a:lnTo>
                  <a:lnTo>
                    <a:pt x="5365" y="2290"/>
                  </a:lnTo>
                  <a:lnTo>
                    <a:pt x="5365" y="1853"/>
                  </a:lnTo>
                  <a:lnTo>
                    <a:pt x="4721" y="1853"/>
                  </a:lnTo>
                  <a:lnTo>
                    <a:pt x="4721" y="1364"/>
                  </a:lnTo>
                  <a:lnTo>
                    <a:pt x="5365" y="1364"/>
                  </a:lnTo>
                  <a:lnTo>
                    <a:pt x="5365" y="927"/>
                  </a:lnTo>
                  <a:lnTo>
                    <a:pt x="4721" y="927"/>
                  </a:lnTo>
                  <a:lnTo>
                    <a:pt x="4721" y="439"/>
                  </a:lnTo>
                  <a:lnTo>
                    <a:pt x="5365" y="439"/>
                  </a:lnTo>
                  <a:lnTo>
                    <a:pt x="5365" y="2"/>
                  </a:lnTo>
                  <a:lnTo>
                    <a:pt x="43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37"/>
            <p:cNvSpPr/>
            <p:nvPr/>
          </p:nvSpPr>
          <p:spPr>
            <a:xfrm>
              <a:off x="2457025" y="2337425"/>
              <a:ext cx="52375" cy="75475"/>
            </a:xfrm>
            <a:custGeom>
              <a:avLst/>
              <a:gdLst/>
              <a:ahLst/>
              <a:cxnLst/>
              <a:rect l="l" t="t" r="r" b="b"/>
              <a:pathLst>
                <a:path w="2095" h="3019" extrusionOk="0">
                  <a:moveTo>
                    <a:pt x="1045" y="0"/>
                  </a:moveTo>
                  <a:cubicBezTo>
                    <a:pt x="488" y="0"/>
                    <a:pt x="31" y="438"/>
                    <a:pt x="0" y="987"/>
                  </a:cubicBezTo>
                  <a:lnTo>
                    <a:pt x="0" y="3019"/>
                  </a:lnTo>
                  <a:cubicBezTo>
                    <a:pt x="267" y="2744"/>
                    <a:pt x="640" y="2574"/>
                    <a:pt x="1051" y="2574"/>
                  </a:cubicBezTo>
                  <a:cubicBezTo>
                    <a:pt x="1459" y="2574"/>
                    <a:pt x="1828" y="2741"/>
                    <a:pt x="2095" y="3010"/>
                  </a:cubicBezTo>
                  <a:lnTo>
                    <a:pt x="2095" y="989"/>
                  </a:lnTo>
                  <a:cubicBezTo>
                    <a:pt x="2064" y="439"/>
                    <a:pt x="1603" y="0"/>
                    <a:pt x="10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37"/>
            <p:cNvSpPr/>
            <p:nvPr/>
          </p:nvSpPr>
          <p:spPr>
            <a:xfrm>
              <a:off x="2457025" y="2307300"/>
              <a:ext cx="52375" cy="30650"/>
            </a:xfrm>
            <a:custGeom>
              <a:avLst/>
              <a:gdLst/>
              <a:ahLst/>
              <a:cxnLst/>
              <a:rect l="l" t="t" r="r" b="b"/>
              <a:pathLst>
                <a:path w="2095" h="1226" extrusionOk="0">
                  <a:moveTo>
                    <a:pt x="1047" y="0"/>
                  </a:moveTo>
                  <a:cubicBezTo>
                    <a:pt x="470" y="0"/>
                    <a:pt x="0" y="470"/>
                    <a:pt x="0" y="1047"/>
                  </a:cubicBezTo>
                  <a:lnTo>
                    <a:pt x="0" y="1221"/>
                  </a:lnTo>
                  <a:cubicBezTo>
                    <a:pt x="266" y="951"/>
                    <a:pt x="637" y="783"/>
                    <a:pt x="1045" y="783"/>
                  </a:cubicBezTo>
                  <a:cubicBezTo>
                    <a:pt x="1456" y="783"/>
                    <a:pt x="1827" y="953"/>
                    <a:pt x="2095" y="1225"/>
                  </a:cubicBezTo>
                  <a:lnTo>
                    <a:pt x="2095" y="1047"/>
                  </a:lnTo>
                  <a:cubicBezTo>
                    <a:pt x="2095" y="470"/>
                    <a:pt x="1625" y="0"/>
                    <a:pt x="104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37"/>
            <p:cNvSpPr/>
            <p:nvPr/>
          </p:nvSpPr>
          <p:spPr>
            <a:xfrm>
              <a:off x="2457025" y="2412300"/>
              <a:ext cx="52275" cy="29150"/>
            </a:xfrm>
            <a:custGeom>
              <a:avLst/>
              <a:gdLst/>
              <a:ahLst/>
              <a:cxnLst/>
              <a:rect l="l" t="t" r="r" b="b"/>
              <a:pathLst>
                <a:path w="2091" h="1166" extrusionOk="0">
                  <a:moveTo>
                    <a:pt x="1047" y="1"/>
                  </a:moveTo>
                  <a:cubicBezTo>
                    <a:pt x="470" y="1"/>
                    <a:pt x="0" y="471"/>
                    <a:pt x="0" y="1049"/>
                  </a:cubicBezTo>
                  <a:cubicBezTo>
                    <a:pt x="0" y="1088"/>
                    <a:pt x="3" y="1127"/>
                    <a:pt x="7" y="1166"/>
                  </a:cubicBezTo>
                  <a:cubicBezTo>
                    <a:pt x="273" y="898"/>
                    <a:pt x="641" y="733"/>
                    <a:pt x="1047" y="733"/>
                  </a:cubicBezTo>
                  <a:cubicBezTo>
                    <a:pt x="1454" y="733"/>
                    <a:pt x="1821" y="898"/>
                    <a:pt x="2088" y="1166"/>
                  </a:cubicBezTo>
                  <a:cubicBezTo>
                    <a:pt x="2089" y="1158"/>
                    <a:pt x="2089" y="1149"/>
                    <a:pt x="2090" y="1141"/>
                  </a:cubicBezTo>
                  <a:lnTo>
                    <a:pt x="2090" y="956"/>
                  </a:lnTo>
                  <a:cubicBezTo>
                    <a:pt x="2043" y="422"/>
                    <a:pt x="1593" y="1"/>
                    <a:pt x="104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37"/>
            <p:cNvSpPr/>
            <p:nvPr/>
          </p:nvSpPr>
          <p:spPr>
            <a:xfrm>
              <a:off x="2457025" y="2441125"/>
              <a:ext cx="52375" cy="52375"/>
            </a:xfrm>
            <a:custGeom>
              <a:avLst/>
              <a:gdLst/>
              <a:ahLst/>
              <a:cxnLst/>
              <a:rect l="l" t="t" r="r" b="b"/>
              <a:pathLst>
                <a:path w="2095" h="2095" extrusionOk="0">
                  <a:moveTo>
                    <a:pt x="1047" y="0"/>
                  </a:moveTo>
                  <a:cubicBezTo>
                    <a:pt x="469" y="0"/>
                    <a:pt x="0" y="469"/>
                    <a:pt x="0" y="1047"/>
                  </a:cubicBezTo>
                  <a:cubicBezTo>
                    <a:pt x="0" y="1625"/>
                    <a:pt x="469" y="2094"/>
                    <a:pt x="1047" y="2094"/>
                  </a:cubicBezTo>
                  <a:cubicBezTo>
                    <a:pt x="1626" y="2094"/>
                    <a:pt x="2095" y="1625"/>
                    <a:pt x="2095" y="1047"/>
                  </a:cubicBezTo>
                  <a:cubicBezTo>
                    <a:pt x="2095" y="469"/>
                    <a:pt x="1626" y="0"/>
                    <a:pt x="104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3" name="Google Shape;1213;p37"/>
          <p:cNvGrpSpPr/>
          <p:nvPr/>
        </p:nvGrpSpPr>
        <p:grpSpPr>
          <a:xfrm>
            <a:off x="615997" y="1833601"/>
            <a:ext cx="516046" cy="513071"/>
            <a:chOff x="2935200" y="1763050"/>
            <a:chExt cx="186500" cy="185425"/>
          </a:xfrm>
        </p:grpSpPr>
        <p:sp>
          <p:nvSpPr>
            <p:cNvPr id="1214" name="Google Shape;1214;p37"/>
            <p:cNvSpPr/>
            <p:nvPr/>
          </p:nvSpPr>
          <p:spPr>
            <a:xfrm>
              <a:off x="2935200" y="1763050"/>
              <a:ext cx="186500" cy="128600"/>
            </a:xfrm>
            <a:custGeom>
              <a:avLst/>
              <a:gdLst/>
              <a:ahLst/>
              <a:cxnLst/>
              <a:rect l="l" t="t" r="r" b="b"/>
              <a:pathLst>
                <a:path w="7460" h="5144" extrusionOk="0">
                  <a:moveTo>
                    <a:pt x="3736" y="0"/>
                  </a:moveTo>
                  <a:cubicBezTo>
                    <a:pt x="3469" y="0"/>
                    <a:pt x="3251" y="218"/>
                    <a:pt x="3251" y="485"/>
                  </a:cubicBezTo>
                  <a:cubicBezTo>
                    <a:pt x="3251" y="649"/>
                    <a:pt x="3333" y="794"/>
                    <a:pt x="3458" y="882"/>
                  </a:cubicBezTo>
                  <a:cubicBezTo>
                    <a:pt x="3139" y="950"/>
                    <a:pt x="2853" y="1139"/>
                    <a:pt x="2665" y="1416"/>
                  </a:cubicBezTo>
                  <a:cubicBezTo>
                    <a:pt x="2539" y="1599"/>
                    <a:pt x="2438" y="1770"/>
                    <a:pt x="2361" y="1926"/>
                  </a:cubicBezTo>
                  <a:cubicBezTo>
                    <a:pt x="2329" y="1889"/>
                    <a:pt x="2296" y="1852"/>
                    <a:pt x="2260" y="1816"/>
                  </a:cubicBezTo>
                  <a:cubicBezTo>
                    <a:pt x="2009" y="1572"/>
                    <a:pt x="1680" y="1439"/>
                    <a:pt x="1331" y="1439"/>
                  </a:cubicBezTo>
                  <a:cubicBezTo>
                    <a:pt x="1321" y="1439"/>
                    <a:pt x="1311" y="1439"/>
                    <a:pt x="1301" y="1439"/>
                  </a:cubicBezTo>
                  <a:cubicBezTo>
                    <a:pt x="957" y="1447"/>
                    <a:pt x="633" y="1589"/>
                    <a:pt x="388" y="1836"/>
                  </a:cubicBezTo>
                  <a:cubicBezTo>
                    <a:pt x="145" y="2083"/>
                    <a:pt x="9" y="2408"/>
                    <a:pt x="5" y="2752"/>
                  </a:cubicBezTo>
                  <a:cubicBezTo>
                    <a:pt x="1" y="3160"/>
                    <a:pt x="181" y="3538"/>
                    <a:pt x="491" y="3792"/>
                  </a:cubicBezTo>
                  <a:cubicBezTo>
                    <a:pt x="480" y="3858"/>
                    <a:pt x="475" y="3924"/>
                    <a:pt x="476" y="3991"/>
                  </a:cubicBezTo>
                  <a:cubicBezTo>
                    <a:pt x="482" y="4627"/>
                    <a:pt x="996" y="5144"/>
                    <a:pt x="1621" y="5144"/>
                  </a:cubicBezTo>
                  <a:cubicBezTo>
                    <a:pt x="1921" y="5144"/>
                    <a:pt x="2146" y="5066"/>
                    <a:pt x="2319" y="4954"/>
                  </a:cubicBezTo>
                  <a:cubicBezTo>
                    <a:pt x="2026" y="4603"/>
                    <a:pt x="1805" y="4101"/>
                    <a:pt x="1805" y="3644"/>
                  </a:cubicBezTo>
                  <a:lnTo>
                    <a:pt x="1805" y="3366"/>
                  </a:lnTo>
                  <a:cubicBezTo>
                    <a:pt x="1805" y="2312"/>
                    <a:pt x="2656" y="1455"/>
                    <a:pt x="3707" y="1445"/>
                  </a:cubicBezTo>
                  <a:lnTo>
                    <a:pt x="3708" y="1444"/>
                  </a:lnTo>
                  <a:lnTo>
                    <a:pt x="3748" y="1444"/>
                  </a:lnTo>
                  <a:lnTo>
                    <a:pt x="3750" y="1445"/>
                  </a:lnTo>
                  <a:cubicBezTo>
                    <a:pt x="4798" y="1458"/>
                    <a:pt x="5646" y="2315"/>
                    <a:pt x="5646" y="3366"/>
                  </a:cubicBezTo>
                  <a:lnTo>
                    <a:pt x="5646" y="3644"/>
                  </a:lnTo>
                  <a:cubicBezTo>
                    <a:pt x="5646" y="4006"/>
                    <a:pt x="5545" y="4360"/>
                    <a:pt x="5353" y="4665"/>
                  </a:cubicBezTo>
                  <a:cubicBezTo>
                    <a:pt x="5289" y="4767"/>
                    <a:pt x="5216" y="4862"/>
                    <a:pt x="5135" y="4949"/>
                  </a:cubicBezTo>
                  <a:cubicBezTo>
                    <a:pt x="5308" y="5064"/>
                    <a:pt x="5536" y="5144"/>
                    <a:pt x="5840" y="5144"/>
                  </a:cubicBezTo>
                  <a:cubicBezTo>
                    <a:pt x="6465" y="5144"/>
                    <a:pt x="6979" y="4627"/>
                    <a:pt x="6986" y="3991"/>
                  </a:cubicBezTo>
                  <a:cubicBezTo>
                    <a:pt x="6986" y="3924"/>
                    <a:pt x="6981" y="3858"/>
                    <a:pt x="6970" y="3792"/>
                  </a:cubicBezTo>
                  <a:cubicBezTo>
                    <a:pt x="7281" y="3538"/>
                    <a:pt x="7460" y="3160"/>
                    <a:pt x="7456" y="2752"/>
                  </a:cubicBezTo>
                  <a:cubicBezTo>
                    <a:pt x="7452" y="2408"/>
                    <a:pt x="7316" y="2083"/>
                    <a:pt x="7072" y="1836"/>
                  </a:cubicBezTo>
                  <a:cubicBezTo>
                    <a:pt x="6829" y="1589"/>
                    <a:pt x="6505" y="1447"/>
                    <a:pt x="6161" y="1439"/>
                  </a:cubicBezTo>
                  <a:cubicBezTo>
                    <a:pt x="6151" y="1439"/>
                    <a:pt x="6141" y="1439"/>
                    <a:pt x="6131" y="1439"/>
                  </a:cubicBezTo>
                  <a:cubicBezTo>
                    <a:pt x="5780" y="1439"/>
                    <a:pt x="5452" y="1572"/>
                    <a:pt x="5201" y="1816"/>
                  </a:cubicBezTo>
                  <a:cubicBezTo>
                    <a:pt x="5163" y="1854"/>
                    <a:pt x="5128" y="1893"/>
                    <a:pt x="5095" y="1933"/>
                  </a:cubicBezTo>
                  <a:cubicBezTo>
                    <a:pt x="5017" y="1774"/>
                    <a:pt x="4915" y="1602"/>
                    <a:pt x="4787" y="1416"/>
                  </a:cubicBezTo>
                  <a:cubicBezTo>
                    <a:pt x="4602" y="1143"/>
                    <a:pt x="4323" y="956"/>
                    <a:pt x="4009" y="886"/>
                  </a:cubicBezTo>
                  <a:cubicBezTo>
                    <a:pt x="4138" y="798"/>
                    <a:pt x="4221" y="652"/>
                    <a:pt x="4221" y="485"/>
                  </a:cubicBezTo>
                  <a:cubicBezTo>
                    <a:pt x="4221" y="218"/>
                    <a:pt x="4004" y="0"/>
                    <a:pt x="373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37"/>
            <p:cNvSpPr/>
            <p:nvPr/>
          </p:nvSpPr>
          <p:spPr>
            <a:xfrm>
              <a:off x="2964925" y="1809700"/>
              <a:ext cx="100900" cy="138775"/>
            </a:xfrm>
            <a:custGeom>
              <a:avLst/>
              <a:gdLst/>
              <a:ahLst/>
              <a:cxnLst/>
              <a:rect l="l" t="t" r="r" b="b"/>
              <a:pathLst>
                <a:path w="4036" h="5551" extrusionOk="0">
                  <a:moveTo>
                    <a:pt x="2547" y="584"/>
                  </a:moveTo>
                  <a:lnTo>
                    <a:pt x="2854" y="893"/>
                  </a:lnTo>
                  <a:lnTo>
                    <a:pt x="2547" y="1200"/>
                  </a:lnTo>
                  <a:lnTo>
                    <a:pt x="2239" y="893"/>
                  </a:lnTo>
                  <a:lnTo>
                    <a:pt x="2547" y="584"/>
                  </a:lnTo>
                  <a:close/>
                  <a:moveTo>
                    <a:pt x="2537" y="0"/>
                  </a:moveTo>
                  <a:cubicBezTo>
                    <a:pt x="1712" y="0"/>
                    <a:pt x="1043" y="665"/>
                    <a:pt x="1036" y="1488"/>
                  </a:cubicBezTo>
                  <a:lnTo>
                    <a:pt x="1668" y="1488"/>
                  </a:lnTo>
                  <a:lnTo>
                    <a:pt x="1668" y="1924"/>
                  </a:lnTo>
                  <a:lnTo>
                    <a:pt x="1043" y="1924"/>
                  </a:lnTo>
                  <a:cubicBezTo>
                    <a:pt x="1093" y="2440"/>
                    <a:pt x="1405" y="2880"/>
                    <a:pt x="1844" y="3109"/>
                  </a:cubicBezTo>
                  <a:cubicBezTo>
                    <a:pt x="1845" y="3109"/>
                    <a:pt x="1845" y="4049"/>
                    <a:pt x="1845" y="4049"/>
                  </a:cubicBezTo>
                  <a:cubicBezTo>
                    <a:pt x="1845" y="4299"/>
                    <a:pt x="1642" y="4502"/>
                    <a:pt x="1391" y="4502"/>
                  </a:cubicBezTo>
                  <a:cubicBezTo>
                    <a:pt x="1140" y="4502"/>
                    <a:pt x="938" y="4299"/>
                    <a:pt x="938" y="4049"/>
                  </a:cubicBezTo>
                  <a:lnTo>
                    <a:pt x="938" y="3615"/>
                  </a:lnTo>
                  <a:lnTo>
                    <a:pt x="1" y="3922"/>
                  </a:lnTo>
                  <a:lnTo>
                    <a:pt x="14" y="4093"/>
                  </a:lnTo>
                  <a:cubicBezTo>
                    <a:pt x="45" y="4489"/>
                    <a:pt x="223" y="4857"/>
                    <a:pt x="514" y="5128"/>
                  </a:cubicBezTo>
                  <a:cubicBezTo>
                    <a:pt x="808" y="5401"/>
                    <a:pt x="1190" y="5551"/>
                    <a:pt x="1591" y="5551"/>
                  </a:cubicBezTo>
                  <a:cubicBezTo>
                    <a:pt x="2430" y="5551"/>
                    <a:pt x="3123" y="4894"/>
                    <a:pt x="3170" y="4056"/>
                  </a:cubicBezTo>
                  <a:lnTo>
                    <a:pt x="3211" y="3118"/>
                  </a:lnTo>
                  <a:cubicBezTo>
                    <a:pt x="3659" y="2892"/>
                    <a:pt x="3979" y="2447"/>
                    <a:pt x="4029" y="1924"/>
                  </a:cubicBezTo>
                  <a:lnTo>
                    <a:pt x="3406" y="1924"/>
                  </a:lnTo>
                  <a:lnTo>
                    <a:pt x="3406" y="1488"/>
                  </a:lnTo>
                  <a:lnTo>
                    <a:pt x="4036" y="1488"/>
                  </a:lnTo>
                  <a:cubicBezTo>
                    <a:pt x="4030" y="665"/>
                    <a:pt x="3362" y="1"/>
                    <a:pt x="253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6" name="Google Shape;1216;p37"/>
          <p:cNvGrpSpPr/>
          <p:nvPr/>
        </p:nvGrpSpPr>
        <p:grpSpPr>
          <a:xfrm>
            <a:off x="5616000" y="1710283"/>
            <a:ext cx="3070804" cy="1053767"/>
            <a:chOff x="5616000" y="1710283"/>
            <a:chExt cx="3070804" cy="1053767"/>
          </a:xfrm>
        </p:grpSpPr>
        <p:sp>
          <p:nvSpPr>
            <p:cNvPr id="1217" name="Google Shape;1217;p37"/>
            <p:cNvSpPr txBox="1"/>
            <p:nvPr/>
          </p:nvSpPr>
          <p:spPr>
            <a:xfrm>
              <a:off x="5616004" y="1710283"/>
              <a:ext cx="3070800" cy="22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a:solidFill>
                    <a:schemeClr val="accent3"/>
                  </a:solidFill>
                  <a:latin typeface="Fira Sans Extra Condensed"/>
                  <a:ea typeface="Fira Sans Extra Condensed"/>
                  <a:cs typeface="Fira Sans Extra Condensed"/>
                  <a:sym typeface="Fira Sans Extra Condensed"/>
                </a:rPr>
                <a:t>F. de Medicina</a:t>
              </a:r>
              <a:endParaRPr sz="2000" b="1">
                <a:solidFill>
                  <a:schemeClr val="accent3"/>
                </a:solidFill>
                <a:latin typeface="Fira Sans Extra Condensed"/>
                <a:ea typeface="Fira Sans Extra Condensed"/>
                <a:cs typeface="Fira Sans Extra Condensed"/>
                <a:sym typeface="Fira Sans Extra Condensed"/>
              </a:endParaRPr>
            </a:p>
          </p:txBody>
        </p:sp>
        <p:sp>
          <p:nvSpPr>
            <p:cNvPr id="1218" name="Google Shape;1218;p37"/>
            <p:cNvSpPr txBox="1"/>
            <p:nvPr/>
          </p:nvSpPr>
          <p:spPr>
            <a:xfrm>
              <a:off x="5616000" y="1933050"/>
              <a:ext cx="2930400" cy="83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Roboto"/>
                  <a:ea typeface="Roboto"/>
                  <a:cs typeface="Roboto"/>
                  <a:sym typeface="Roboto"/>
                </a:rPr>
                <a:t>Indiferencia respecto a las creencias/prácticas personales y valoración de las de los pacientes</a:t>
              </a:r>
              <a:endParaRPr>
                <a:latin typeface="Roboto"/>
                <a:ea typeface="Roboto"/>
                <a:cs typeface="Roboto"/>
                <a:sym typeface="Roboto"/>
              </a:endParaRPr>
            </a:p>
          </p:txBody>
        </p:sp>
      </p:grpSp>
      <p:grpSp>
        <p:nvGrpSpPr>
          <p:cNvPr id="1219" name="Google Shape;1219;p37"/>
          <p:cNvGrpSpPr/>
          <p:nvPr/>
        </p:nvGrpSpPr>
        <p:grpSpPr>
          <a:xfrm>
            <a:off x="1360225" y="3413282"/>
            <a:ext cx="3070804" cy="1053768"/>
            <a:chOff x="1360225" y="3413282"/>
            <a:chExt cx="3070804" cy="1053768"/>
          </a:xfrm>
        </p:grpSpPr>
        <p:sp>
          <p:nvSpPr>
            <p:cNvPr id="1220" name="Google Shape;1220;p37"/>
            <p:cNvSpPr txBox="1"/>
            <p:nvPr/>
          </p:nvSpPr>
          <p:spPr>
            <a:xfrm>
              <a:off x="1360229" y="3413282"/>
              <a:ext cx="3070800" cy="22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a:solidFill>
                    <a:schemeClr val="dk2"/>
                  </a:solidFill>
                  <a:latin typeface="Fira Sans Extra Condensed"/>
                  <a:ea typeface="Fira Sans Extra Condensed"/>
                  <a:cs typeface="Fira Sans Extra Condensed"/>
                  <a:sym typeface="Fira Sans Extra Condensed"/>
                </a:rPr>
                <a:t>F. de Derecho</a:t>
              </a:r>
              <a:endParaRPr sz="2000" b="1">
                <a:solidFill>
                  <a:schemeClr val="dk2"/>
                </a:solidFill>
                <a:latin typeface="Fira Sans Extra Condensed"/>
                <a:ea typeface="Fira Sans Extra Condensed"/>
                <a:cs typeface="Fira Sans Extra Condensed"/>
                <a:sym typeface="Fira Sans Extra Condensed"/>
              </a:endParaRPr>
            </a:p>
          </p:txBody>
        </p:sp>
        <p:sp>
          <p:nvSpPr>
            <p:cNvPr id="1221" name="Google Shape;1221;p37"/>
            <p:cNvSpPr txBox="1"/>
            <p:nvPr/>
          </p:nvSpPr>
          <p:spPr>
            <a:xfrm>
              <a:off x="1360225" y="3636050"/>
              <a:ext cx="2740800" cy="83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Roboto"/>
                  <a:ea typeface="Roboto"/>
                  <a:cs typeface="Roboto"/>
                  <a:sym typeface="Roboto"/>
                </a:rPr>
                <a:t>Mayor disposición a aceptar la expresión de lo religioso como un tema sujeto a debate</a:t>
              </a:r>
              <a:endParaRPr>
                <a:latin typeface="Roboto"/>
                <a:ea typeface="Roboto"/>
                <a:cs typeface="Roboto"/>
                <a:sym typeface="Roboto"/>
              </a:endParaRPr>
            </a:p>
          </p:txBody>
        </p:sp>
      </p:grpSp>
      <p:grpSp>
        <p:nvGrpSpPr>
          <p:cNvPr id="1222" name="Google Shape;1222;p37"/>
          <p:cNvGrpSpPr/>
          <p:nvPr/>
        </p:nvGrpSpPr>
        <p:grpSpPr>
          <a:xfrm>
            <a:off x="5616000" y="3413282"/>
            <a:ext cx="3070804" cy="1053768"/>
            <a:chOff x="5616000" y="3413282"/>
            <a:chExt cx="3070804" cy="1053768"/>
          </a:xfrm>
        </p:grpSpPr>
        <p:sp>
          <p:nvSpPr>
            <p:cNvPr id="1223" name="Google Shape;1223;p37"/>
            <p:cNvSpPr txBox="1"/>
            <p:nvPr/>
          </p:nvSpPr>
          <p:spPr>
            <a:xfrm>
              <a:off x="5616004" y="3413282"/>
              <a:ext cx="3070800" cy="22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a:solidFill>
                    <a:schemeClr val="accent5"/>
                  </a:solidFill>
                  <a:latin typeface="Fira Sans Extra Condensed"/>
                  <a:ea typeface="Fira Sans Extra Condensed"/>
                  <a:cs typeface="Fira Sans Extra Condensed"/>
                  <a:sym typeface="Fira Sans Extra Condensed"/>
                </a:rPr>
                <a:t>FCFM</a:t>
              </a:r>
              <a:endParaRPr sz="2000" b="1">
                <a:solidFill>
                  <a:schemeClr val="accent5"/>
                </a:solidFill>
                <a:latin typeface="Fira Sans Extra Condensed"/>
                <a:ea typeface="Fira Sans Extra Condensed"/>
                <a:cs typeface="Fira Sans Extra Condensed"/>
                <a:sym typeface="Fira Sans Extra Condensed"/>
              </a:endParaRPr>
            </a:p>
          </p:txBody>
        </p:sp>
        <p:sp>
          <p:nvSpPr>
            <p:cNvPr id="1224" name="Google Shape;1224;p37"/>
            <p:cNvSpPr txBox="1"/>
            <p:nvPr/>
          </p:nvSpPr>
          <p:spPr>
            <a:xfrm>
              <a:off x="5616000" y="3636050"/>
              <a:ext cx="2740800" cy="83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Roboto"/>
                  <a:ea typeface="Roboto"/>
                  <a:cs typeface="Roboto"/>
                  <a:sym typeface="Roboto"/>
                </a:rPr>
                <a:t>Indiferencia frente a la expresión religiosa/espiritual de pares </a:t>
              </a:r>
              <a:endParaRPr>
                <a:latin typeface="Roboto"/>
                <a:ea typeface="Roboto"/>
                <a:cs typeface="Roboto"/>
                <a:sym typeface="Roboto"/>
              </a:endParaRPr>
            </a:p>
          </p:txBody>
        </p:sp>
      </p:grpSp>
      <p:grpSp>
        <p:nvGrpSpPr>
          <p:cNvPr id="1225" name="Google Shape;1225;p37"/>
          <p:cNvGrpSpPr/>
          <p:nvPr/>
        </p:nvGrpSpPr>
        <p:grpSpPr>
          <a:xfrm>
            <a:off x="1360225" y="1710283"/>
            <a:ext cx="3070804" cy="1053767"/>
            <a:chOff x="1360225" y="1710283"/>
            <a:chExt cx="3070804" cy="1053767"/>
          </a:xfrm>
        </p:grpSpPr>
        <p:sp>
          <p:nvSpPr>
            <p:cNvPr id="1226" name="Google Shape;1226;p37"/>
            <p:cNvSpPr txBox="1"/>
            <p:nvPr/>
          </p:nvSpPr>
          <p:spPr>
            <a:xfrm>
              <a:off x="1360229" y="1710283"/>
              <a:ext cx="3070800" cy="22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a:solidFill>
                    <a:schemeClr val="lt2"/>
                  </a:solidFill>
                  <a:latin typeface="Fira Sans Extra Condensed"/>
                  <a:ea typeface="Fira Sans Extra Condensed"/>
                  <a:cs typeface="Fira Sans Extra Condensed"/>
                  <a:sym typeface="Fira Sans Extra Condensed"/>
                </a:rPr>
                <a:t>F. de Ciencias Sociales</a:t>
              </a:r>
              <a:endParaRPr sz="2000" b="1">
                <a:solidFill>
                  <a:schemeClr val="lt2"/>
                </a:solidFill>
                <a:latin typeface="Fira Sans Extra Condensed"/>
                <a:ea typeface="Fira Sans Extra Condensed"/>
                <a:cs typeface="Fira Sans Extra Condensed"/>
                <a:sym typeface="Fira Sans Extra Condensed"/>
              </a:endParaRPr>
            </a:p>
          </p:txBody>
        </p:sp>
        <p:sp>
          <p:nvSpPr>
            <p:cNvPr id="1227" name="Google Shape;1227;p37"/>
            <p:cNvSpPr txBox="1"/>
            <p:nvPr/>
          </p:nvSpPr>
          <p:spPr>
            <a:xfrm>
              <a:off x="1360225" y="1933050"/>
              <a:ext cx="2740800" cy="83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Roboto"/>
                  <a:ea typeface="Roboto"/>
                  <a:cs typeface="Roboto"/>
                  <a:sym typeface="Roboto"/>
                </a:rPr>
                <a:t>Ambiente más bien hostil para la expresión de lo religioso/espiritual</a:t>
              </a:r>
              <a:endParaRPr>
                <a:latin typeface="Roboto"/>
                <a:ea typeface="Roboto"/>
                <a:cs typeface="Roboto"/>
                <a:sym typeface="Roboto"/>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231"/>
        <p:cNvGrpSpPr/>
        <p:nvPr/>
      </p:nvGrpSpPr>
      <p:grpSpPr>
        <a:xfrm>
          <a:off x="0" y="0"/>
          <a:ext cx="0" cy="0"/>
          <a:chOff x="0" y="0"/>
          <a:chExt cx="0" cy="0"/>
        </a:xfrm>
      </p:grpSpPr>
      <p:sp>
        <p:nvSpPr>
          <p:cNvPr id="1232" name="Google Shape;1232;p38"/>
          <p:cNvSpPr txBox="1">
            <a:spLocks noGrp="1"/>
          </p:cNvSpPr>
          <p:nvPr>
            <p:ph type="title"/>
          </p:nvPr>
        </p:nvSpPr>
        <p:spPr>
          <a:xfrm>
            <a:off x="4266875" y="2287763"/>
            <a:ext cx="3974400" cy="543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600">
                <a:solidFill>
                  <a:srgbClr val="660000"/>
                </a:solidFill>
              </a:rPr>
              <a:t>6. Reflexiones finales</a:t>
            </a:r>
            <a:endParaRPr sz="3600">
              <a:solidFill>
                <a:srgbClr val="660000"/>
              </a:solidFill>
            </a:endParaRPr>
          </a:p>
        </p:txBody>
      </p:sp>
      <p:grpSp>
        <p:nvGrpSpPr>
          <p:cNvPr id="1233" name="Google Shape;1233;p38"/>
          <p:cNvGrpSpPr/>
          <p:nvPr/>
        </p:nvGrpSpPr>
        <p:grpSpPr>
          <a:xfrm>
            <a:off x="457208" y="1231916"/>
            <a:ext cx="3046841" cy="2655590"/>
            <a:chOff x="3048833" y="1453016"/>
            <a:chExt cx="3046841" cy="2655590"/>
          </a:xfrm>
        </p:grpSpPr>
        <p:sp>
          <p:nvSpPr>
            <p:cNvPr id="1234" name="Google Shape;1234;p38"/>
            <p:cNvSpPr/>
            <p:nvPr/>
          </p:nvSpPr>
          <p:spPr>
            <a:xfrm>
              <a:off x="3048833" y="1453016"/>
              <a:ext cx="3046841" cy="2655590"/>
            </a:xfrm>
            <a:custGeom>
              <a:avLst/>
              <a:gdLst/>
              <a:ahLst/>
              <a:cxnLst/>
              <a:rect l="l" t="t" r="r" b="b"/>
              <a:pathLst>
                <a:path w="101884" h="88838" extrusionOk="0">
                  <a:moveTo>
                    <a:pt x="50272" y="0"/>
                  </a:moveTo>
                  <a:cubicBezTo>
                    <a:pt x="31897" y="0"/>
                    <a:pt x="14791" y="11087"/>
                    <a:pt x="8322" y="29000"/>
                  </a:cubicBezTo>
                  <a:cubicBezTo>
                    <a:pt x="1" y="51995"/>
                    <a:pt x="12332" y="77546"/>
                    <a:pt x="35878" y="86063"/>
                  </a:cubicBezTo>
                  <a:cubicBezTo>
                    <a:pt x="41078" y="87945"/>
                    <a:pt x="46391" y="88838"/>
                    <a:pt x="51602" y="88838"/>
                  </a:cubicBezTo>
                  <a:cubicBezTo>
                    <a:pt x="69970" y="88838"/>
                    <a:pt x="87079" y="77751"/>
                    <a:pt x="93562" y="59838"/>
                  </a:cubicBezTo>
                  <a:cubicBezTo>
                    <a:pt x="101883" y="36843"/>
                    <a:pt x="89534" y="11292"/>
                    <a:pt x="66006" y="2775"/>
                  </a:cubicBezTo>
                  <a:cubicBezTo>
                    <a:pt x="60802" y="893"/>
                    <a:pt x="55486" y="0"/>
                    <a:pt x="50272" y="0"/>
                  </a:cubicBezTo>
                  <a:close/>
                </a:path>
              </a:pathLst>
            </a:custGeom>
            <a:solidFill>
              <a:srgbClr val="E4D3B8">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35" name="Google Shape;1235;p38"/>
            <p:cNvGrpSpPr/>
            <p:nvPr/>
          </p:nvGrpSpPr>
          <p:grpSpPr>
            <a:xfrm>
              <a:off x="3210684" y="1455331"/>
              <a:ext cx="2794138" cy="2492794"/>
              <a:chOff x="6031360" y="3076713"/>
              <a:chExt cx="539107" cy="480965"/>
            </a:xfrm>
          </p:grpSpPr>
          <p:sp>
            <p:nvSpPr>
              <p:cNvPr id="1236" name="Google Shape;1236;p38"/>
              <p:cNvSpPr/>
              <p:nvPr/>
            </p:nvSpPr>
            <p:spPr>
              <a:xfrm>
                <a:off x="6160232" y="3107767"/>
                <a:ext cx="410235" cy="449911"/>
              </a:xfrm>
              <a:custGeom>
                <a:avLst/>
                <a:gdLst/>
                <a:ahLst/>
                <a:cxnLst/>
                <a:rect l="l" t="t" r="r" b="b"/>
                <a:pathLst>
                  <a:path w="71098" h="78008" extrusionOk="0">
                    <a:moveTo>
                      <a:pt x="36108" y="3531"/>
                    </a:moveTo>
                    <a:lnTo>
                      <a:pt x="36835" y="4631"/>
                    </a:lnTo>
                    <a:cubicBezTo>
                      <a:pt x="36551" y="4826"/>
                      <a:pt x="36268" y="5039"/>
                      <a:pt x="35948" y="5217"/>
                    </a:cubicBezTo>
                    <a:cubicBezTo>
                      <a:pt x="35043" y="5749"/>
                      <a:pt x="34635" y="6459"/>
                      <a:pt x="35132" y="7488"/>
                    </a:cubicBezTo>
                    <a:cubicBezTo>
                      <a:pt x="35486" y="8208"/>
                      <a:pt x="35984" y="8561"/>
                      <a:pt x="36635" y="8561"/>
                    </a:cubicBezTo>
                    <a:cubicBezTo>
                      <a:pt x="36866" y="8561"/>
                      <a:pt x="37116" y="8517"/>
                      <a:pt x="37385" y="8428"/>
                    </a:cubicBezTo>
                    <a:cubicBezTo>
                      <a:pt x="37776" y="8304"/>
                      <a:pt x="38184" y="8198"/>
                      <a:pt x="38752" y="8056"/>
                    </a:cubicBezTo>
                    <a:lnTo>
                      <a:pt x="38752" y="8056"/>
                    </a:lnTo>
                    <a:cubicBezTo>
                      <a:pt x="38412" y="9075"/>
                      <a:pt x="37909" y="9331"/>
                      <a:pt x="37373" y="9331"/>
                    </a:cubicBezTo>
                    <a:cubicBezTo>
                      <a:pt x="36833" y="9331"/>
                      <a:pt x="36258" y="9072"/>
                      <a:pt x="35779" y="9072"/>
                    </a:cubicBezTo>
                    <a:cubicBezTo>
                      <a:pt x="35690" y="9072"/>
                      <a:pt x="35604" y="9081"/>
                      <a:pt x="35522" y="9102"/>
                    </a:cubicBezTo>
                    <a:lnTo>
                      <a:pt x="33162" y="11977"/>
                    </a:lnTo>
                    <a:lnTo>
                      <a:pt x="28585" y="11037"/>
                    </a:lnTo>
                    <a:lnTo>
                      <a:pt x="31832" y="10238"/>
                    </a:lnTo>
                    <a:cubicBezTo>
                      <a:pt x="32825" y="8162"/>
                      <a:pt x="33127" y="7062"/>
                      <a:pt x="32914" y="6228"/>
                    </a:cubicBezTo>
                    <a:lnTo>
                      <a:pt x="36108" y="3531"/>
                    </a:lnTo>
                    <a:close/>
                    <a:moveTo>
                      <a:pt x="38947" y="36232"/>
                    </a:moveTo>
                    <a:lnTo>
                      <a:pt x="38947" y="36232"/>
                    </a:lnTo>
                    <a:cubicBezTo>
                      <a:pt x="40402" y="36374"/>
                      <a:pt x="40561" y="37705"/>
                      <a:pt x="41253" y="38486"/>
                    </a:cubicBezTo>
                    <a:cubicBezTo>
                      <a:pt x="40278" y="40029"/>
                      <a:pt x="42194" y="41076"/>
                      <a:pt x="41963" y="42673"/>
                    </a:cubicBezTo>
                    <a:cubicBezTo>
                      <a:pt x="41786" y="43862"/>
                      <a:pt x="42833" y="45264"/>
                      <a:pt x="43241" y="46648"/>
                    </a:cubicBezTo>
                    <a:cubicBezTo>
                      <a:pt x="43560" y="47641"/>
                      <a:pt x="43507" y="48741"/>
                      <a:pt x="43046" y="49699"/>
                    </a:cubicBezTo>
                    <a:lnTo>
                      <a:pt x="40473" y="45760"/>
                    </a:lnTo>
                    <a:cubicBezTo>
                      <a:pt x="41449" y="42726"/>
                      <a:pt x="39160" y="39728"/>
                      <a:pt x="38947" y="36232"/>
                    </a:cubicBezTo>
                    <a:close/>
                    <a:moveTo>
                      <a:pt x="36430" y="1"/>
                    </a:moveTo>
                    <a:cubicBezTo>
                      <a:pt x="35873" y="1"/>
                      <a:pt x="35316" y="87"/>
                      <a:pt x="34759" y="284"/>
                    </a:cubicBezTo>
                    <a:cubicBezTo>
                      <a:pt x="33659" y="657"/>
                      <a:pt x="32346" y="870"/>
                      <a:pt x="31885" y="2005"/>
                    </a:cubicBezTo>
                    <a:cubicBezTo>
                      <a:pt x="31264" y="3567"/>
                      <a:pt x="29809" y="3549"/>
                      <a:pt x="28656" y="3992"/>
                    </a:cubicBezTo>
                    <a:cubicBezTo>
                      <a:pt x="26331" y="4826"/>
                      <a:pt x="26012" y="5465"/>
                      <a:pt x="27006" y="7683"/>
                    </a:cubicBezTo>
                    <a:lnTo>
                      <a:pt x="29791" y="7736"/>
                    </a:lnTo>
                    <a:lnTo>
                      <a:pt x="29046" y="10327"/>
                    </a:lnTo>
                    <a:lnTo>
                      <a:pt x="28425" y="7736"/>
                    </a:lnTo>
                    <a:lnTo>
                      <a:pt x="26633" y="11143"/>
                    </a:lnTo>
                    <a:cubicBezTo>
                      <a:pt x="25746" y="11374"/>
                      <a:pt x="24734" y="11391"/>
                      <a:pt x="24113" y="11870"/>
                    </a:cubicBezTo>
                    <a:cubicBezTo>
                      <a:pt x="22960" y="12775"/>
                      <a:pt x="21328" y="12509"/>
                      <a:pt x="20352" y="13680"/>
                    </a:cubicBezTo>
                    <a:lnTo>
                      <a:pt x="19695" y="12900"/>
                    </a:lnTo>
                    <a:lnTo>
                      <a:pt x="18808" y="14106"/>
                    </a:lnTo>
                    <a:cubicBezTo>
                      <a:pt x="18523" y="13971"/>
                      <a:pt x="18518" y="13452"/>
                      <a:pt x="18160" y="13452"/>
                    </a:cubicBezTo>
                    <a:cubicBezTo>
                      <a:pt x="18049" y="13452"/>
                      <a:pt x="17905" y="13501"/>
                      <a:pt x="17708" y="13627"/>
                    </a:cubicBezTo>
                    <a:lnTo>
                      <a:pt x="18560" y="17193"/>
                    </a:lnTo>
                    <a:cubicBezTo>
                      <a:pt x="17972" y="17718"/>
                      <a:pt x="17385" y="18062"/>
                      <a:pt x="16823" y="18062"/>
                    </a:cubicBezTo>
                    <a:cubicBezTo>
                      <a:pt x="16435" y="18062"/>
                      <a:pt x="16059" y="17897"/>
                      <a:pt x="15703" y="17513"/>
                    </a:cubicBezTo>
                    <a:cubicBezTo>
                      <a:pt x="14869" y="16626"/>
                      <a:pt x="13929" y="16750"/>
                      <a:pt x="13112" y="16643"/>
                    </a:cubicBezTo>
                    <a:lnTo>
                      <a:pt x="11196" y="21381"/>
                    </a:lnTo>
                    <a:cubicBezTo>
                      <a:pt x="11922" y="22616"/>
                      <a:pt x="12753" y="22986"/>
                      <a:pt x="13632" y="22986"/>
                    </a:cubicBezTo>
                    <a:cubicBezTo>
                      <a:pt x="14835" y="22986"/>
                      <a:pt x="16130" y="22292"/>
                      <a:pt x="17371" y="22179"/>
                    </a:cubicBezTo>
                    <a:lnTo>
                      <a:pt x="17868" y="20618"/>
                    </a:lnTo>
                    <a:cubicBezTo>
                      <a:pt x="19961" y="20600"/>
                      <a:pt x="19961" y="20600"/>
                      <a:pt x="21594" y="18879"/>
                    </a:cubicBezTo>
                    <a:lnTo>
                      <a:pt x="22587" y="19784"/>
                    </a:lnTo>
                    <a:lnTo>
                      <a:pt x="24646" y="19181"/>
                    </a:lnTo>
                    <a:lnTo>
                      <a:pt x="28762" y="24788"/>
                    </a:lnTo>
                    <a:lnTo>
                      <a:pt x="24930" y="23971"/>
                    </a:lnTo>
                    <a:lnTo>
                      <a:pt x="24930" y="23971"/>
                    </a:lnTo>
                    <a:lnTo>
                      <a:pt x="26544" y="25746"/>
                    </a:lnTo>
                    <a:cubicBezTo>
                      <a:pt x="28177" y="25604"/>
                      <a:pt x="29507" y="24930"/>
                      <a:pt x="30182" y="23209"/>
                    </a:cubicBezTo>
                    <a:cubicBezTo>
                      <a:pt x="29738" y="22747"/>
                      <a:pt x="29365" y="22321"/>
                      <a:pt x="28957" y="21949"/>
                    </a:cubicBezTo>
                    <a:cubicBezTo>
                      <a:pt x="28017" y="21150"/>
                      <a:pt x="27165" y="20352"/>
                      <a:pt x="27502" y="18400"/>
                    </a:cubicBezTo>
                    <a:lnTo>
                      <a:pt x="27502" y="18400"/>
                    </a:lnTo>
                    <a:cubicBezTo>
                      <a:pt x="28336" y="19678"/>
                      <a:pt x="28709" y="20902"/>
                      <a:pt x="29472" y="21239"/>
                    </a:cubicBezTo>
                    <a:cubicBezTo>
                      <a:pt x="30678" y="21771"/>
                      <a:pt x="30785" y="22641"/>
                      <a:pt x="30927" y="23617"/>
                    </a:cubicBezTo>
                    <a:cubicBezTo>
                      <a:pt x="31016" y="24255"/>
                      <a:pt x="30874" y="24965"/>
                      <a:pt x="31087" y="25551"/>
                    </a:cubicBezTo>
                    <a:cubicBezTo>
                      <a:pt x="31282" y="26083"/>
                      <a:pt x="31832" y="26473"/>
                      <a:pt x="32187" y="26952"/>
                    </a:cubicBezTo>
                    <a:cubicBezTo>
                      <a:pt x="32275" y="27077"/>
                      <a:pt x="32329" y="27236"/>
                      <a:pt x="32329" y="27396"/>
                    </a:cubicBezTo>
                    <a:lnTo>
                      <a:pt x="34369" y="26225"/>
                    </a:lnTo>
                    <a:cubicBezTo>
                      <a:pt x="33860" y="25322"/>
                      <a:pt x="33670" y="24632"/>
                      <a:pt x="34867" y="24632"/>
                    </a:cubicBezTo>
                    <a:cubicBezTo>
                      <a:pt x="34964" y="24632"/>
                      <a:pt x="35070" y="24636"/>
                      <a:pt x="35185" y="24646"/>
                    </a:cubicBezTo>
                    <a:cubicBezTo>
                      <a:pt x="35416" y="25462"/>
                      <a:pt x="35718" y="26189"/>
                      <a:pt x="35753" y="26917"/>
                    </a:cubicBezTo>
                    <a:cubicBezTo>
                      <a:pt x="35859" y="28390"/>
                      <a:pt x="37013" y="29011"/>
                      <a:pt x="38024" y="29224"/>
                    </a:cubicBezTo>
                    <a:cubicBezTo>
                      <a:pt x="38126" y="29247"/>
                      <a:pt x="38227" y="29254"/>
                      <a:pt x="38330" y="29254"/>
                    </a:cubicBezTo>
                    <a:cubicBezTo>
                      <a:pt x="38476" y="29254"/>
                      <a:pt x="38623" y="29240"/>
                      <a:pt x="38773" y="29240"/>
                    </a:cubicBezTo>
                    <a:cubicBezTo>
                      <a:pt x="39073" y="29240"/>
                      <a:pt x="39384" y="29296"/>
                      <a:pt x="39710" y="29632"/>
                    </a:cubicBezTo>
                    <a:cubicBezTo>
                      <a:pt x="39812" y="29734"/>
                      <a:pt x="39986" y="29769"/>
                      <a:pt x="40202" y="29769"/>
                    </a:cubicBezTo>
                    <a:cubicBezTo>
                      <a:pt x="40620" y="29769"/>
                      <a:pt x="41193" y="29637"/>
                      <a:pt x="41697" y="29614"/>
                    </a:cubicBezTo>
                    <a:lnTo>
                      <a:pt x="41697" y="29614"/>
                    </a:lnTo>
                    <a:cubicBezTo>
                      <a:pt x="41182" y="31175"/>
                      <a:pt x="41608" y="32825"/>
                      <a:pt x="39657" y="33517"/>
                    </a:cubicBezTo>
                    <a:cubicBezTo>
                      <a:pt x="37368" y="32683"/>
                      <a:pt x="34369" y="33198"/>
                      <a:pt x="32488" y="30608"/>
                    </a:cubicBezTo>
                    <a:cubicBezTo>
                      <a:pt x="32240" y="30253"/>
                      <a:pt x="31388" y="30306"/>
                      <a:pt x="30820" y="30217"/>
                    </a:cubicBezTo>
                    <a:cubicBezTo>
                      <a:pt x="30607" y="30217"/>
                      <a:pt x="30395" y="30270"/>
                      <a:pt x="30182" y="30324"/>
                    </a:cubicBezTo>
                    <a:lnTo>
                      <a:pt x="29507" y="32151"/>
                    </a:lnTo>
                    <a:cubicBezTo>
                      <a:pt x="27875" y="31246"/>
                      <a:pt x="26686" y="29969"/>
                      <a:pt x="25373" y="29259"/>
                    </a:cubicBezTo>
                    <a:cubicBezTo>
                      <a:pt x="23918" y="28496"/>
                      <a:pt x="23794" y="27431"/>
                      <a:pt x="23794" y="26456"/>
                    </a:cubicBezTo>
                    <a:cubicBezTo>
                      <a:pt x="23808" y="24745"/>
                      <a:pt x="23906" y="24354"/>
                      <a:pt x="23055" y="24354"/>
                    </a:cubicBezTo>
                    <a:cubicBezTo>
                      <a:pt x="22802" y="24354"/>
                      <a:pt x="22466" y="24388"/>
                      <a:pt x="22020" y="24433"/>
                    </a:cubicBezTo>
                    <a:cubicBezTo>
                      <a:pt x="21712" y="24458"/>
                      <a:pt x="21377" y="24558"/>
                      <a:pt x="21074" y="24558"/>
                    </a:cubicBezTo>
                    <a:cubicBezTo>
                      <a:pt x="20958" y="24558"/>
                      <a:pt x="20846" y="24543"/>
                      <a:pt x="20742" y="24504"/>
                    </a:cubicBezTo>
                    <a:cubicBezTo>
                      <a:pt x="20157" y="24291"/>
                      <a:pt x="19678" y="23670"/>
                      <a:pt x="19092" y="23546"/>
                    </a:cubicBezTo>
                    <a:cubicBezTo>
                      <a:pt x="19019" y="23530"/>
                      <a:pt x="18944" y="23524"/>
                      <a:pt x="18868" y="23524"/>
                    </a:cubicBezTo>
                    <a:cubicBezTo>
                      <a:pt x="18388" y="23524"/>
                      <a:pt x="17849" y="23788"/>
                      <a:pt x="17363" y="23788"/>
                    </a:cubicBezTo>
                    <a:cubicBezTo>
                      <a:pt x="17305" y="23788"/>
                      <a:pt x="17249" y="23784"/>
                      <a:pt x="17193" y="23776"/>
                    </a:cubicBezTo>
                    <a:cubicBezTo>
                      <a:pt x="17025" y="23751"/>
                      <a:pt x="16855" y="23741"/>
                      <a:pt x="16686" y="23741"/>
                    </a:cubicBezTo>
                    <a:cubicBezTo>
                      <a:pt x="15885" y="23741"/>
                      <a:pt x="15077" y="23971"/>
                      <a:pt x="14280" y="23971"/>
                    </a:cubicBezTo>
                    <a:cubicBezTo>
                      <a:pt x="13809" y="23971"/>
                      <a:pt x="13342" y="23890"/>
                      <a:pt x="12882" y="23634"/>
                    </a:cubicBezTo>
                    <a:cubicBezTo>
                      <a:pt x="12688" y="23891"/>
                      <a:pt x="12389" y="23939"/>
                      <a:pt x="12067" y="23939"/>
                    </a:cubicBezTo>
                    <a:cubicBezTo>
                      <a:pt x="11878" y="23939"/>
                      <a:pt x="11682" y="23923"/>
                      <a:pt x="11494" y="23923"/>
                    </a:cubicBezTo>
                    <a:cubicBezTo>
                      <a:pt x="11005" y="23923"/>
                      <a:pt x="10573" y="24032"/>
                      <a:pt x="10486" y="24823"/>
                    </a:cubicBezTo>
                    <a:cubicBezTo>
                      <a:pt x="8943" y="25125"/>
                      <a:pt x="8925" y="26935"/>
                      <a:pt x="7594" y="27644"/>
                    </a:cubicBezTo>
                    <a:cubicBezTo>
                      <a:pt x="6636" y="28159"/>
                      <a:pt x="5270" y="28461"/>
                      <a:pt x="4720" y="29365"/>
                    </a:cubicBezTo>
                    <a:cubicBezTo>
                      <a:pt x="3992" y="30554"/>
                      <a:pt x="2733" y="30874"/>
                      <a:pt x="1899" y="31779"/>
                    </a:cubicBezTo>
                    <a:cubicBezTo>
                      <a:pt x="1420" y="32311"/>
                      <a:pt x="1100" y="33021"/>
                      <a:pt x="692" y="33695"/>
                    </a:cubicBezTo>
                    <a:lnTo>
                      <a:pt x="2058" y="34529"/>
                    </a:lnTo>
                    <a:lnTo>
                      <a:pt x="0" y="40331"/>
                    </a:lnTo>
                    <a:cubicBezTo>
                      <a:pt x="568" y="41839"/>
                      <a:pt x="1828" y="42460"/>
                      <a:pt x="1579" y="43844"/>
                    </a:cubicBezTo>
                    <a:cubicBezTo>
                      <a:pt x="1526" y="44093"/>
                      <a:pt x="4542" y="47659"/>
                      <a:pt x="4720" y="47677"/>
                    </a:cubicBezTo>
                    <a:cubicBezTo>
                      <a:pt x="6407" y="47823"/>
                      <a:pt x="7973" y="48589"/>
                      <a:pt x="9698" y="48589"/>
                    </a:cubicBezTo>
                    <a:cubicBezTo>
                      <a:pt x="10059" y="48589"/>
                      <a:pt x="10428" y="48555"/>
                      <a:pt x="10806" y="48475"/>
                    </a:cubicBezTo>
                    <a:cubicBezTo>
                      <a:pt x="10987" y="48438"/>
                      <a:pt x="11194" y="48420"/>
                      <a:pt x="11413" y="48420"/>
                    </a:cubicBezTo>
                    <a:cubicBezTo>
                      <a:pt x="12352" y="48420"/>
                      <a:pt x="13516" y="48748"/>
                      <a:pt x="13875" y="49309"/>
                    </a:cubicBezTo>
                    <a:cubicBezTo>
                      <a:pt x="14692" y="50587"/>
                      <a:pt x="15916" y="50622"/>
                      <a:pt x="17140" y="51048"/>
                    </a:cubicBezTo>
                    <a:lnTo>
                      <a:pt x="16076" y="56140"/>
                    </a:lnTo>
                    <a:cubicBezTo>
                      <a:pt x="17477" y="57542"/>
                      <a:pt x="16874" y="59405"/>
                      <a:pt x="17513" y="60896"/>
                    </a:cubicBezTo>
                    <a:cubicBezTo>
                      <a:pt x="17939" y="61907"/>
                      <a:pt x="17566" y="62439"/>
                      <a:pt x="17105" y="63291"/>
                    </a:cubicBezTo>
                    <a:cubicBezTo>
                      <a:pt x="16484" y="64409"/>
                      <a:pt x="14922" y="65544"/>
                      <a:pt x="15526" y="66751"/>
                    </a:cubicBezTo>
                    <a:cubicBezTo>
                      <a:pt x="16359" y="68454"/>
                      <a:pt x="16218" y="70264"/>
                      <a:pt x="16218" y="71879"/>
                    </a:cubicBezTo>
                    <a:cubicBezTo>
                      <a:pt x="16218" y="73795"/>
                      <a:pt x="17726" y="75427"/>
                      <a:pt x="16697" y="77361"/>
                    </a:cubicBezTo>
                    <a:cubicBezTo>
                      <a:pt x="17566" y="77539"/>
                      <a:pt x="18134" y="77610"/>
                      <a:pt x="18684" y="77787"/>
                    </a:cubicBezTo>
                    <a:cubicBezTo>
                      <a:pt x="19160" y="77941"/>
                      <a:pt x="19615" y="78007"/>
                      <a:pt x="20054" y="78007"/>
                    </a:cubicBezTo>
                    <a:cubicBezTo>
                      <a:pt x="21942" y="78007"/>
                      <a:pt x="23543" y="76798"/>
                      <a:pt x="25284" y="76208"/>
                    </a:cubicBezTo>
                    <a:cubicBezTo>
                      <a:pt x="25497" y="74416"/>
                      <a:pt x="27183" y="74310"/>
                      <a:pt x="28336" y="73671"/>
                    </a:cubicBezTo>
                    <a:cubicBezTo>
                      <a:pt x="29472" y="73032"/>
                      <a:pt x="29064" y="71826"/>
                      <a:pt x="29436" y="71240"/>
                    </a:cubicBezTo>
                    <a:cubicBezTo>
                      <a:pt x="30359" y="70814"/>
                      <a:pt x="31051" y="70495"/>
                      <a:pt x="31761" y="70175"/>
                    </a:cubicBezTo>
                    <a:cubicBezTo>
                      <a:pt x="32701" y="69750"/>
                      <a:pt x="34032" y="69998"/>
                      <a:pt x="34351" y="68472"/>
                    </a:cubicBezTo>
                    <a:cubicBezTo>
                      <a:pt x="34564" y="67407"/>
                      <a:pt x="35593" y="66680"/>
                      <a:pt x="35682" y="65456"/>
                    </a:cubicBezTo>
                    <a:cubicBezTo>
                      <a:pt x="35789" y="64196"/>
                      <a:pt x="36179" y="62972"/>
                      <a:pt x="36427" y="61783"/>
                    </a:cubicBezTo>
                    <a:cubicBezTo>
                      <a:pt x="38255" y="60576"/>
                      <a:pt x="39869" y="58979"/>
                      <a:pt x="41786" y="58376"/>
                    </a:cubicBezTo>
                    <a:cubicBezTo>
                      <a:pt x="44997" y="57365"/>
                      <a:pt x="46843" y="55306"/>
                      <a:pt x="48156" y="52432"/>
                    </a:cubicBezTo>
                    <a:cubicBezTo>
                      <a:pt x="47847" y="52304"/>
                      <a:pt x="47534" y="52259"/>
                      <a:pt x="47221" y="52259"/>
                    </a:cubicBezTo>
                    <a:cubicBezTo>
                      <a:pt x="46487" y="52259"/>
                      <a:pt x="45750" y="52505"/>
                      <a:pt x="45050" y="52505"/>
                    </a:cubicBezTo>
                    <a:cubicBezTo>
                      <a:pt x="44519" y="52505"/>
                      <a:pt x="44011" y="52363"/>
                      <a:pt x="43542" y="51864"/>
                    </a:cubicBezTo>
                    <a:cubicBezTo>
                      <a:pt x="44838" y="50108"/>
                      <a:pt x="44909" y="50037"/>
                      <a:pt x="46293" y="49859"/>
                    </a:cubicBezTo>
                    <a:cubicBezTo>
                      <a:pt x="49646" y="49451"/>
                      <a:pt x="52822" y="48599"/>
                      <a:pt x="55395" y="46222"/>
                    </a:cubicBezTo>
                    <a:cubicBezTo>
                      <a:pt x="55484" y="45760"/>
                      <a:pt x="55697" y="45281"/>
                      <a:pt x="55643" y="44838"/>
                    </a:cubicBezTo>
                    <a:cubicBezTo>
                      <a:pt x="55519" y="44022"/>
                      <a:pt x="55359" y="43205"/>
                      <a:pt x="55164" y="42389"/>
                    </a:cubicBezTo>
                    <a:lnTo>
                      <a:pt x="54224" y="42886"/>
                    </a:lnTo>
                    <a:lnTo>
                      <a:pt x="53887" y="41254"/>
                    </a:lnTo>
                    <a:lnTo>
                      <a:pt x="53017" y="42655"/>
                    </a:lnTo>
                    <a:cubicBezTo>
                      <a:pt x="51775" y="40810"/>
                      <a:pt x="49327" y="39763"/>
                      <a:pt x="49735" y="36906"/>
                    </a:cubicBezTo>
                    <a:lnTo>
                      <a:pt x="49735" y="36906"/>
                    </a:lnTo>
                    <a:cubicBezTo>
                      <a:pt x="51738" y="37643"/>
                      <a:pt x="51709" y="40841"/>
                      <a:pt x="54224" y="40841"/>
                    </a:cubicBezTo>
                    <a:cubicBezTo>
                      <a:pt x="54315" y="40841"/>
                      <a:pt x="54410" y="40836"/>
                      <a:pt x="54508" y="40828"/>
                    </a:cubicBezTo>
                    <a:cubicBezTo>
                      <a:pt x="55927" y="42620"/>
                      <a:pt x="57968" y="43134"/>
                      <a:pt x="59831" y="43365"/>
                    </a:cubicBezTo>
                    <a:lnTo>
                      <a:pt x="61091" y="47286"/>
                    </a:lnTo>
                    <a:lnTo>
                      <a:pt x="62244" y="46683"/>
                    </a:lnTo>
                    <a:lnTo>
                      <a:pt x="61215" y="57010"/>
                    </a:lnTo>
                    <a:cubicBezTo>
                      <a:pt x="61641" y="57382"/>
                      <a:pt x="62102" y="57613"/>
                      <a:pt x="62208" y="57950"/>
                    </a:cubicBezTo>
                    <a:cubicBezTo>
                      <a:pt x="62350" y="58411"/>
                      <a:pt x="62226" y="58944"/>
                      <a:pt x="62226" y="59547"/>
                    </a:cubicBezTo>
                    <a:cubicBezTo>
                      <a:pt x="64054" y="58323"/>
                      <a:pt x="61783" y="56531"/>
                      <a:pt x="63397" y="55164"/>
                    </a:cubicBezTo>
                    <a:cubicBezTo>
                      <a:pt x="64338" y="54348"/>
                      <a:pt x="63894" y="52503"/>
                      <a:pt x="65420" y="51421"/>
                    </a:cubicBezTo>
                    <a:cubicBezTo>
                      <a:pt x="66236" y="50835"/>
                      <a:pt x="66627" y="49575"/>
                      <a:pt x="67407" y="48670"/>
                    </a:cubicBezTo>
                    <a:cubicBezTo>
                      <a:pt x="71098" y="31370"/>
                      <a:pt x="63805" y="13556"/>
                      <a:pt x="49451" y="3265"/>
                    </a:cubicBezTo>
                    <a:lnTo>
                      <a:pt x="47836" y="4223"/>
                    </a:lnTo>
                    <a:lnTo>
                      <a:pt x="47286" y="3425"/>
                    </a:lnTo>
                    <a:lnTo>
                      <a:pt x="45068" y="5465"/>
                    </a:lnTo>
                    <a:lnTo>
                      <a:pt x="44802" y="2963"/>
                    </a:lnTo>
                    <a:cubicBezTo>
                      <a:pt x="44483" y="4383"/>
                      <a:pt x="44412" y="5554"/>
                      <a:pt x="43383" y="6193"/>
                    </a:cubicBezTo>
                    <a:lnTo>
                      <a:pt x="41094" y="4844"/>
                    </a:lnTo>
                    <a:lnTo>
                      <a:pt x="41253" y="4702"/>
                    </a:lnTo>
                    <a:lnTo>
                      <a:pt x="43436" y="4525"/>
                    </a:lnTo>
                    <a:cubicBezTo>
                      <a:pt x="43312" y="3975"/>
                      <a:pt x="43329" y="3673"/>
                      <a:pt x="43205" y="3567"/>
                    </a:cubicBezTo>
                    <a:cubicBezTo>
                      <a:pt x="41857" y="2502"/>
                      <a:pt x="40153" y="1934"/>
                      <a:pt x="38929" y="657"/>
                    </a:cubicBezTo>
                    <a:cubicBezTo>
                      <a:pt x="38787" y="497"/>
                      <a:pt x="38592" y="390"/>
                      <a:pt x="38379" y="319"/>
                    </a:cubicBezTo>
                    <a:cubicBezTo>
                      <a:pt x="37729" y="119"/>
                      <a:pt x="37080" y="1"/>
                      <a:pt x="36430"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38"/>
              <p:cNvSpPr/>
              <p:nvPr/>
            </p:nvSpPr>
            <p:spPr>
              <a:xfrm>
                <a:off x="6031360" y="3319580"/>
                <a:ext cx="62149" cy="151155"/>
              </a:xfrm>
              <a:custGeom>
                <a:avLst/>
                <a:gdLst/>
                <a:ahLst/>
                <a:cxnLst/>
                <a:rect l="l" t="t" r="r" b="b"/>
                <a:pathLst>
                  <a:path w="10771" h="26208" extrusionOk="0">
                    <a:moveTo>
                      <a:pt x="266" y="1"/>
                    </a:moveTo>
                    <a:lnTo>
                      <a:pt x="266" y="1"/>
                    </a:lnTo>
                    <a:cubicBezTo>
                      <a:pt x="0" y="9316"/>
                      <a:pt x="2679" y="18489"/>
                      <a:pt x="7914" y="26208"/>
                    </a:cubicBezTo>
                    <a:lnTo>
                      <a:pt x="9014" y="25995"/>
                    </a:lnTo>
                    <a:cubicBezTo>
                      <a:pt x="9954" y="24078"/>
                      <a:pt x="9617" y="22073"/>
                      <a:pt x="9475" y="20068"/>
                    </a:cubicBezTo>
                    <a:cubicBezTo>
                      <a:pt x="9422" y="19412"/>
                      <a:pt x="9120" y="18347"/>
                      <a:pt x="9386" y="18188"/>
                    </a:cubicBezTo>
                    <a:cubicBezTo>
                      <a:pt x="10753" y="17336"/>
                      <a:pt x="10274" y="15881"/>
                      <a:pt x="10770" y="14834"/>
                    </a:cubicBezTo>
                    <a:cubicBezTo>
                      <a:pt x="9777" y="13415"/>
                      <a:pt x="8890" y="12137"/>
                      <a:pt x="7328" y="11161"/>
                    </a:cubicBezTo>
                    <a:cubicBezTo>
                      <a:pt x="5270" y="9901"/>
                      <a:pt x="3194" y="8216"/>
                      <a:pt x="3247" y="5235"/>
                    </a:cubicBezTo>
                    <a:cubicBezTo>
                      <a:pt x="3265" y="4649"/>
                      <a:pt x="2999" y="3709"/>
                      <a:pt x="2591" y="3514"/>
                    </a:cubicBezTo>
                    <a:cubicBezTo>
                      <a:pt x="1295" y="2893"/>
                      <a:pt x="479" y="1562"/>
                      <a:pt x="408" y="604"/>
                    </a:cubicBezTo>
                    <a:cubicBezTo>
                      <a:pt x="373" y="391"/>
                      <a:pt x="337" y="196"/>
                      <a:pt x="266"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38"/>
              <p:cNvSpPr/>
              <p:nvPr/>
            </p:nvSpPr>
            <p:spPr>
              <a:xfrm>
                <a:off x="6189159" y="3076713"/>
                <a:ext cx="117131" cy="35868"/>
              </a:xfrm>
              <a:custGeom>
                <a:avLst/>
                <a:gdLst/>
                <a:ahLst/>
                <a:cxnLst/>
                <a:rect l="l" t="t" r="r" b="b"/>
                <a:pathLst>
                  <a:path w="20300" h="6219" extrusionOk="0">
                    <a:moveTo>
                      <a:pt x="17629" y="0"/>
                    </a:moveTo>
                    <a:cubicBezTo>
                      <a:pt x="12187" y="0"/>
                      <a:pt x="6775" y="976"/>
                      <a:pt x="1651" y="2882"/>
                    </a:cubicBezTo>
                    <a:cubicBezTo>
                      <a:pt x="1207" y="3344"/>
                      <a:pt x="764" y="3823"/>
                      <a:pt x="302" y="4266"/>
                    </a:cubicBezTo>
                    <a:cubicBezTo>
                      <a:pt x="1" y="4568"/>
                      <a:pt x="231" y="5402"/>
                      <a:pt x="214" y="6218"/>
                    </a:cubicBezTo>
                    <a:cubicBezTo>
                      <a:pt x="1402" y="5473"/>
                      <a:pt x="2201" y="4834"/>
                      <a:pt x="3141" y="4408"/>
                    </a:cubicBezTo>
                    <a:cubicBezTo>
                      <a:pt x="5525" y="3347"/>
                      <a:pt x="8003" y="2632"/>
                      <a:pt x="10607" y="2632"/>
                    </a:cubicBezTo>
                    <a:cubicBezTo>
                      <a:pt x="11182" y="2632"/>
                      <a:pt x="11763" y="2666"/>
                      <a:pt x="12350" y="2740"/>
                    </a:cubicBezTo>
                    <a:cubicBezTo>
                      <a:pt x="12586" y="2362"/>
                      <a:pt x="12876" y="2257"/>
                      <a:pt x="13186" y="2257"/>
                    </a:cubicBezTo>
                    <a:cubicBezTo>
                      <a:pt x="13571" y="2257"/>
                      <a:pt x="13986" y="2419"/>
                      <a:pt x="14364" y="2419"/>
                    </a:cubicBezTo>
                    <a:cubicBezTo>
                      <a:pt x="14550" y="2419"/>
                      <a:pt x="14727" y="2379"/>
                      <a:pt x="14887" y="2261"/>
                    </a:cubicBezTo>
                    <a:cubicBezTo>
                      <a:pt x="16502" y="1072"/>
                      <a:pt x="18472" y="718"/>
                      <a:pt x="20299" y="79"/>
                    </a:cubicBezTo>
                    <a:cubicBezTo>
                      <a:pt x="19409" y="26"/>
                      <a:pt x="18519" y="0"/>
                      <a:pt x="17629"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38"/>
              <p:cNvSpPr/>
              <p:nvPr/>
            </p:nvSpPr>
            <p:spPr>
              <a:xfrm>
                <a:off x="6350006" y="3503923"/>
                <a:ext cx="45156" cy="42581"/>
              </a:xfrm>
              <a:custGeom>
                <a:avLst/>
                <a:gdLst/>
                <a:ahLst/>
                <a:cxnLst/>
                <a:rect l="l" t="t" r="r" b="b"/>
                <a:pathLst>
                  <a:path w="7826" h="7383" extrusionOk="0">
                    <a:moveTo>
                      <a:pt x="7648" y="1"/>
                    </a:moveTo>
                    <a:lnTo>
                      <a:pt x="7648" y="1"/>
                    </a:lnTo>
                    <a:cubicBezTo>
                      <a:pt x="6488" y="417"/>
                      <a:pt x="5728" y="1543"/>
                      <a:pt x="4541" y="1543"/>
                    </a:cubicBezTo>
                    <a:cubicBezTo>
                      <a:pt x="4311" y="1543"/>
                      <a:pt x="4065" y="1501"/>
                      <a:pt x="3797" y="1403"/>
                    </a:cubicBezTo>
                    <a:cubicBezTo>
                      <a:pt x="3766" y="1397"/>
                      <a:pt x="3735" y="1395"/>
                      <a:pt x="3704" y="1395"/>
                    </a:cubicBezTo>
                    <a:cubicBezTo>
                      <a:pt x="3523" y="1395"/>
                      <a:pt x="3348" y="1482"/>
                      <a:pt x="3212" y="1633"/>
                    </a:cubicBezTo>
                    <a:cubicBezTo>
                      <a:pt x="2520" y="3567"/>
                      <a:pt x="142" y="4490"/>
                      <a:pt x="0" y="7045"/>
                    </a:cubicBezTo>
                    <a:lnTo>
                      <a:pt x="1633" y="7382"/>
                    </a:lnTo>
                    <a:cubicBezTo>
                      <a:pt x="2662" y="6353"/>
                      <a:pt x="3655" y="5306"/>
                      <a:pt x="4844" y="4419"/>
                    </a:cubicBezTo>
                    <a:cubicBezTo>
                      <a:pt x="6211" y="3390"/>
                      <a:pt x="7825" y="2219"/>
                      <a:pt x="7648"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38"/>
              <p:cNvSpPr/>
              <p:nvPr/>
            </p:nvSpPr>
            <p:spPr>
              <a:xfrm>
                <a:off x="6262180" y="3141947"/>
                <a:ext cx="28469" cy="38688"/>
              </a:xfrm>
              <a:custGeom>
                <a:avLst/>
                <a:gdLst/>
                <a:ahLst/>
                <a:cxnLst/>
                <a:rect l="l" t="t" r="r" b="b"/>
                <a:pathLst>
                  <a:path w="4934" h="6708" extrusionOk="0">
                    <a:moveTo>
                      <a:pt x="2094" y="0"/>
                    </a:moveTo>
                    <a:lnTo>
                      <a:pt x="2094" y="0"/>
                    </a:lnTo>
                    <a:cubicBezTo>
                      <a:pt x="0" y="1420"/>
                      <a:pt x="3052" y="2467"/>
                      <a:pt x="1988" y="4454"/>
                    </a:cubicBezTo>
                    <a:lnTo>
                      <a:pt x="817" y="4756"/>
                    </a:lnTo>
                    <a:cubicBezTo>
                      <a:pt x="1243" y="6707"/>
                      <a:pt x="2822" y="6228"/>
                      <a:pt x="3851" y="6619"/>
                    </a:cubicBezTo>
                    <a:lnTo>
                      <a:pt x="4933" y="5430"/>
                    </a:lnTo>
                    <a:cubicBezTo>
                      <a:pt x="4685" y="3993"/>
                      <a:pt x="2768" y="2875"/>
                      <a:pt x="4206" y="1207"/>
                    </a:cubicBezTo>
                    <a:cubicBezTo>
                      <a:pt x="3883" y="979"/>
                      <a:pt x="3846" y="221"/>
                      <a:pt x="3400" y="221"/>
                    </a:cubicBezTo>
                    <a:cubicBezTo>
                      <a:pt x="3257" y="221"/>
                      <a:pt x="3072" y="299"/>
                      <a:pt x="2822" y="497"/>
                    </a:cubicBezTo>
                    <a:cubicBezTo>
                      <a:pt x="2815" y="502"/>
                      <a:pt x="2807" y="505"/>
                      <a:pt x="2796" y="505"/>
                    </a:cubicBezTo>
                    <a:cubicBezTo>
                      <a:pt x="2667" y="505"/>
                      <a:pt x="2259" y="115"/>
                      <a:pt x="2094"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38"/>
              <p:cNvSpPr/>
              <p:nvPr/>
            </p:nvSpPr>
            <p:spPr>
              <a:xfrm>
                <a:off x="6251907" y="3101042"/>
                <a:ext cx="26011" cy="13686"/>
              </a:xfrm>
              <a:custGeom>
                <a:avLst/>
                <a:gdLst/>
                <a:ahLst/>
                <a:cxnLst/>
                <a:rect l="l" t="t" r="r" b="b"/>
                <a:pathLst>
                  <a:path w="4508" h="2373" extrusionOk="0">
                    <a:moveTo>
                      <a:pt x="1606" y="0"/>
                    </a:moveTo>
                    <a:cubicBezTo>
                      <a:pt x="1091" y="0"/>
                      <a:pt x="558" y="171"/>
                      <a:pt x="0" y="723"/>
                    </a:cubicBezTo>
                    <a:cubicBezTo>
                      <a:pt x="430" y="1555"/>
                      <a:pt x="972" y="2195"/>
                      <a:pt x="1679" y="2195"/>
                    </a:cubicBezTo>
                    <a:cubicBezTo>
                      <a:pt x="1906" y="2195"/>
                      <a:pt x="2151" y="2129"/>
                      <a:pt x="2414" y="1982"/>
                    </a:cubicBezTo>
                    <a:cubicBezTo>
                      <a:pt x="2981" y="1663"/>
                      <a:pt x="4507" y="2373"/>
                      <a:pt x="4064" y="456"/>
                    </a:cubicBezTo>
                    <a:lnTo>
                      <a:pt x="4064" y="456"/>
                    </a:lnTo>
                    <a:cubicBezTo>
                      <a:pt x="4046" y="457"/>
                      <a:pt x="4028" y="457"/>
                      <a:pt x="4010" y="457"/>
                    </a:cubicBezTo>
                    <a:cubicBezTo>
                      <a:pt x="3239" y="457"/>
                      <a:pt x="2447" y="0"/>
                      <a:pt x="1606"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38"/>
              <p:cNvSpPr/>
              <p:nvPr/>
            </p:nvSpPr>
            <p:spPr>
              <a:xfrm>
                <a:off x="6250613" y="3155645"/>
                <a:ext cx="21609" cy="17008"/>
              </a:xfrm>
              <a:custGeom>
                <a:avLst/>
                <a:gdLst/>
                <a:ahLst/>
                <a:cxnLst/>
                <a:rect l="l" t="t" r="r" b="b"/>
                <a:pathLst>
                  <a:path w="3745" h="2949" extrusionOk="0">
                    <a:moveTo>
                      <a:pt x="1345" y="1"/>
                    </a:moveTo>
                    <a:cubicBezTo>
                      <a:pt x="985" y="1"/>
                      <a:pt x="770" y="142"/>
                      <a:pt x="568" y="429"/>
                    </a:cubicBezTo>
                    <a:cubicBezTo>
                      <a:pt x="213" y="943"/>
                      <a:pt x="249" y="1706"/>
                      <a:pt x="0" y="2948"/>
                    </a:cubicBezTo>
                    <a:lnTo>
                      <a:pt x="3744" y="695"/>
                    </a:lnTo>
                    <a:cubicBezTo>
                      <a:pt x="2515" y="235"/>
                      <a:pt x="1810" y="1"/>
                      <a:pt x="1345"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43" name="Google Shape;1243;p38"/>
          <p:cNvGrpSpPr/>
          <p:nvPr/>
        </p:nvGrpSpPr>
        <p:grpSpPr>
          <a:xfrm>
            <a:off x="998925" y="1743200"/>
            <a:ext cx="543900" cy="543900"/>
            <a:chOff x="3590550" y="1964300"/>
            <a:chExt cx="543900" cy="543900"/>
          </a:xfrm>
        </p:grpSpPr>
        <p:sp>
          <p:nvSpPr>
            <p:cNvPr id="1244" name="Google Shape;1244;p38"/>
            <p:cNvSpPr/>
            <p:nvPr/>
          </p:nvSpPr>
          <p:spPr>
            <a:xfrm>
              <a:off x="3590550" y="1964300"/>
              <a:ext cx="543900" cy="543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38"/>
            <p:cNvSpPr/>
            <p:nvPr/>
          </p:nvSpPr>
          <p:spPr>
            <a:xfrm>
              <a:off x="3759499" y="2077059"/>
              <a:ext cx="206001" cy="318381"/>
            </a:xfrm>
            <a:custGeom>
              <a:avLst/>
              <a:gdLst/>
              <a:ahLst/>
              <a:cxnLst/>
              <a:rect l="l" t="t" r="r" b="b"/>
              <a:pathLst>
                <a:path w="4821" h="7451" extrusionOk="0">
                  <a:moveTo>
                    <a:pt x="1972" y="0"/>
                  </a:moveTo>
                  <a:cubicBezTo>
                    <a:pt x="1851" y="0"/>
                    <a:pt x="1753" y="98"/>
                    <a:pt x="1753" y="218"/>
                  </a:cubicBezTo>
                  <a:lnTo>
                    <a:pt x="1753" y="1753"/>
                  </a:lnTo>
                  <a:lnTo>
                    <a:pt x="218" y="1753"/>
                  </a:lnTo>
                  <a:cubicBezTo>
                    <a:pt x="98" y="1753"/>
                    <a:pt x="0" y="1851"/>
                    <a:pt x="0" y="1972"/>
                  </a:cubicBezTo>
                  <a:lnTo>
                    <a:pt x="0" y="2849"/>
                  </a:lnTo>
                  <a:cubicBezTo>
                    <a:pt x="0" y="2970"/>
                    <a:pt x="98" y="3067"/>
                    <a:pt x="218" y="3067"/>
                  </a:cubicBezTo>
                  <a:lnTo>
                    <a:pt x="1753" y="3067"/>
                  </a:lnTo>
                  <a:lnTo>
                    <a:pt x="1753" y="7232"/>
                  </a:lnTo>
                  <a:cubicBezTo>
                    <a:pt x="1753" y="7353"/>
                    <a:pt x="1851" y="7450"/>
                    <a:pt x="1972" y="7450"/>
                  </a:cubicBezTo>
                  <a:lnTo>
                    <a:pt x="2848" y="7450"/>
                  </a:lnTo>
                  <a:cubicBezTo>
                    <a:pt x="2969" y="7450"/>
                    <a:pt x="3067" y="7353"/>
                    <a:pt x="3067" y="7232"/>
                  </a:cubicBezTo>
                  <a:lnTo>
                    <a:pt x="3067" y="3067"/>
                  </a:lnTo>
                  <a:lnTo>
                    <a:pt x="4602" y="3067"/>
                  </a:lnTo>
                  <a:cubicBezTo>
                    <a:pt x="4723" y="3067"/>
                    <a:pt x="4821" y="2970"/>
                    <a:pt x="4821" y="2849"/>
                  </a:cubicBezTo>
                  <a:lnTo>
                    <a:pt x="4821" y="1972"/>
                  </a:lnTo>
                  <a:cubicBezTo>
                    <a:pt x="4821" y="1851"/>
                    <a:pt x="4723" y="1753"/>
                    <a:pt x="4602" y="1753"/>
                  </a:cubicBezTo>
                  <a:lnTo>
                    <a:pt x="3067" y="1753"/>
                  </a:lnTo>
                  <a:lnTo>
                    <a:pt x="3067" y="218"/>
                  </a:lnTo>
                  <a:cubicBezTo>
                    <a:pt x="3067" y="98"/>
                    <a:pt x="2969" y="0"/>
                    <a:pt x="2848"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6" name="Google Shape;1246;p38"/>
          <p:cNvGrpSpPr/>
          <p:nvPr/>
        </p:nvGrpSpPr>
        <p:grpSpPr>
          <a:xfrm>
            <a:off x="1832650" y="2491975"/>
            <a:ext cx="543900" cy="543900"/>
            <a:chOff x="4424275" y="2713075"/>
            <a:chExt cx="543900" cy="543900"/>
          </a:xfrm>
        </p:grpSpPr>
        <p:sp>
          <p:nvSpPr>
            <p:cNvPr id="1247" name="Google Shape;1247;p38"/>
            <p:cNvSpPr/>
            <p:nvPr/>
          </p:nvSpPr>
          <p:spPr>
            <a:xfrm>
              <a:off x="4424275" y="2713075"/>
              <a:ext cx="543900" cy="543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48" name="Google Shape;1248;p38"/>
            <p:cNvGrpSpPr/>
            <p:nvPr/>
          </p:nvGrpSpPr>
          <p:grpSpPr>
            <a:xfrm>
              <a:off x="4579038" y="2825813"/>
              <a:ext cx="234374" cy="318424"/>
              <a:chOff x="3680175" y="3587175"/>
              <a:chExt cx="137125" cy="186300"/>
            </a:xfrm>
          </p:grpSpPr>
          <p:sp>
            <p:nvSpPr>
              <p:cNvPr id="1249" name="Google Shape;1249;p38"/>
              <p:cNvSpPr/>
              <p:nvPr/>
            </p:nvSpPr>
            <p:spPr>
              <a:xfrm>
                <a:off x="3680325" y="3610475"/>
                <a:ext cx="136975" cy="163000"/>
              </a:xfrm>
              <a:custGeom>
                <a:avLst/>
                <a:gdLst/>
                <a:ahLst/>
                <a:cxnLst/>
                <a:rect l="l" t="t" r="r" b="b"/>
                <a:pathLst>
                  <a:path w="5479" h="6520" extrusionOk="0">
                    <a:moveTo>
                      <a:pt x="3615" y="1030"/>
                    </a:moveTo>
                    <a:cubicBezTo>
                      <a:pt x="3738" y="1030"/>
                      <a:pt x="3830" y="1131"/>
                      <a:pt x="3835" y="1250"/>
                    </a:cubicBezTo>
                    <a:cubicBezTo>
                      <a:pt x="3840" y="1368"/>
                      <a:pt x="3730" y="1470"/>
                      <a:pt x="3615" y="1470"/>
                    </a:cubicBezTo>
                    <a:cubicBezTo>
                      <a:pt x="3492" y="1470"/>
                      <a:pt x="3400" y="1369"/>
                      <a:pt x="3395" y="1250"/>
                    </a:cubicBezTo>
                    <a:cubicBezTo>
                      <a:pt x="3390" y="1131"/>
                      <a:pt x="3500" y="1030"/>
                      <a:pt x="3615" y="1030"/>
                    </a:cubicBezTo>
                    <a:close/>
                    <a:moveTo>
                      <a:pt x="4407" y="1144"/>
                    </a:moveTo>
                    <a:cubicBezTo>
                      <a:pt x="4528" y="1144"/>
                      <a:pt x="4627" y="1243"/>
                      <a:pt x="4627" y="1364"/>
                    </a:cubicBezTo>
                    <a:cubicBezTo>
                      <a:pt x="4627" y="1922"/>
                      <a:pt x="4173" y="2376"/>
                      <a:pt x="3615" y="2376"/>
                    </a:cubicBezTo>
                    <a:cubicBezTo>
                      <a:pt x="3057" y="2376"/>
                      <a:pt x="2603" y="1922"/>
                      <a:pt x="2603" y="1364"/>
                    </a:cubicBezTo>
                    <a:cubicBezTo>
                      <a:pt x="2603" y="1243"/>
                      <a:pt x="2702" y="1144"/>
                      <a:pt x="2823" y="1144"/>
                    </a:cubicBezTo>
                    <a:cubicBezTo>
                      <a:pt x="2945" y="1144"/>
                      <a:pt x="3043" y="1243"/>
                      <a:pt x="3043" y="1364"/>
                    </a:cubicBezTo>
                    <a:cubicBezTo>
                      <a:pt x="3043" y="1679"/>
                      <a:pt x="3300" y="1936"/>
                      <a:pt x="3615" y="1936"/>
                    </a:cubicBezTo>
                    <a:cubicBezTo>
                      <a:pt x="3930" y="1936"/>
                      <a:pt x="4187" y="1679"/>
                      <a:pt x="4187" y="1364"/>
                    </a:cubicBezTo>
                    <a:cubicBezTo>
                      <a:pt x="4187" y="1243"/>
                      <a:pt x="4285" y="1144"/>
                      <a:pt x="4407" y="1144"/>
                    </a:cubicBezTo>
                    <a:close/>
                    <a:moveTo>
                      <a:pt x="1515" y="1601"/>
                    </a:moveTo>
                    <a:cubicBezTo>
                      <a:pt x="1987" y="1601"/>
                      <a:pt x="2372" y="1985"/>
                      <a:pt x="2372" y="2457"/>
                    </a:cubicBezTo>
                    <a:cubicBezTo>
                      <a:pt x="2372" y="2694"/>
                      <a:pt x="2275" y="2908"/>
                      <a:pt x="2121" y="3062"/>
                    </a:cubicBezTo>
                    <a:cubicBezTo>
                      <a:pt x="2165" y="3095"/>
                      <a:pt x="2205" y="3129"/>
                      <a:pt x="2242" y="3167"/>
                    </a:cubicBezTo>
                    <a:lnTo>
                      <a:pt x="2243" y="3167"/>
                    </a:lnTo>
                    <a:cubicBezTo>
                      <a:pt x="2428" y="2979"/>
                      <a:pt x="2675" y="2876"/>
                      <a:pt x="2939" y="2874"/>
                    </a:cubicBezTo>
                    <a:cubicBezTo>
                      <a:pt x="2941" y="2874"/>
                      <a:pt x="2943" y="2874"/>
                      <a:pt x="2946" y="2874"/>
                    </a:cubicBezTo>
                    <a:cubicBezTo>
                      <a:pt x="3206" y="2874"/>
                      <a:pt x="3452" y="2976"/>
                      <a:pt x="3638" y="3159"/>
                    </a:cubicBezTo>
                    <a:cubicBezTo>
                      <a:pt x="3825" y="3344"/>
                      <a:pt x="3929" y="3591"/>
                      <a:pt x="3930" y="3855"/>
                    </a:cubicBezTo>
                    <a:cubicBezTo>
                      <a:pt x="3932" y="4119"/>
                      <a:pt x="3831" y="4367"/>
                      <a:pt x="3645" y="4555"/>
                    </a:cubicBezTo>
                    <a:cubicBezTo>
                      <a:pt x="3603" y="4597"/>
                      <a:pt x="3546" y="4619"/>
                      <a:pt x="3489" y="4619"/>
                    </a:cubicBezTo>
                    <a:cubicBezTo>
                      <a:pt x="3433" y="4619"/>
                      <a:pt x="3377" y="4598"/>
                      <a:pt x="3334" y="4556"/>
                    </a:cubicBezTo>
                    <a:cubicBezTo>
                      <a:pt x="3248" y="4471"/>
                      <a:pt x="3247" y="4331"/>
                      <a:pt x="3333" y="4245"/>
                    </a:cubicBezTo>
                    <a:cubicBezTo>
                      <a:pt x="3435" y="4141"/>
                      <a:pt x="3491" y="4004"/>
                      <a:pt x="3490" y="3858"/>
                    </a:cubicBezTo>
                    <a:cubicBezTo>
                      <a:pt x="3490" y="3712"/>
                      <a:pt x="3432" y="3575"/>
                      <a:pt x="3328" y="3472"/>
                    </a:cubicBezTo>
                    <a:cubicBezTo>
                      <a:pt x="3225" y="3370"/>
                      <a:pt x="3089" y="3314"/>
                      <a:pt x="2944" y="3314"/>
                    </a:cubicBezTo>
                    <a:cubicBezTo>
                      <a:pt x="2943" y="3314"/>
                      <a:pt x="2942" y="3314"/>
                      <a:pt x="2941" y="3314"/>
                    </a:cubicBezTo>
                    <a:cubicBezTo>
                      <a:pt x="2795" y="3315"/>
                      <a:pt x="2658" y="3372"/>
                      <a:pt x="2556" y="3476"/>
                    </a:cubicBezTo>
                    <a:cubicBezTo>
                      <a:pt x="2528" y="3504"/>
                      <a:pt x="2503" y="3535"/>
                      <a:pt x="2482" y="3568"/>
                    </a:cubicBezTo>
                    <a:cubicBezTo>
                      <a:pt x="2551" y="3787"/>
                      <a:pt x="2541" y="4021"/>
                      <a:pt x="2452" y="4236"/>
                    </a:cubicBezTo>
                    <a:cubicBezTo>
                      <a:pt x="2352" y="4479"/>
                      <a:pt x="2163" y="4670"/>
                      <a:pt x="1919" y="4771"/>
                    </a:cubicBezTo>
                    <a:cubicBezTo>
                      <a:pt x="1796" y="4823"/>
                      <a:pt x="1668" y="4847"/>
                      <a:pt x="1541" y="4847"/>
                    </a:cubicBezTo>
                    <a:cubicBezTo>
                      <a:pt x="1155" y="4847"/>
                      <a:pt x="788" y="4618"/>
                      <a:pt x="630" y="4240"/>
                    </a:cubicBezTo>
                    <a:cubicBezTo>
                      <a:pt x="582" y="4128"/>
                      <a:pt x="636" y="3999"/>
                      <a:pt x="748" y="3952"/>
                    </a:cubicBezTo>
                    <a:cubicBezTo>
                      <a:pt x="776" y="3941"/>
                      <a:pt x="804" y="3935"/>
                      <a:pt x="833" y="3935"/>
                    </a:cubicBezTo>
                    <a:cubicBezTo>
                      <a:pt x="919" y="3935"/>
                      <a:pt x="1001" y="3986"/>
                      <a:pt x="1036" y="4071"/>
                    </a:cubicBezTo>
                    <a:cubicBezTo>
                      <a:pt x="1092" y="4205"/>
                      <a:pt x="1197" y="4310"/>
                      <a:pt x="1333" y="4366"/>
                    </a:cubicBezTo>
                    <a:cubicBezTo>
                      <a:pt x="1399" y="4393"/>
                      <a:pt x="1470" y="4407"/>
                      <a:pt x="1540" y="4407"/>
                    </a:cubicBezTo>
                    <a:cubicBezTo>
                      <a:pt x="1612" y="4407"/>
                      <a:pt x="1683" y="4393"/>
                      <a:pt x="1751" y="4365"/>
                    </a:cubicBezTo>
                    <a:cubicBezTo>
                      <a:pt x="2028" y="4249"/>
                      <a:pt x="2160" y="3929"/>
                      <a:pt x="2044" y="3650"/>
                    </a:cubicBezTo>
                    <a:cubicBezTo>
                      <a:pt x="1988" y="3516"/>
                      <a:pt x="1883" y="3411"/>
                      <a:pt x="1748" y="3355"/>
                    </a:cubicBezTo>
                    <a:cubicBezTo>
                      <a:pt x="1681" y="3327"/>
                      <a:pt x="1610" y="3314"/>
                      <a:pt x="1540" y="3314"/>
                    </a:cubicBezTo>
                    <a:cubicBezTo>
                      <a:pt x="1468" y="3314"/>
                      <a:pt x="1397" y="3328"/>
                      <a:pt x="1330" y="3356"/>
                    </a:cubicBezTo>
                    <a:cubicBezTo>
                      <a:pt x="1302" y="3367"/>
                      <a:pt x="1273" y="3373"/>
                      <a:pt x="1245" y="3373"/>
                    </a:cubicBezTo>
                    <a:cubicBezTo>
                      <a:pt x="1159" y="3373"/>
                      <a:pt x="1077" y="3322"/>
                      <a:pt x="1043" y="3238"/>
                    </a:cubicBezTo>
                    <a:cubicBezTo>
                      <a:pt x="995" y="3125"/>
                      <a:pt x="1049" y="2997"/>
                      <a:pt x="1160" y="2950"/>
                    </a:cubicBezTo>
                    <a:cubicBezTo>
                      <a:pt x="1271" y="2903"/>
                      <a:pt x="1388" y="2879"/>
                      <a:pt x="1504" y="2875"/>
                    </a:cubicBezTo>
                    <a:cubicBezTo>
                      <a:pt x="1508" y="2875"/>
                      <a:pt x="1511" y="2874"/>
                      <a:pt x="1515" y="2874"/>
                    </a:cubicBezTo>
                    <a:cubicBezTo>
                      <a:pt x="1745" y="2874"/>
                      <a:pt x="1931" y="2687"/>
                      <a:pt x="1931" y="2457"/>
                    </a:cubicBezTo>
                    <a:cubicBezTo>
                      <a:pt x="1931" y="2228"/>
                      <a:pt x="1745" y="2041"/>
                      <a:pt x="1515" y="2041"/>
                    </a:cubicBezTo>
                    <a:cubicBezTo>
                      <a:pt x="1286" y="2041"/>
                      <a:pt x="1099" y="2228"/>
                      <a:pt x="1099" y="2457"/>
                    </a:cubicBezTo>
                    <a:cubicBezTo>
                      <a:pt x="1099" y="2579"/>
                      <a:pt x="1001" y="2677"/>
                      <a:pt x="879" y="2677"/>
                    </a:cubicBezTo>
                    <a:cubicBezTo>
                      <a:pt x="757" y="2677"/>
                      <a:pt x="659" y="2579"/>
                      <a:pt x="659" y="2457"/>
                    </a:cubicBezTo>
                    <a:cubicBezTo>
                      <a:pt x="659" y="1985"/>
                      <a:pt x="1043" y="1601"/>
                      <a:pt x="1515" y="1601"/>
                    </a:cubicBezTo>
                    <a:close/>
                    <a:moveTo>
                      <a:pt x="1" y="0"/>
                    </a:moveTo>
                    <a:lnTo>
                      <a:pt x="1" y="6247"/>
                    </a:lnTo>
                    <a:cubicBezTo>
                      <a:pt x="1" y="6397"/>
                      <a:pt x="123" y="6519"/>
                      <a:pt x="274" y="6519"/>
                    </a:cubicBezTo>
                    <a:lnTo>
                      <a:pt x="5261" y="6519"/>
                    </a:lnTo>
                    <a:cubicBezTo>
                      <a:pt x="5381" y="6519"/>
                      <a:pt x="5479" y="6422"/>
                      <a:pt x="5479" y="6301"/>
                    </a:cubicBezTo>
                    <a:lnTo>
                      <a:pt x="5479" y="55"/>
                    </a:lnTo>
                    <a:lnTo>
                      <a:pt x="274" y="55"/>
                    </a:lnTo>
                    <a:cubicBezTo>
                      <a:pt x="177" y="55"/>
                      <a:pt x="85" y="36"/>
                      <a:pt x="1"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38"/>
              <p:cNvSpPr/>
              <p:nvPr/>
            </p:nvSpPr>
            <p:spPr>
              <a:xfrm>
                <a:off x="3680175" y="3587175"/>
                <a:ext cx="137125" cy="13700"/>
              </a:xfrm>
              <a:custGeom>
                <a:avLst/>
                <a:gdLst/>
                <a:ahLst/>
                <a:cxnLst/>
                <a:rect l="l" t="t" r="r" b="b"/>
                <a:pathLst>
                  <a:path w="5485" h="548" extrusionOk="0">
                    <a:moveTo>
                      <a:pt x="280" y="1"/>
                    </a:moveTo>
                    <a:cubicBezTo>
                      <a:pt x="126" y="1"/>
                      <a:pt x="1" y="129"/>
                      <a:pt x="7" y="284"/>
                    </a:cubicBezTo>
                    <a:cubicBezTo>
                      <a:pt x="12" y="432"/>
                      <a:pt x="139" y="547"/>
                      <a:pt x="286" y="547"/>
                    </a:cubicBezTo>
                    <a:lnTo>
                      <a:pt x="5485" y="547"/>
                    </a:lnTo>
                    <a:lnTo>
                      <a:pt x="5485" y="219"/>
                    </a:lnTo>
                    <a:cubicBezTo>
                      <a:pt x="5485" y="98"/>
                      <a:pt x="5387" y="1"/>
                      <a:pt x="526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51" name="Google Shape;1251;p38"/>
          <p:cNvGrpSpPr/>
          <p:nvPr/>
        </p:nvGrpSpPr>
        <p:grpSpPr>
          <a:xfrm>
            <a:off x="2496700" y="1783725"/>
            <a:ext cx="543900" cy="543900"/>
            <a:chOff x="5088325" y="2004825"/>
            <a:chExt cx="543900" cy="543900"/>
          </a:xfrm>
        </p:grpSpPr>
        <p:sp>
          <p:nvSpPr>
            <p:cNvPr id="1252" name="Google Shape;1252;p38"/>
            <p:cNvSpPr/>
            <p:nvPr/>
          </p:nvSpPr>
          <p:spPr>
            <a:xfrm>
              <a:off x="5088325" y="2004825"/>
              <a:ext cx="543900" cy="543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53" name="Google Shape;1253;p38"/>
            <p:cNvGrpSpPr/>
            <p:nvPr/>
          </p:nvGrpSpPr>
          <p:grpSpPr>
            <a:xfrm>
              <a:off x="5201086" y="2117584"/>
              <a:ext cx="318381" cy="318381"/>
              <a:chOff x="3923425" y="3979700"/>
              <a:chExt cx="186275" cy="186275"/>
            </a:xfrm>
          </p:grpSpPr>
          <p:sp>
            <p:nvSpPr>
              <p:cNvPr id="1254" name="Google Shape;1254;p38"/>
              <p:cNvSpPr/>
              <p:nvPr/>
            </p:nvSpPr>
            <p:spPr>
              <a:xfrm>
                <a:off x="4011075" y="4034450"/>
                <a:ext cx="10950" cy="18150"/>
              </a:xfrm>
              <a:custGeom>
                <a:avLst/>
                <a:gdLst/>
                <a:ahLst/>
                <a:cxnLst/>
                <a:rect l="l" t="t" r="r" b="b"/>
                <a:pathLst>
                  <a:path w="438" h="726" extrusionOk="0">
                    <a:moveTo>
                      <a:pt x="219" y="0"/>
                    </a:moveTo>
                    <a:cubicBezTo>
                      <a:pt x="145" y="0"/>
                      <a:pt x="72" y="5"/>
                      <a:pt x="1" y="16"/>
                    </a:cubicBezTo>
                    <a:lnTo>
                      <a:pt x="1" y="726"/>
                    </a:lnTo>
                    <a:cubicBezTo>
                      <a:pt x="71" y="707"/>
                      <a:pt x="144" y="697"/>
                      <a:pt x="219" y="697"/>
                    </a:cubicBezTo>
                    <a:cubicBezTo>
                      <a:pt x="295" y="697"/>
                      <a:pt x="368" y="707"/>
                      <a:pt x="437" y="726"/>
                    </a:cubicBezTo>
                    <a:lnTo>
                      <a:pt x="437" y="16"/>
                    </a:lnTo>
                    <a:cubicBezTo>
                      <a:pt x="367" y="5"/>
                      <a:pt x="293" y="0"/>
                      <a:pt x="219"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38"/>
              <p:cNvSpPr/>
              <p:nvPr/>
            </p:nvSpPr>
            <p:spPr>
              <a:xfrm>
                <a:off x="3985825" y="4042100"/>
                <a:ext cx="20300" cy="20300"/>
              </a:xfrm>
              <a:custGeom>
                <a:avLst/>
                <a:gdLst/>
                <a:ahLst/>
                <a:cxnLst/>
                <a:rect l="l" t="t" r="r" b="b"/>
                <a:pathLst>
                  <a:path w="812" h="812" extrusionOk="0">
                    <a:moveTo>
                      <a:pt x="310" y="1"/>
                    </a:moveTo>
                    <a:cubicBezTo>
                      <a:pt x="193" y="89"/>
                      <a:pt x="89" y="193"/>
                      <a:pt x="0" y="310"/>
                    </a:cubicBezTo>
                    <a:lnTo>
                      <a:pt x="503" y="812"/>
                    </a:lnTo>
                    <a:cubicBezTo>
                      <a:pt x="577" y="683"/>
                      <a:pt x="683" y="577"/>
                      <a:pt x="812" y="503"/>
                    </a:cubicBezTo>
                    <a:lnTo>
                      <a:pt x="310" y="1"/>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38"/>
              <p:cNvSpPr/>
              <p:nvPr/>
            </p:nvSpPr>
            <p:spPr>
              <a:xfrm>
                <a:off x="3978150" y="4067350"/>
                <a:ext cx="18175" cy="10950"/>
              </a:xfrm>
              <a:custGeom>
                <a:avLst/>
                <a:gdLst/>
                <a:ahLst/>
                <a:cxnLst/>
                <a:rect l="l" t="t" r="r" b="b"/>
                <a:pathLst>
                  <a:path w="727" h="438" extrusionOk="0">
                    <a:moveTo>
                      <a:pt x="17" y="1"/>
                    </a:moveTo>
                    <a:cubicBezTo>
                      <a:pt x="6" y="72"/>
                      <a:pt x="1" y="145"/>
                      <a:pt x="1" y="219"/>
                    </a:cubicBezTo>
                    <a:cubicBezTo>
                      <a:pt x="1" y="293"/>
                      <a:pt x="6" y="367"/>
                      <a:pt x="17" y="437"/>
                    </a:cubicBezTo>
                    <a:lnTo>
                      <a:pt x="727" y="437"/>
                    </a:lnTo>
                    <a:cubicBezTo>
                      <a:pt x="708" y="368"/>
                      <a:pt x="698" y="295"/>
                      <a:pt x="698" y="219"/>
                    </a:cubicBezTo>
                    <a:cubicBezTo>
                      <a:pt x="698" y="144"/>
                      <a:pt x="708" y="71"/>
                      <a:pt x="72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38"/>
              <p:cNvSpPr/>
              <p:nvPr/>
            </p:nvSpPr>
            <p:spPr>
              <a:xfrm>
                <a:off x="3985825" y="4083275"/>
                <a:ext cx="20300" cy="20275"/>
              </a:xfrm>
              <a:custGeom>
                <a:avLst/>
                <a:gdLst/>
                <a:ahLst/>
                <a:cxnLst/>
                <a:rect l="l" t="t" r="r" b="b"/>
                <a:pathLst>
                  <a:path w="812" h="811" extrusionOk="0">
                    <a:moveTo>
                      <a:pt x="503" y="0"/>
                    </a:moveTo>
                    <a:lnTo>
                      <a:pt x="0" y="502"/>
                    </a:lnTo>
                    <a:cubicBezTo>
                      <a:pt x="89" y="619"/>
                      <a:pt x="193" y="723"/>
                      <a:pt x="310" y="811"/>
                    </a:cubicBezTo>
                    <a:lnTo>
                      <a:pt x="812" y="309"/>
                    </a:lnTo>
                    <a:cubicBezTo>
                      <a:pt x="683" y="234"/>
                      <a:pt x="577" y="128"/>
                      <a:pt x="50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38"/>
              <p:cNvSpPr/>
              <p:nvPr/>
            </p:nvSpPr>
            <p:spPr>
              <a:xfrm>
                <a:off x="4011075" y="4093050"/>
                <a:ext cx="10950" cy="18175"/>
              </a:xfrm>
              <a:custGeom>
                <a:avLst/>
                <a:gdLst/>
                <a:ahLst/>
                <a:cxnLst/>
                <a:rect l="l" t="t" r="r" b="b"/>
                <a:pathLst>
                  <a:path w="438" h="727" extrusionOk="0">
                    <a:moveTo>
                      <a:pt x="1" y="1"/>
                    </a:moveTo>
                    <a:lnTo>
                      <a:pt x="1" y="711"/>
                    </a:lnTo>
                    <a:cubicBezTo>
                      <a:pt x="72" y="721"/>
                      <a:pt x="145" y="727"/>
                      <a:pt x="219" y="727"/>
                    </a:cubicBezTo>
                    <a:cubicBezTo>
                      <a:pt x="293" y="727"/>
                      <a:pt x="367" y="721"/>
                      <a:pt x="437" y="711"/>
                    </a:cubicBezTo>
                    <a:lnTo>
                      <a:pt x="437" y="1"/>
                    </a:lnTo>
                    <a:cubicBezTo>
                      <a:pt x="368" y="20"/>
                      <a:pt x="295" y="29"/>
                      <a:pt x="219" y="29"/>
                    </a:cubicBezTo>
                    <a:cubicBezTo>
                      <a:pt x="144" y="29"/>
                      <a:pt x="71" y="20"/>
                      <a:pt x="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38"/>
              <p:cNvSpPr/>
              <p:nvPr/>
            </p:nvSpPr>
            <p:spPr>
              <a:xfrm>
                <a:off x="4027000" y="4083275"/>
                <a:ext cx="20275" cy="20275"/>
              </a:xfrm>
              <a:custGeom>
                <a:avLst/>
                <a:gdLst/>
                <a:ahLst/>
                <a:cxnLst/>
                <a:rect l="l" t="t" r="r" b="b"/>
                <a:pathLst>
                  <a:path w="811" h="811" extrusionOk="0">
                    <a:moveTo>
                      <a:pt x="308" y="0"/>
                    </a:moveTo>
                    <a:cubicBezTo>
                      <a:pt x="234" y="128"/>
                      <a:pt x="128" y="234"/>
                      <a:pt x="0" y="309"/>
                    </a:cubicBezTo>
                    <a:lnTo>
                      <a:pt x="502" y="811"/>
                    </a:lnTo>
                    <a:cubicBezTo>
                      <a:pt x="619" y="723"/>
                      <a:pt x="723" y="619"/>
                      <a:pt x="810" y="502"/>
                    </a:cubicBezTo>
                    <a:lnTo>
                      <a:pt x="308" y="0"/>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38"/>
              <p:cNvSpPr/>
              <p:nvPr/>
            </p:nvSpPr>
            <p:spPr>
              <a:xfrm>
                <a:off x="4036775" y="4067350"/>
                <a:ext cx="18175" cy="10950"/>
              </a:xfrm>
              <a:custGeom>
                <a:avLst/>
                <a:gdLst/>
                <a:ahLst/>
                <a:cxnLst/>
                <a:rect l="l" t="t" r="r" b="b"/>
                <a:pathLst>
                  <a:path w="727" h="438" extrusionOk="0">
                    <a:moveTo>
                      <a:pt x="0" y="1"/>
                    </a:moveTo>
                    <a:cubicBezTo>
                      <a:pt x="20" y="71"/>
                      <a:pt x="29" y="144"/>
                      <a:pt x="29" y="219"/>
                    </a:cubicBezTo>
                    <a:cubicBezTo>
                      <a:pt x="29" y="295"/>
                      <a:pt x="20" y="368"/>
                      <a:pt x="0" y="437"/>
                    </a:cubicBezTo>
                    <a:lnTo>
                      <a:pt x="711" y="437"/>
                    </a:lnTo>
                    <a:cubicBezTo>
                      <a:pt x="721" y="367"/>
                      <a:pt x="727" y="293"/>
                      <a:pt x="727" y="219"/>
                    </a:cubicBezTo>
                    <a:cubicBezTo>
                      <a:pt x="727" y="145"/>
                      <a:pt x="721" y="72"/>
                      <a:pt x="71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38"/>
              <p:cNvSpPr/>
              <p:nvPr/>
            </p:nvSpPr>
            <p:spPr>
              <a:xfrm>
                <a:off x="3923425" y="3979700"/>
                <a:ext cx="186275" cy="186275"/>
              </a:xfrm>
              <a:custGeom>
                <a:avLst/>
                <a:gdLst/>
                <a:ahLst/>
                <a:cxnLst/>
                <a:rect l="l" t="t" r="r" b="b"/>
                <a:pathLst>
                  <a:path w="7451" h="7451" extrusionOk="0">
                    <a:moveTo>
                      <a:pt x="3725" y="1754"/>
                    </a:moveTo>
                    <a:cubicBezTo>
                      <a:pt x="4813" y="1754"/>
                      <a:pt x="5697" y="2638"/>
                      <a:pt x="5697" y="3725"/>
                    </a:cubicBezTo>
                    <a:cubicBezTo>
                      <a:pt x="5697" y="4812"/>
                      <a:pt x="4813" y="5698"/>
                      <a:pt x="3725" y="5698"/>
                    </a:cubicBezTo>
                    <a:cubicBezTo>
                      <a:pt x="2638" y="5698"/>
                      <a:pt x="1753" y="4812"/>
                      <a:pt x="1753" y="3725"/>
                    </a:cubicBezTo>
                    <a:cubicBezTo>
                      <a:pt x="1753" y="2638"/>
                      <a:pt x="2638" y="1754"/>
                      <a:pt x="3725" y="1754"/>
                    </a:cubicBezTo>
                    <a:close/>
                    <a:moveTo>
                      <a:pt x="3725" y="0"/>
                    </a:moveTo>
                    <a:cubicBezTo>
                      <a:pt x="3604" y="0"/>
                      <a:pt x="3507" y="98"/>
                      <a:pt x="3507" y="219"/>
                    </a:cubicBezTo>
                    <a:lnTo>
                      <a:pt x="3507" y="885"/>
                    </a:lnTo>
                    <a:cubicBezTo>
                      <a:pt x="2885" y="932"/>
                      <a:pt x="2319" y="1180"/>
                      <a:pt x="1872" y="1563"/>
                    </a:cubicBezTo>
                    <a:lnTo>
                      <a:pt x="1400" y="1091"/>
                    </a:lnTo>
                    <a:cubicBezTo>
                      <a:pt x="1357" y="1049"/>
                      <a:pt x="1301" y="1027"/>
                      <a:pt x="1245" y="1027"/>
                    </a:cubicBezTo>
                    <a:cubicBezTo>
                      <a:pt x="1189" y="1027"/>
                      <a:pt x="1134" y="1049"/>
                      <a:pt x="1091" y="1091"/>
                    </a:cubicBezTo>
                    <a:cubicBezTo>
                      <a:pt x="1006" y="1176"/>
                      <a:pt x="1006" y="1314"/>
                      <a:pt x="1091" y="1400"/>
                    </a:cubicBezTo>
                    <a:lnTo>
                      <a:pt x="1563" y="1872"/>
                    </a:lnTo>
                    <a:cubicBezTo>
                      <a:pt x="1180" y="2319"/>
                      <a:pt x="932" y="2885"/>
                      <a:pt x="885" y="3507"/>
                    </a:cubicBezTo>
                    <a:lnTo>
                      <a:pt x="218" y="3507"/>
                    </a:lnTo>
                    <a:cubicBezTo>
                      <a:pt x="98" y="3507"/>
                      <a:pt x="0" y="3605"/>
                      <a:pt x="0" y="3725"/>
                    </a:cubicBezTo>
                    <a:cubicBezTo>
                      <a:pt x="0" y="3846"/>
                      <a:pt x="98" y="3943"/>
                      <a:pt x="218" y="3943"/>
                    </a:cubicBezTo>
                    <a:lnTo>
                      <a:pt x="885" y="3943"/>
                    </a:lnTo>
                    <a:cubicBezTo>
                      <a:pt x="932" y="4565"/>
                      <a:pt x="1180" y="5132"/>
                      <a:pt x="1563" y="5578"/>
                    </a:cubicBezTo>
                    <a:lnTo>
                      <a:pt x="1091" y="6051"/>
                    </a:lnTo>
                    <a:cubicBezTo>
                      <a:pt x="1006" y="6136"/>
                      <a:pt x="1006" y="6275"/>
                      <a:pt x="1091" y="6359"/>
                    </a:cubicBezTo>
                    <a:cubicBezTo>
                      <a:pt x="1134" y="6402"/>
                      <a:pt x="1189" y="6423"/>
                      <a:pt x="1245" y="6423"/>
                    </a:cubicBezTo>
                    <a:cubicBezTo>
                      <a:pt x="1301" y="6423"/>
                      <a:pt x="1357" y="6402"/>
                      <a:pt x="1400" y="6359"/>
                    </a:cubicBezTo>
                    <a:lnTo>
                      <a:pt x="1872" y="5887"/>
                    </a:lnTo>
                    <a:cubicBezTo>
                      <a:pt x="2319" y="6270"/>
                      <a:pt x="2885" y="6518"/>
                      <a:pt x="3507" y="6565"/>
                    </a:cubicBezTo>
                    <a:lnTo>
                      <a:pt x="3507" y="7233"/>
                    </a:lnTo>
                    <a:cubicBezTo>
                      <a:pt x="3507" y="7353"/>
                      <a:pt x="3604" y="7451"/>
                      <a:pt x="3725" y="7451"/>
                    </a:cubicBezTo>
                    <a:cubicBezTo>
                      <a:pt x="3845" y="7451"/>
                      <a:pt x="3943" y="7353"/>
                      <a:pt x="3943" y="7233"/>
                    </a:cubicBezTo>
                    <a:lnTo>
                      <a:pt x="3943" y="6565"/>
                    </a:lnTo>
                    <a:cubicBezTo>
                      <a:pt x="4565" y="6518"/>
                      <a:pt x="5132" y="6270"/>
                      <a:pt x="5579" y="5887"/>
                    </a:cubicBezTo>
                    <a:lnTo>
                      <a:pt x="6051" y="6359"/>
                    </a:lnTo>
                    <a:cubicBezTo>
                      <a:pt x="6094" y="6402"/>
                      <a:pt x="6149" y="6423"/>
                      <a:pt x="6205" y="6423"/>
                    </a:cubicBezTo>
                    <a:cubicBezTo>
                      <a:pt x="6261" y="6423"/>
                      <a:pt x="6316" y="6402"/>
                      <a:pt x="6359" y="6359"/>
                    </a:cubicBezTo>
                    <a:cubicBezTo>
                      <a:pt x="6445" y="6275"/>
                      <a:pt x="6445" y="6136"/>
                      <a:pt x="6359" y="6051"/>
                    </a:cubicBezTo>
                    <a:lnTo>
                      <a:pt x="5887" y="5578"/>
                    </a:lnTo>
                    <a:cubicBezTo>
                      <a:pt x="6270" y="5132"/>
                      <a:pt x="6518" y="4565"/>
                      <a:pt x="6565" y="3943"/>
                    </a:cubicBezTo>
                    <a:lnTo>
                      <a:pt x="7232" y="3943"/>
                    </a:lnTo>
                    <a:cubicBezTo>
                      <a:pt x="7353" y="3943"/>
                      <a:pt x="7451" y="3846"/>
                      <a:pt x="7451" y="3725"/>
                    </a:cubicBezTo>
                    <a:cubicBezTo>
                      <a:pt x="7451" y="3605"/>
                      <a:pt x="7353" y="3507"/>
                      <a:pt x="7232" y="3507"/>
                    </a:cubicBezTo>
                    <a:lnTo>
                      <a:pt x="6565" y="3507"/>
                    </a:lnTo>
                    <a:cubicBezTo>
                      <a:pt x="6518" y="2885"/>
                      <a:pt x="6270" y="2319"/>
                      <a:pt x="5887" y="1872"/>
                    </a:cubicBezTo>
                    <a:lnTo>
                      <a:pt x="6359" y="1400"/>
                    </a:lnTo>
                    <a:cubicBezTo>
                      <a:pt x="6445" y="1314"/>
                      <a:pt x="6445" y="1176"/>
                      <a:pt x="6359" y="1091"/>
                    </a:cubicBezTo>
                    <a:cubicBezTo>
                      <a:pt x="6317" y="1049"/>
                      <a:pt x="6261" y="1027"/>
                      <a:pt x="6205" y="1027"/>
                    </a:cubicBezTo>
                    <a:cubicBezTo>
                      <a:pt x="6149" y="1027"/>
                      <a:pt x="6093" y="1049"/>
                      <a:pt x="6051" y="1091"/>
                    </a:cubicBezTo>
                    <a:lnTo>
                      <a:pt x="5579" y="1563"/>
                    </a:lnTo>
                    <a:cubicBezTo>
                      <a:pt x="5132" y="1180"/>
                      <a:pt x="4565" y="932"/>
                      <a:pt x="3943" y="885"/>
                    </a:cubicBezTo>
                    <a:lnTo>
                      <a:pt x="3943" y="219"/>
                    </a:lnTo>
                    <a:cubicBezTo>
                      <a:pt x="3943" y="98"/>
                      <a:pt x="3845" y="0"/>
                      <a:pt x="3725"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38"/>
              <p:cNvSpPr/>
              <p:nvPr/>
            </p:nvSpPr>
            <p:spPr>
              <a:xfrm>
                <a:off x="4027000" y="4042100"/>
                <a:ext cx="20275" cy="20300"/>
              </a:xfrm>
              <a:custGeom>
                <a:avLst/>
                <a:gdLst/>
                <a:ahLst/>
                <a:cxnLst/>
                <a:rect l="l" t="t" r="r" b="b"/>
                <a:pathLst>
                  <a:path w="811" h="812" extrusionOk="0">
                    <a:moveTo>
                      <a:pt x="502" y="1"/>
                    </a:moveTo>
                    <a:lnTo>
                      <a:pt x="0" y="503"/>
                    </a:lnTo>
                    <a:cubicBezTo>
                      <a:pt x="128" y="577"/>
                      <a:pt x="234" y="683"/>
                      <a:pt x="308" y="812"/>
                    </a:cubicBezTo>
                    <a:lnTo>
                      <a:pt x="810" y="310"/>
                    </a:lnTo>
                    <a:cubicBezTo>
                      <a:pt x="723" y="193"/>
                      <a:pt x="619" y="89"/>
                      <a:pt x="5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38"/>
              <p:cNvSpPr/>
              <p:nvPr/>
            </p:nvSpPr>
            <p:spPr>
              <a:xfrm>
                <a:off x="4006500" y="4062775"/>
                <a:ext cx="20100" cy="20100"/>
              </a:xfrm>
              <a:custGeom>
                <a:avLst/>
                <a:gdLst/>
                <a:ahLst/>
                <a:cxnLst/>
                <a:rect l="l" t="t" r="r" b="b"/>
                <a:pathLst>
                  <a:path w="804" h="804" extrusionOk="0">
                    <a:moveTo>
                      <a:pt x="402" y="1"/>
                    </a:moveTo>
                    <a:cubicBezTo>
                      <a:pt x="181" y="1"/>
                      <a:pt x="0" y="181"/>
                      <a:pt x="0" y="402"/>
                    </a:cubicBezTo>
                    <a:cubicBezTo>
                      <a:pt x="0" y="624"/>
                      <a:pt x="181" y="804"/>
                      <a:pt x="402" y="804"/>
                    </a:cubicBezTo>
                    <a:cubicBezTo>
                      <a:pt x="624" y="804"/>
                      <a:pt x="804" y="624"/>
                      <a:pt x="804" y="402"/>
                    </a:cubicBezTo>
                    <a:cubicBezTo>
                      <a:pt x="804" y="181"/>
                      <a:pt x="624" y="1"/>
                      <a:pt x="4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64" name="Google Shape;1264;p38"/>
          <p:cNvGrpSpPr/>
          <p:nvPr/>
        </p:nvGrpSpPr>
        <p:grpSpPr>
          <a:xfrm>
            <a:off x="1288738" y="3113550"/>
            <a:ext cx="543900" cy="543900"/>
            <a:chOff x="3880363" y="3334650"/>
            <a:chExt cx="543900" cy="543900"/>
          </a:xfrm>
        </p:grpSpPr>
        <p:sp>
          <p:nvSpPr>
            <p:cNvPr id="1265" name="Google Shape;1265;p38"/>
            <p:cNvSpPr/>
            <p:nvPr/>
          </p:nvSpPr>
          <p:spPr>
            <a:xfrm>
              <a:off x="3880363" y="3334650"/>
              <a:ext cx="543900" cy="543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66" name="Google Shape;1266;p38"/>
            <p:cNvGrpSpPr/>
            <p:nvPr/>
          </p:nvGrpSpPr>
          <p:grpSpPr>
            <a:xfrm>
              <a:off x="4011875" y="3447416"/>
              <a:ext cx="280874" cy="318368"/>
              <a:chOff x="4596850" y="2718400"/>
              <a:chExt cx="164350" cy="186300"/>
            </a:xfrm>
          </p:grpSpPr>
          <p:sp>
            <p:nvSpPr>
              <p:cNvPr id="1267" name="Google Shape;1267;p38"/>
              <p:cNvSpPr/>
              <p:nvPr/>
            </p:nvSpPr>
            <p:spPr>
              <a:xfrm>
                <a:off x="4640675" y="2871850"/>
                <a:ext cx="76700" cy="32850"/>
              </a:xfrm>
              <a:custGeom>
                <a:avLst/>
                <a:gdLst/>
                <a:ahLst/>
                <a:cxnLst/>
                <a:rect l="l" t="t" r="r" b="b"/>
                <a:pathLst>
                  <a:path w="3068" h="1314" extrusionOk="0">
                    <a:moveTo>
                      <a:pt x="1095" y="0"/>
                    </a:moveTo>
                    <a:cubicBezTo>
                      <a:pt x="492" y="0"/>
                      <a:pt x="0" y="491"/>
                      <a:pt x="0" y="1095"/>
                    </a:cubicBezTo>
                    <a:cubicBezTo>
                      <a:pt x="0" y="1215"/>
                      <a:pt x="98" y="1313"/>
                      <a:pt x="219" y="1313"/>
                    </a:cubicBezTo>
                    <a:lnTo>
                      <a:pt x="2849" y="1313"/>
                    </a:lnTo>
                    <a:cubicBezTo>
                      <a:pt x="2970" y="1313"/>
                      <a:pt x="3068" y="1215"/>
                      <a:pt x="3068" y="1095"/>
                    </a:cubicBezTo>
                    <a:cubicBezTo>
                      <a:pt x="3068" y="491"/>
                      <a:pt x="2576" y="0"/>
                      <a:pt x="197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38"/>
              <p:cNvSpPr/>
              <p:nvPr/>
            </p:nvSpPr>
            <p:spPr>
              <a:xfrm>
                <a:off x="4596850" y="2718400"/>
                <a:ext cx="164350" cy="142475"/>
              </a:xfrm>
              <a:custGeom>
                <a:avLst/>
                <a:gdLst/>
                <a:ahLst/>
                <a:cxnLst/>
                <a:rect l="l" t="t" r="r" b="b"/>
                <a:pathLst>
                  <a:path w="6574" h="5699" extrusionOk="0">
                    <a:moveTo>
                      <a:pt x="218" y="1"/>
                    </a:moveTo>
                    <a:cubicBezTo>
                      <a:pt x="98" y="1"/>
                      <a:pt x="0" y="99"/>
                      <a:pt x="0" y="219"/>
                    </a:cubicBezTo>
                    <a:lnTo>
                      <a:pt x="0" y="1242"/>
                    </a:lnTo>
                    <a:cubicBezTo>
                      <a:pt x="0" y="2120"/>
                      <a:pt x="342" y="2945"/>
                      <a:pt x="963" y="3566"/>
                    </a:cubicBezTo>
                    <a:cubicBezTo>
                      <a:pt x="1532" y="4135"/>
                      <a:pt x="2273" y="4470"/>
                      <a:pt x="3069" y="4521"/>
                    </a:cubicBezTo>
                    <a:lnTo>
                      <a:pt x="3069" y="5699"/>
                    </a:lnTo>
                    <a:lnTo>
                      <a:pt x="3506" y="5699"/>
                    </a:lnTo>
                    <a:lnTo>
                      <a:pt x="3506" y="4521"/>
                    </a:lnTo>
                    <a:cubicBezTo>
                      <a:pt x="4301" y="4470"/>
                      <a:pt x="5043" y="4135"/>
                      <a:pt x="5612" y="3566"/>
                    </a:cubicBezTo>
                    <a:cubicBezTo>
                      <a:pt x="6233" y="2945"/>
                      <a:pt x="6574" y="2120"/>
                      <a:pt x="6574" y="1242"/>
                    </a:cubicBezTo>
                    <a:lnTo>
                      <a:pt x="6574" y="219"/>
                    </a:lnTo>
                    <a:cubicBezTo>
                      <a:pt x="6574" y="99"/>
                      <a:pt x="6476" y="1"/>
                      <a:pt x="6356" y="1"/>
                    </a:cubicBezTo>
                    <a:cubicBezTo>
                      <a:pt x="6235" y="1"/>
                      <a:pt x="6137" y="99"/>
                      <a:pt x="6137" y="219"/>
                    </a:cubicBezTo>
                    <a:lnTo>
                      <a:pt x="6137" y="1242"/>
                    </a:lnTo>
                    <a:cubicBezTo>
                      <a:pt x="6137" y="2740"/>
                      <a:pt x="4975" y="3972"/>
                      <a:pt x="3506" y="4084"/>
                    </a:cubicBezTo>
                    <a:lnTo>
                      <a:pt x="3506" y="3495"/>
                    </a:lnTo>
                    <a:cubicBezTo>
                      <a:pt x="4652" y="3385"/>
                      <a:pt x="5552" y="2417"/>
                      <a:pt x="5552" y="1242"/>
                    </a:cubicBezTo>
                    <a:lnTo>
                      <a:pt x="5552" y="219"/>
                    </a:lnTo>
                    <a:cubicBezTo>
                      <a:pt x="5552" y="99"/>
                      <a:pt x="5454" y="1"/>
                      <a:pt x="5333" y="1"/>
                    </a:cubicBezTo>
                    <a:cubicBezTo>
                      <a:pt x="5213" y="1"/>
                      <a:pt x="5115" y="99"/>
                      <a:pt x="5115" y="219"/>
                    </a:cubicBezTo>
                    <a:lnTo>
                      <a:pt x="5115" y="1242"/>
                    </a:lnTo>
                    <a:cubicBezTo>
                      <a:pt x="5115" y="2176"/>
                      <a:pt x="4410" y="2948"/>
                      <a:pt x="3506" y="3056"/>
                    </a:cubicBezTo>
                    <a:lnTo>
                      <a:pt x="3506" y="2463"/>
                    </a:lnTo>
                    <a:cubicBezTo>
                      <a:pt x="4086" y="2360"/>
                      <a:pt x="4528" y="1852"/>
                      <a:pt x="4528" y="1242"/>
                    </a:cubicBezTo>
                    <a:lnTo>
                      <a:pt x="4528" y="219"/>
                    </a:lnTo>
                    <a:cubicBezTo>
                      <a:pt x="4528" y="99"/>
                      <a:pt x="4430" y="1"/>
                      <a:pt x="4310" y="1"/>
                    </a:cubicBezTo>
                    <a:cubicBezTo>
                      <a:pt x="4189" y="1"/>
                      <a:pt x="4092" y="99"/>
                      <a:pt x="4092" y="219"/>
                    </a:cubicBezTo>
                    <a:lnTo>
                      <a:pt x="4092" y="1242"/>
                    </a:lnTo>
                    <a:cubicBezTo>
                      <a:pt x="4092" y="1610"/>
                      <a:pt x="3844" y="1921"/>
                      <a:pt x="3506" y="2016"/>
                    </a:cubicBezTo>
                    <a:lnTo>
                      <a:pt x="3506" y="219"/>
                    </a:lnTo>
                    <a:cubicBezTo>
                      <a:pt x="3506" y="99"/>
                      <a:pt x="3408" y="1"/>
                      <a:pt x="3288" y="1"/>
                    </a:cubicBezTo>
                    <a:cubicBezTo>
                      <a:pt x="3166" y="1"/>
                      <a:pt x="3069" y="99"/>
                      <a:pt x="3069" y="219"/>
                    </a:cubicBezTo>
                    <a:lnTo>
                      <a:pt x="3069" y="2016"/>
                    </a:lnTo>
                    <a:cubicBezTo>
                      <a:pt x="2731" y="1921"/>
                      <a:pt x="2482" y="1610"/>
                      <a:pt x="2482" y="1242"/>
                    </a:cubicBezTo>
                    <a:lnTo>
                      <a:pt x="2482" y="219"/>
                    </a:lnTo>
                    <a:cubicBezTo>
                      <a:pt x="2482" y="99"/>
                      <a:pt x="2385" y="1"/>
                      <a:pt x="2264" y="1"/>
                    </a:cubicBezTo>
                    <a:cubicBezTo>
                      <a:pt x="2144" y="1"/>
                      <a:pt x="2046" y="99"/>
                      <a:pt x="2046" y="219"/>
                    </a:cubicBezTo>
                    <a:lnTo>
                      <a:pt x="2046" y="1242"/>
                    </a:lnTo>
                    <a:cubicBezTo>
                      <a:pt x="2046" y="1852"/>
                      <a:pt x="2489" y="2360"/>
                      <a:pt x="3069" y="2463"/>
                    </a:cubicBezTo>
                    <a:lnTo>
                      <a:pt x="3069" y="3056"/>
                    </a:lnTo>
                    <a:cubicBezTo>
                      <a:pt x="2164" y="2948"/>
                      <a:pt x="1460" y="2176"/>
                      <a:pt x="1460" y="1242"/>
                    </a:cubicBezTo>
                    <a:lnTo>
                      <a:pt x="1460" y="219"/>
                    </a:lnTo>
                    <a:cubicBezTo>
                      <a:pt x="1460" y="99"/>
                      <a:pt x="1362" y="1"/>
                      <a:pt x="1242" y="1"/>
                    </a:cubicBezTo>
                    <a:cubicBezTo>
                      <a:pt x="1120" y="1"/>
                      <a:pt x="1023" y="99"/>
                      <a:pt x="1023" y="219"/>
                    </a:cubicBezTo>
                    <a:lnTo>
                      <a:pt x="1023" y="1242"/>
                    </a:lnTo>
                    <a:cubicBezTo>
                      <a:pt x="1023" y="2417"/>
                      <a:pt x="1923" y="3385"/>
                      <a:pt x="3069" y="3495"/>
                    </a:cubicBezTo>
                    <a:lnTo>
                      <a:pt x="3069" y="4084"/>
                    </a:lnTo>
                    <a:cubicBezTo>
                      <a:pt x="1599" y="3972"/>
                      <a:pt x="437" y="2740"/>
                      <a:pt x="437" y="1242"/>
                    </a:cubicBezTo>
                    <a:lnTo>
                      <a:pt x="437" y="219"/>
                    </a:lnTo>
                    <a:cubicBezTo>
                      <a:pt x="437" y="99"/>
                      <a:pt x="339" y="1"/>
                      <a:pt x="218"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1269" name="Google Shape;1269;p38"/>
          <p:cNvCxnSpPr/>
          <p:nvPr/>
        </p:nvCxnSpPr>
        <p:spPr>
          <a:xfrm rot="10800000" flipH="1">
            <a:off x="-352022" y="667636"/>
            <a:ext cx="6830700" cy="10500"/>
          </a:xfrm>
          <a:prstGeom prst="straightConnector1">
            <a:avLst/>
          </a:prstGeom>
          <a:noFill/>
          <a:ln w="19050" cap="flat" cmpd="sng">
            <a:solidFill>
              <a:srgbClr val="924430"/>
            </a:solidFill>
            <a:prstDash val="solid"/>
            <a:round/>
            <a:headEnd type="none" w="med" len="med"/>
            <a:tailEnd type="none" w="med" len="med"/>
          </a:ln>
        </p:spPr>
      </p:cxnSp>
      <p:cxnSp>
        <p:nvCxnSpPr>
          <p:cNvPr id="1270" name="Google Shape;1270;p38"/>
          <p:cNvCxnSpPr/>
          <p:nvPr/>
        </p:nvCxnSpPr>
        <p:spPr>
          <a:xfrm rot="10800000" flipH="1">
            <a:off x="3421678" y="4441311"/>
            <a:ext cx="6830700" cy="10500"/>
          </a:xfrm>
          <a:prstGeom prst="straightConnector1">
            <a:avLst/>
          </a:prstGeom>
          <a:noFill/>
          <a:ln w="19050" cap="flat" cmpd="sng">
            <a:solidFill>
              <a:srgbClr val="924430"/>
            </a:solidFill>
            <a:prstDash val="solid"/>
            <a:round/>
            <a:headEnd type="none" w="med" len="med"/>
            <a:tailEnd type="none" w="med" len="med"/>
          </a:ln>
        </p:spPr>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274"/>
        <p:cNvGrpSpPr/>
        <p:nvPr/>
      </p:nvGrpSpPr>
      <p:grpSpPr>
        <a:xfrm>
          <a:off x="0" y="0"/>
          <a:ext cx="0" cy="0"/>
          <a:chOff x="0" y="0"/>
          <a:chExt cx="0" cy="0"/>
        </a:xfrm>
      </p:grpSpPr>
      <p:grpSp>
        <p:nvGrpSpPr>
          <p:cNvPr id="1275" name="Google Shape;1275;p39"/>
          <p:cNvGrpSpPr/>
          <p:nvPr/>
        </p:nvGrpSpPr>
        <p:grpSpPr>
          <a:xfrm flipH="1">
            <a:off x="1145205" y="1026339"/>
            <a:ext cx="6853947" cy="966145"/>
            <a:chOff x="3761210" y="2224138"/>
            <a:chExt cx="4925582" cy="494622"/>
          </a:xfrm>
        </p:grpSpPr>
        <p:grpSp>
          <p:nvGrpSpPr>
            <p:cNvPr id="1276" name="Google Shape;1276;p39"/>
            <p:cNvGrpSpPr/>
            <p:nvPr/>
          </p:nvGrpSpPr>
          <p:grpSpPr>
            <a:xfrm>
              <a:off x="3761212" y="2224138"/>
              <a:ext cx="4925580" cy="494622"/>
              <a:chOff x="3526050" y="2224138"/>
              <a:chExt cx="4925580" cy="494622"/>
            </a:xfrm>
          </p:grpSpPr>
          <p:sp>
            <p:nvSpPr>
              <p:cNvPr id="1277" name="Google Shape;1277;p39"/>
              <p:cNvSpPr/>
              <p:nvPr/>
            </p:nvSpPr>
            <p:spPr>
              <a:xfrm>
                <a:off x="3526050" y="2224175"/>
                <a:ext cx="3970503" cy="494546"/>
              </a:xfrm>
              <a:custGeom>
                <a:avLst/>
                <a:gdLst/>
                <a:ahLst/>
                <a:cxnLst/>
                <a:rect l="l" t="t" r="r" b="b"/>
                <a:pathLst>
                  <a:path w="42124" h="6495" extrusionOk="0">
                    <a:moveTo>
                      <a:pt x="90" y="0"/>
                    </a:moveTo>
                    <a:cubicBezTo>
                      <a:pt x="41" y="0"/>
                      <a:pt x="0" y="41"/>
                      <a:pt x="0" y="90"/>
                    </a:cubicBezTo>
                    <a:lnTo>
                      <a:pt x="0" y="6405"/>
                    </a:lnTo>
                    <a:cubicBezTo>
                      <a:pt x="0" y="6454"/>
                      <a:pt x="41" y="6494"/>
                      <a:pt x="90" y="6494"/>
                    </a:cubicBezTo>
                    <a:lnTo>
                      <a:pt x="42035" y="6494"/>
                    </a:lnTo>
                    <a:cubicBezTo>
                      <a:pt x="42084" y="6494"/>
                      <a:pt x="42124" y="6454"/>
                      <a:pt x="42124" y="6405"/>
                    </a:cubicBezTo>
                    <a:lnTo>
                      <a:pt x="42124" y="90"/>
                    </a:lnTo>
                    <a:cubicBezTo>
                      <a:pt x="42124" y="41"/>
                      <a:pt x="42084" y="0"/>
                      <a:pt x="420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39"/>
              <p:cNvSpPr/>
              <p:nvPr/>
            </p:nvSpPr>
            <p:spPr>
              <a:xfrm>
                <a:off x="7580400" y="2224138"/>
                <a:ext cx="871230" cy="494622"/>
              </a:xfrm>
              <a:custGeom>
                <a:avLst/>
                <a:gdLst/>
                <a:ahLst/>
                <a:cxnLst/>
                <a:rect l="l" t="t" r="r" b="b"/>
                <a:pathLst>
                  <a:path w="42124" h="6496" extrusionOk="0">
                    <a:moveTo>
                      <a:pt x="90" y="1"/>
                    </a:moveTo>
                    <a:cubicBezTo>
                      <a:pt x="41" y="1"/>
                      <a:pt x="0" y="41"/>
                      <a:pt x="0" y="90"/>
                    </a:cubicBezTo>
                    <a:lnTo>
                      <a:pt x="0" y="6405"/>
                    </a:lnTo>
                    <a:cubicBezTo>
                      <a:pt x="0" y="6455"/>
                      <a:pt x="41" y="6495"/>
                      <a:pt x="90" y="6495"/>
                    </a:cubicBezTo>
                    <a:lnTo>
                      <a:pt x="42035" y="6495"/>
                    </a:lnTo>
                    <a:cubicBezTo>
                      <a:pt x="42084" y="6495"/>
                      <a:pt x="42124" y="6455"/>
                      <a:pt x="42124" y="6405"/>
                    </a:cubicBezTo>
                    <a:lnTo>
                      <a:pt x="42124" y="90"/>
                    </a:lnTo>
                    <a:cubicBezTo>
                      <a:pt x="42124" y="41"/>
                      <a:pt x="42084" y="1"/>
                      <a:pt x="420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79" name="Google Shape;1279;p39"/>
            <p:cNvSpPr txBox="1"/>
            <p:nvPr/>
          </p:nvSpPr>
          <p:spPr>
            <a:xfrm>
              <a:off x="3761210" y="2285066"/>
              <a:ext cx="3970500" cy="3711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solidFill>
                    <a:schemeClr val="lt1"/>
                  </a:solidFill>
                  <a:latin typeface="Roboto"/>
                  <a:ea typeface="Roboto"/>
                  <a:cs typeface="Roboto"/>
                  <a:sym typeface="Roboto"/>
                </a:rPr>
                <a:t>La desconfianza institucional lleva a búsquedas de sentido en las cuales religioso/espiritual en clave no afiliada se convierte en una fuente importante de certezas, donde la flexibilidad y capacidad de adaptar estas creencias y prácticas a las necesidades espirituales propias es esencial</a:t>
              </a:r>
              <a:endParaRPr sz="1200">
                <a:solidFill>
                  <a:schemeClr val="lt1"/>
                </a:solidFill>
                <a:latin typeface="Roboto"/>
                <a:ea typeface="Roboto"/>
                <a:cs typeface="Roboto"/>
                <a:sym typeface="Roboto"/>
              </a:endParaRPr>
            </a:p>
          </p:txBody>
        </p:sp>
        <p:sp>
          <p:nvSpPr>
            <p:cNvPr id="1280" name="Google Shape;1280;p39"/>
            <p:cNvSpPr txBox="1"/>
            <p:nvPr/>
          </p:nvSpPr>
          <p:spPr>
            <a:xfrm>
              <a:off x="7815563" y="2285963"/>
              <a:ext cx="871200" cy="371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lt1"/>
                  </a:solidFill>
                  <a:latin typeface="Roboto"/>
                  <a:ea typeface="Roboto"/>
                  <a:cs typeface="Roboto"/>
                  <a:sym typeface="Roboto"/>
                </a:rPr>
                <a:t>1</a:t>
              </a:r>
              <a:endParaRPr sz="1800" b="1">
                <a:solidFill>
                  <a:schemeClr val="lt1"/>
                </a:solidFill>
                <a:latin typeface="Roboto"/>
                <a:ea typeface="Roboto"/>
                <a:cs typeface="Roboto"/>
                <a:sym typeface="Roboto"/>
              </a:endParaRPr>
            </a:p>
          </p:txBody>
        </p:sp>
      </p:grpSp>
      <p:grpSp>
        <p:nvGrpSpPr>
          <p:cNvPr id="1281" name="Google Shape;1281;p39"/>
          <p:cNvGrpSpPr/>
          <p:nvPr/>
        </p:nvGrpSpPr>
        <p:grpSpPr>
          <a:xfrm flipH="1">
            <a:off x="1145209" y="2275562"/>
            <a:ext cx="6853945" cy="966119"/>
            <a:chOff x="3761212" y="3004625"/>
            <a:chExt cx="4925580" cy="494634"/>
          </a:xfrm>
        </p:grpSpPr>
        <p:grpSp>
          <p:nvGrpSpPr>
            <p:cNvPr id="1282" name="Google Shape;1282;p39"/>
            <p:cNvGrpSpPr/>
            <p:nvPr/>
          </p:nvGrpSpPr>
          <p:grpSpPr>
            <a:xfrm>
              <a:off x="3761212" y="3004625"/>
              <a:ext cx="4925580" cy="494634"/>
              <a:chOff x="3526050" y="3004625"/>
              <a:chExt cx="4925580" cy="494634"/>
            </a:xfrm>
          </p:grpSpPr>
          <p:sp>
            <p:nvSpPr>
              <p:cNvPr id="1283" name="Google Shape;1283;p39"/>
              <p:cNvSpPr/>
              <p:nvPr/>
            </p:nvSpPr>
            <p:spPr>
              <a:xfrm>
                <a:off x="3526050" y="3004625"/>
                <a:ext cx="3970503" cy="494546"/>
              </a:xfrm>
              <a:custGeom>
                <a:avLst/>
                <a:gdLst/>
                <a:ahLst/>
                <a:cxnLst/>
                <a:rect l="l" t="t" r="r" b="b"/>
                <a:pathLst>
                  <a:path w="42124" h="6495" extrusionOk="0">
                    <a:moveTo>
                      <a:pt x="90" y="0"/>
                    </a:moveTo>
                    <a:cubicBezTo>
                      <a:pt x="41" y="0"/>
                      <a:pt x="0" y="40"/>
                      <a:pt x="0" y="89"/>
                    </a:cubicBezTo>
                    <a:lnTo>
                      <a:pt x="0" y="6405"/>
                    </a:lnTo>
                    <a:cubicBezTo>
                      <a:pt x="0" y="6455"/>
                      <a:pt x="41" y="6495"/>
                      <a:pt x="90" y="6495"/>
                    </a:cubicBezTo>
                    <a:lnTo>
                      <a:pt x="42035" y="6495"/>
                    </a:lnTo>
                    <a:cubicBezTo>
                      <a:pt x="42084" y="6495"/>
                      <a:pt x="42124" y="6455"/>
                      <a:pt x="42124" y="6405"/>
                    </a:cubicBezTo>
                    <a:lnTo>
                      <a:pt x="42124" y="89"/>
                    </a:lnTo>
                    <a:cubicBezTo>
                      <a:pt x="42124" y="40"/>
                      <a:pt x="42084" y="0"/>
                      <a:pt x="4203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39"/>
              <p:cNvSpPr/>
              <p:nvPr/>
            </p:nvSpPr>
            <p:spPr>
              <a:xfrm>
                <a:off x="7580400" y="3004638"/>
                <a:ext cx="871230" cy="494622"/>
              </a:xfrm>
              <a:custGeom>
                <a:avLst/>
                <a:gdLst/>
                <a:ahLst/>
                <a:cxnLst/>
                <a:rect l="l" t="t" r="r" b="b"/>
                <a:pathLst>
                  <a:path w="42124" h="6496" extrusionOk="0">
                    <a:moveTo>
                      <a:pt x="90" y="1"/>
                    </a:moveTo>
                    <a:cubicBezTo>
                      <a:pt x="41" y="1"/>
                      <a:pt x="0" y="41"/>
                      <a:pt x="0" y="90"/>
                    </a:cubicBezTo>
                    <a:lnTo>
                      <a:pt x="0" y="6405"/>
                    </a:lnTo>
                    <a:cubicBezTo>
                      <a:pt x="0" y="6455"/>
                      <a:pt x="41" y="6495"/>
                      <a:pt x="90" y="6495"/>
                    </a:cubicBezTo>
                    <a:lnTo>
                      <a:pt x="42035" y="6495"/>
                    </a:lnTo>
                    <a:cubicBezTo>
                      <a:pt x="42084" y="6495"/>
                      <a:pt x="42124" y="6455"/>
                      <a:pt x="42124" y="6405"/>
                    </a:cubicBezTo>
                    <a:lnTo>
                      <a:pt x="42124" y="90"/>
                    </a:lnTo>
                    <a:cubicBezTo>
                      <a:pt x="42124" y="41"/>
                      <a:pt x="42084" y="1"/>
                      <a:pt x="420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85" name="Google Shape;1285;p39"/>
            <p:cNvSpPr txBox="1"/>
            <p:nvPr/>
          </p:nvSpPr>
          <p:spPr>
            <a:xfrm>
              <a:off x="3861973" y="3066954"/>
              <a:ext cx="3869700" cy="3711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solidFill>
                    <a:schemeClr val="lt1"/>
                  </a:solidFill>
                  <a:latin typeface="Roboto"/>
                  <a:ea typeface="Roboto"/>
                  <a:cs typeface="Roboto"/>
                  <a:sym typeface="Roboto"/>
                </a:rPr>
                <a:t>Predominio de una lógica pragmática donde estas identidades religiosas/espirituales no son estáticas, sino que cambian junto a las trayectorias de vida del sujeto y en función de la evaluación de su efectividad</a:t>
              </a:r>
              <a:endParaRPr sz="1200">
                <a:solidFill>
                  <a:schemeClr val="lt1"/>
                </a:solidFill>
                <a:latin typeface="Roboto"/>
                <a:ea typeface="Roboto"/>
                <a:cs typeface="Roboto"/>
                <a:sym typeface="Roboto"/>
              </a:endParaRPr>
            </a:p>
          </p:txBody>
        </p:sp>
        <p:sp>
          <p:nvSpPr>
            <p:cNvPr id="1286" name="Google Shape;1286;p39"/>
            <p:cNvSpPr txBox="1"/>
            <p:nvPr/>
          </p:nvSpPr>
          <p:spPr>
            <a:xfrm>
              <a:off x="7815563" y="3066463"/>
              <a:ext cx="871200" cy="371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lt1"/>
                  </a:solidFill>
                  <a:latin typeface="Roboto"/>
                  <a:ea typeface="Roboto"/>
                  <a:cs typeface="Roboto"/>
                  <a:sym typeface="Roboto"/>
                </a:rPr>
                <a:t>2</a:t>
              </a:r>
              <a:endParaRPr sz="1900" b="1">
                <a:solidFill>
                  <a:schemeClr val="lt1"/>
                </a:solidFill>
                <a:latin typeface="Roboto"/>
                <a:ea typeface="Roboto"/>
                <a:cs typeface="Roboto"/>
                <a:sym typeface="Roboto"/>
              </a:endParaRPr>
            </a:p>
          </p:txBody>
        </p:sp>
      </p:grpSp>
      <p:grpSp>
        <p:nvGrpSpPr>
          <p:cNvPr id="1287" name="Google Shape;1287;p39"/>
          <p:cNvGrpSpPr/>
          <p:nvPr/>
        </p:nvGrpSpPr>
        <p:grpSpPr>
          <a:xfrm flipH="1">
            <a:off x="1145209" y="3524734"/>
            <a:ext cx="6853945" cy="1235961"/>
            <a:chOff x="3761212" y="1443625"/>
            <a:chExt cx="4925580" cy="494622"/>
          </a:xfrm>
        </p:grpSpPr>
        <p:grpSp>
          <p:nvGrpSpPr>
            <p:cNvPr id="1288" name="Google Shape;1288;p39"/>
            <p:cNvGrpSpPr/>
            <p:nvPr/>
          </p:nvGrpSpPr>
          <p:grpSpPr>
            <a:xfrm>
              <a:off x="3761212" y="1443625"/>
              <a:ext cx="4925580" cy="494622"/>
              <a:chOff x="3526050" y="1443625"/>
              <a:chExt cx="4925580" cy="494622"/>
            </a:xfrm>
          </p:grpSpPr>
          <p:sp>
            <p:nvSpPr>
              <p:cNvPr id="1289" name="Google Shape;1289;p39"/>
              <p:cNvSpPr/>
              <p:nvPr/>
            </p:nvSpPr>
            <p:spPr>
              <a:xfrm>
                <a:off x="3526050" y="1443625"/>
                <a:ext cx="3970503" cy="494622"/>
              </a:xfrm>
              <a:custGeom>
                <a:avLst/>
                <a:gdLst/>
                <a:ahLst/>
                <a:cxnLst/>
                <a:rect l="l" t="t" r="r" b="b"/>
                <a:pathLst>
                  <a:path w="42124" h="6496" extrusionOk="0">
                    <a:moveTo>
                      <a:pt x="90" y="1"/>
                    </a:moveTo>
                    <a:cubicBezTo>
                      <a:pt x="41" y="1"/>
                      <a:pt x="0" y="41"/>
                      <a:pt x="0" y="90"/>
                    </a:cubicBezTo>
                    <a:lnTo>
                      <a:pt x="0" y="6405"/>
                    </a:lnTo>
                    <a:cubicBezTo>
                      <a:pt x="0" y="6455"/>
                      <a:pt x="41" y="6495"/>
                      <a:pt x="90" y="6495"/>
                    </a:cubicBezTo>
                    <a:lnTo>
                      <a:pt x="42035" y="6495"/>
                    </a:lnTo>
                    <a:cubicBezTo>
                      <a:pt x="42084" y="6495"/>
                      <a:pt x="42124" y="6455"/>
                      <a:pt x="42124" y="6405"/>
                    </a:cubicBezTo>
                    <a:lnTo>
                      <a:pt x="42124" y="90"/>
                    </a:lnTo>
                    <a:cubicBezTo>
                      <a:pt x="42124" y="41"/>
                      <a:pt x="42084" y="1"/>
                      <a:pt x="420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39"/>
              <p:cNvSpPr/>
              <p:nvPr/>
            </p:nvSpPr>
            <p:spPr>
              <a:xfrm>
                <a:off x="7580400" y="1443625"/>
                <a:ext cx="871230" cy="494622"/>
              </a:xfrm>
              <a:custGeom>
                <a:avLst/>
                <a:gdLst/>
                <a:ahLst/>
                <a:cxnLst/>
                <a:rect l="l" t="t" r="r" b="b"/>
                <a:pathLst>
                  <a:path w="42124" h="6496" extrusionOk="0">
                    <a:moveTo>
                      <a:pt x="90" y="1"/>
                    </a:moveTo>
                    <a:cubicBezTo>
                      <a:pt x="41" y="1"/>
                      <a:pt x="0" y="41"/>
                      <a:pt x="0" y="90"/>
                    </a:cubicBezTo>
                    <a:lnTo>
                      <a:pt x="0" y="6405"/>
                    </a:lnTo>
                    <a:cubicBezTo>
                      <a:pt x="0" y="6455"/>
                      <a:pt x="41" y="6495"/>
                      <a:pt x="90" y="6495"/>
                    </a:cubicBezTo>
                    <a:lnTo>
                      <a:pt x="42035" y="6495"/>
                    </a:lnTo>
                    <a:cubicBezTo>
                      <a:pt x="42084" y="6495"/>
                      <a:pt x="42124" y="6455"/>
                      <a:pt x="42124" y="6405"/>
                    </a:cubicBezTo>
                    <a:lnTo>
                      <a:pt x="42124" y="90"/>
                    </a:lnTo>
                    <a:cubicBezTo>
                      <a:pt x="42124" y="41"/>
                      <a:pt x="42084" y="1"/>
                      <a:pt x="420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91" name="Google Shape;1291;p39"/>
            <p:cNvSpPr txBox="1"/>
            <p:nvPr/>
          </p:nvSpPr>
          <p:spPr>
            <a:xfrm>
              <a:off x="3761237" y="1505447"/>
              <a:ext cx="3970500" cy="3711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solidFill>
                    <a:schemeClr val="lt1"/>
                  </a:solidFill>
                  <a:latin typeface="Roboto"/>
                  <a:ea typeface="Roboto"/>
                  <a:cs typeface="Roboto"/>
                  <a:sym typeface="Roboto"/>
                </a:rPr>
                <a:t>¿Se replica este escenario en otras universidades? ¿Cómo se configura lo religioso/espiritual en los jóvenes universitarios fuera de Santiago o fuera de Chile? ¿Es la personalización e individualización de creencias y prácticas una desintegración del carácter colectivo de lo religioso? ¿Se puede vivir lo religioso/espiritual individualmente o siempre hay una conexión con lo comunitario?</a:t>
              </a:r>
              <a:endParaRPr sz="1200">
                <a:solidFill>
                  <a:schemeClr val="lt1"/>
                </a:solidFill>
                <a:latin typeface="Roboto"/>
                <a:ea typeface="Roboto"/>
                <a:cs typeface="Roboto"/>
                <a:sym typeface="Roboto"/>
              </a:endParaRPr>
            </a:p>
          </p:txBody>
        </p:sp>
        <p:sp>
          <p:nvSpPr>
            <p:cNvPr id="1292" name="Google Shape;1292;p39"/>
            <p:cNvSpPr txBox="1"/>
            <p:nvPr/>
          </p:nvSpPr>
          <p:spPr>
            <a:xfrm>
              <a:off x="7815563" y="1505450"/>
              <a:ext cx="871200" cy="371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lt1"/>
                  </a:solidFill>
                  <a:latin typeface="Roboto"/>
                  <a:ea typeface="Roboto"/>
                  <a:cs typeface="Roboto"/>
                  <a:sym typeface="Roboto"/>
                </a:rPr>
                <a:t>3</a:t>
              </a:r>
              <a:endParaRPr sz="1800" b="1">
                <a:solidFill>
                  <a:schemeClr val="lt1"/>
                </a:solidFill>
                <a:latin typeface="Roboto"/>
                <a:ea typeface="Roboto"/>
                <a:cs typeface="Roboto"/>
                <a:sym typeface="Roboto"/>
              </a:endParaRPr>
            </a:p>
          </p:txBody>
        </p:sp>
      </p:grpSp>
      <p:sp>
        <p:nvSpPr>
          <p:cNvPr id="1293" name="Google Shape;1293;p39"/>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rgbClr val="660000"/>
                </a:solidFill>
              </a:rPr>
              <a:t>Reflexiones y nuevas interrogantes</a:t>
            </a:r>
            <a:endParaRPr sz="3000">
              <a:solidFill>
                <a:srgbClr val="66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297"/>
        <p:cNvGrpSpPr/>
        <p:nvPr/>
      </p:nvGrpSpPr>
      <p:grpSpPr>
        <a:xfrm>
          <a:off x="0" y="0"/>
          <a:ext cx="0" cy="0"/>
          <a:chOff x="0" y="0"/>
          <a:chExt cx="0" cy="0"/>
        </a:xfrm>
      </p:grpSpPr>
      <p:sp>
        <p:nvSpPr>
          <p:cNvPr id="1298" name="Google Shape;1298;p40"/>
          <p:cNvSpPr txBox="1">
            <a:spLocks noGrp="1"/>
          </p:cNvSpPr>
          <p:nvPr>
            <p:ph type="title"/>
          </p:nvPr>
        </p:nvSpPr>
        <p:spPr>
          <a:xfrm>
            <a:off x="4259075" y="1388425"/>
            <a:ext cx="4535700" cy="2268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600">
                <a:solidFill>
                  <a:srgbClr val="660000"/>
                </a:solidFill>
              </a:rPr>
              <a:t>7. Alcances y preguntas realizados por la profesora lectora</a:t>
            </a:r>
            <a:endParaRPr sz="3600">
              <a:solidFill>
                <a:srgbClr val="660000"/>
              </a:solidFill>
            </a:endParaRPr>
          </a:p>
        </p:txBody>
      </p:sp>
      <p:grpSp>
        <p:nvGrpSpPr>
          <p:cNvPr id="1299" name="Google Shape;1299;p40"/>
          <p:cNvGrpSpPr/>
          <p:nvPr/>
        </p:nvGrpSpPr>
        <p:grpSpPr>
          <a:xfrm>
            <a:off x="457208" y="1231916"/>
            <a:ext cx="3046841" cy="2655590"/>
            <a:chOff x="3048833" y="1453016"/>
            <a:chExt cx="3046841" cy="2655590"/>
          </a:xfrm>
        </p:grpSpPr>
        <p:sp>
          <p:nvSpPr>
            <p:cNvPr id="1300" name="Google Shape;1300;p40"/>
            <p:cNvSpPr/>
            <p:nvPr/>
          </p:nvSpPr>
          <p:spPr>
            <a:xfrm>
              <a:off x="3048833" y="1453016"/>
              <a:ext cx="3046841" cy="2655590"/>
            </a:xfrm>
            <a:custGeom>
              <a:avLst/>
              <a:gdLst/>
              <a:ahLst/>
              <a:cxnLst/>
              <a:rect l="l" t="t" r="r" b="b"/>
              <a:pathLst>
                <a:path w="101884" h="88838" extrusionOk="0">
                  <a:moveTo>
                    <a:pt x="50272" y="0"/>
                  </a:moveTo>
                  <a:cubicBezTo>
                    <a:pt x="31897" y="0"/>
                    <a:pt x="14791" y="11087"/>
                    <a:pt x="8322" y="29000"/>
                  </a:cubicBezTo>
                  <a:cubicBezTo>
                    <a:pt x="1" y="51995"/>
                    <a:pt x="12332" y="77546"/>
                    <a:pt x="35878" y="86063"/>
                  </a:cubicBezTo>
                  <a:cubicBezTo>
                    <a:pt x="41078" y="87945"/>
                    <a:pt x="46391" y="88838"/>
                    <a:pt x="51602" y="88838"/>
                  </a:cubicBezTo>
                  <a:cubicBezTo>
                    <a:pt x="69970" y="88838"/>
                    <a:pt x="87079" y="77751"/>
                    <a:pt x="93562" y="59838"/>
                  </a:cubicBezTo>
                  <a:cubicBezTo>
                    <a:pt x="101883" y="36843"/>
                    <a:pt x="89534" y="11292"/>
                    <a:pt x="66006" y="2775"/>
                  </a:cubicBezTo>
                  <a:cubicBezTo>
                    <a:pt x="60802" y="893"/>
                    <a:pt x="55486" y="0"/>
                    <a:pt x="50272" y="0"/>
                  </a:cubicBezTo>
                  <a:close/>
                </a:path>
              </a:pathLst>
            </a:custGeom>
            <a:solidFill>
              <a:srgbClr val="E4D3B8">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01" name="Google Shape;1301;p40"/>
            <p:cNvGrpSpPr/>
            <p:nvPr/>
          </p:nvGrpSpPr>
          <p:grpSpPr>
            <a:xfrm>
              <a:off x="3210684" y="1455331"/>
              <a:ext cx="2794138" cy="2492794"/>
              <a:chOff x="6031360" y="3076713"/>
              <a:chExt cx="539107" cy="480965"/>
            </a:xfrm>
          </p:grpSpPr>
          <p:sp>
            <p:nvSpPr>
              <p:cNvPr id="1302" name="Google Shape;1302;p40"/>
              <p:cNvSpPr/>
              <p:nvPr/>
            </p:nvSpPr>
            <p:spPr>
              <a:xfrm>
                <a:off x="6160232" y="3107767"/>
                <a:ext cx="410235" cy="449911"/>
              </a:xfrm>
              <a:custGeom>
                <a:avLst/>
                <a:gdLst/>
                <a:ahLst/>
                <a:cxnLst/>
                <a:rect l="l" t="t" r="r" b="b"/>
                <a:pathLst>
                  <a:path w="71098" h="78008" extrusionOk="0">
                    <a:moveTo>
                      <a:pt x="36108" y="3531"/>
                    </a:moveTo>
                    <a:lnTo>
                      <a:pt x="36835" y="4631"/>
                    </a:lnTo>
                    <a:cubicBezTo>
                      <a:pt x="36551" y="4826"/>
                      <a:pt x="36268" y="5039"/>
                      <a:pt x="35948" y="5217"/>
                    </a:cubicBezTo>
                    <a:cubicBezTo>
                      <a:pt x="35043" y="5749"/>
                      <a:pt x="34635" y="6459"/>
                      <a:pt x="35132" y="7488"/>
                    </a:cubicBezTo>
                    <a:cubicBezTo>
                      <a:pt x="35486" y="8208"/>
                      <a:pt x="35984" y="8561"/>
                      <a:pt x="36635" y="8561"/>
                    </a:cubicBezTo>
                    <a:cubicBezTo>
                      <a:pt x="36866" y="8561"/>
                      <a:pt x="37116" y="8517"/>
                      <a:pt x="37385" y="8428"/>
                    </a:cubicBezTo>
                    <a:cubicBezTo>
                      <a:pt x="37776" y="8304"/>
                      <a:pt x="38184" y="8198"/>
                      <a:pt x="38752" y="8056"/>
                    </a:cubicBezTo>
                    <a:lnTo>
                      <a:pt x="38752" y="8056"/>
                    </a:lnTo>
                    <a:cubicBezTo>
                      <a:pt x="38412" y="9075"/>
                      <a:pt x="37909" y="9331"/>
                      <a:pt x="37373" y="9331"/>
                    </a:cubicBezTo>
                    <a:cubicBezTo>
                      <a:pt x="36833" y="9331"/>
                      <a:pt x="36258" y="9072"/>
                      <a:pt x="35779" y="9072"/>
                    </a:cubicBezTo>
                    <a:cubicBezTo>
                      <a:pt x="35690" y="9072"/>
                      <a:pt x="35604" y="9081"/>
                      <a:pt x="35522" y="9102"/>
                    </a:cubicBezTo>
                    <a:lnTo>
                      <a:pt x="33162" y="11977"/>
                    </a:lnTo>
                    <a:lnTo>
                      <a:pt x="28585" y="11037"/>
                    </a:lnTo>
                    <a:lnTo>
                      <a:pt x="31832" y="10238"/>
                    </a:lnTo>
                    <a:cubicBezTo>
                      <a:pt x="32825" y="8162"/>
                      <a:pt x="33127" y="7062"/>
                      <a:pt x="32914" y="6228"/>
                    </a:cubicBezTo>
                    <a:lnTo>
                      <a:pt x="36108" y="3531"/>
                    </a:lnTo>
                    <a:close/>
                    <a:moveTo>
                      <a:pt x="38947" y="36232"/>
                    </a:moveTo>
                    <a:lnTo>
                      <a:pt x="38947" y="36232"/>
                    </a:lnTo>
                    <a:cubicBezTo>
                      <a:pt x="40402" y="36374"/>
                      <a:pt x="40561" y="37705"/>
                      <a:pt x="41253" y="38486"/>
                    </a:cubicBezTo>
                    <a:cubicBezTo>
                      <a:pt x="40278" y="40029"/>
                      <a:pt x="42194" y="41076"/>
                      <a:pt x="41963" y="42673"/>
                    </a:cubicBezTo>
                    <a:cubicBezTo>
                      <a:pt x="41786" y="43862"/>
                      <a:pt x="42833" y="45264"/>
                      <a:pt x="43241" y="46648"/>
                    </a:cubicBezTo>
                    <a:cubicBezTo>
                      <a:pt x="43560" y="47641"/>
                      <a:pt x="43507" y="48741"/>
                      <a:pt x="43046" y="49699"/>
                    </a:cubicBezTo>
                    <a:lnTo>
                      <a:pt x="40473" y="45760"/>
                    </a:lnTo>
                    <a:cubicBezTo>
                      <a:pt x="41449" y="42726"/>
                      <a:pt x="39160" y="39728"/>
                      <a:pt x="38947" y="36232"/>
                    </a:cubicBezTo>
                    <a:close/>
                    <a:moveTo>
                      <a:pt x="36430" y="1"/>
                    </a:moveTo>
                    <a:cubicBezTo>
                      <a:pt x="35873" y="1"/>
                      <a:pt x="35316" y="87"/>
                      <a:pt x="34759" y="284"/>
                    </a:cubicBezTo>
                    <a:cubicBezTo>
                      <a:pt x="33659" y="657"/>
                      <a:pt x="32346" y="870"/>
                      <a:pt x="31885" y="2005"/>
                    </a:cubicBezTo>
                    <a:cubicBezTo>
                      <a:pt x="31264" y="3567"/>
                      <a:pt x="29809" y="3549"/>
                      <a:pt x="28656" y="3992"/>
                    </a:cubicBezTo>
                    <a:cubicBezTo>
                      <a:pt x="26331" y="4826"/>
                      <a:pt x="26012" y="5465"/>
                      <a:pt x="27006" y="7683"/>
                    </a:cubicBezTo>
                    <a:lnTo>
                      <a:pt x="29791" y="7736"/>
                    </a:lnTo>
                    <a:lnTo>
                      <a:pt x="29046" y="10327"/>
                    </a:lnTo>
                    <a:lnTo>
                      <a:pt x="28425" y="7736"/>
                    </a:lnTo>
                    <a:lnTo>
                      <a:pt x="26633" y="11143"/>
                    </a:lnTo>
                    <a:cubicBezTo>
                      <a:pt x="25746" y="11374"/>
                      <a:pt x="24734" y="11391"/>
                      <a:pt x="24113" y="11870"/>
                    </a:cubicBezTo>
                    <a:cubicBezTo>
                      <a:pt x="22960" y="12775"/>
                      <a:pt x="21328" y="12509"/>
                      <a:pt x="20352" y="13680"/>
                    </a:cubicBezTo>
                    <a:lnTo>
                      <a:pt x="19695" y="12900"/>
                    </a:lnTo>
                    <a:lnTo>
                      <a:pt x="18808" y="14106"/>
                    </a:lnTo>
                    <a:cubicBezTo>
                      <a:pt x="18523" y="13971"/>
                      <a:pt x="18518" y="13452"/>
                      <a:pt x="18160" y="13452"/>
                    </a:cubicBezTo>
                    <a:cubicBezTo>
                      <a:pt x="18049" y="13452"/>
                      <a:pt x="17905" y="13501"/>
                      <a:pt x="17708" y="13627"/>
                    </a:cubicBezTo>
                    <a:lnTo>
                      <a:pt x="18560" y="17193"/>
                    </a:lnTo>
                    <a:cubicBezTo>
                      <a:pt x="17972" y="17718"/>
                      <a:pt x="17385" y="18062"/>
                      <a:pt x="16823" y="18062"/>
                    </a:cubicBezTo>
                    <a:cubicBezTo>
                      <a:pt x="16435" y="18062"/>
                      <a:pt x="16059" y="17897"/>
                      <a:pt x="15703" y="17513"/>
                    </a:cubicBezTo>
                    <a:cubicBezTo>
                      <a:pt x="14869" y="16626"/>
                      <a:pt x="13929" y="16750"/>
                      <a:pt x="13112" y="16643"/>
                    </a:cubicBezTo>
                    <a:lnTo>
                      <a:pt x="11196" y="21381"/>
                    </a:lnTo>
                    <a:cubicBezTo>
                      <a:pt x="11922" y="22616"/>
                      <a:pt x="12753" y="22986"/>
                      <a:pt x="13632" y="22986"/>
                    </a:cubicBezTo>
                    <a:cubicBezTo>
                      <a:pt x="14835" y="22986"/>
                      <a:pt x="16130" y="22292"/>
                      <a:pt x="17371" y="22179"/>
                    </a:cubicBezTo>
                    <a:lnTo>
                      <a:pt x="17868" y="20618"/>
                    </a:lnTo>
                    <a:cubicBezTo>
                      <a:pt x="19961" y="20600"/>
                      <a:pt x="19961" y="20600"/>
                      <a:pt x="21594" y="18879"/>
                    </a:cubicBezTo>
                    <a:lnTo>
                      <a:pt x="22587" y="19784"/>
                    </a:lnTo>
                    <a:lnTo>
                      <a:pt x="24646" y="19181"/>
                    </a:lnTo>
                    <a:lnTo>
                      <a:pt x="28762" y="24788"/>
                    </a:lnTo>
                    <a:lnTo>
                      <a:pt x="24930" y="23971"/>
                    </a:lnTo>
                    <a:lnTo>
                      <a:pt x="24930" y="23971"/>
                    </a:lnTo>
                    <a:lnTo>
                      <a:pt x="26544" y="25746"/>
                    </a:lnTo>
                    <a:cubicBezTo>
                      <a:pt x="28177" y="25604"/>
                      <a:pt x="29507" y="24930"/>
                      <a:pt x="30182" y="23209"/>
                    </a:cubicBezTo>
                    <a:cubicBezTo>
                      <a:pt x="29738" y="22747"/>
                      <a:pt x="29365" y="22321"/>
                      <a:pt x="28957" y="21949"/>
                    </a:cubicBezTo>
                    <a:cubicBezTo>
                      <a:pt x="28017" y="21150"/>
                      <a:pt x="27165" y="20352"/>
                      <a:pt x="27502" y="18400"/>
                    </a:cubicBezTo>
                    <a:lnTo>
                      <a:pt x="27502" y="18400"/>
                    </a:lnTo>
                    <a:cubicBezTo>
                      <a:pt x="28336" y="19678"/>
                      <a:pt x="28709" y="20902"/>
                      <a:pt x="29472" y="21239"/>
                    </a:cubicBezTo>
                    <a:cubicBezTo>
                      <a:pt x="30678" y="21771"/>
                      <a:pt x="30785" y="22641"/>
                      <a:pt x="30927" y="23617"/>
                    </a:cubicBezTo>
                    <a:cubicBezTo>
                      <a:pt x="31016" y="24255"/>
                      <a:pt x="30874" y="24965"/>
                      <a:pt x="31087" y="25551"/>
                    </a:cubicBezTo>
                    <a:cubicBezTo>
                      <a:pt x="31282" y="26083"/>
                      <a:pt x="31832" y="26473"/>
                      <a:pt x="32187" y="26952"/>
                    </a:cubicBezTo>
                    <a:cubicBezTo>
                      <a:pt x="32275" y="27077"/>
                      <a:pt x="32329" y="27236"/>
                      <a:pt x="32329" y="27396"/>
                    </a:cubicBezTo>
                    <a:lnTo>
                      <a:pt x="34369" y="26225"/>
                    </a:lnTo>
                    <a:cubicBezTo>
                      <a:pt x="33860" y="25322"/>
                      <a:pt x="33670" y="24632"/>
                      <a:pt x="34867" y="24632"/>
                    </a:cubicBezTo>
                    <a:cubicBezTo>
                      <a:pt x="34964" y="24632"/>
                      <a:pt x="35070" y="24636"/>
                      <a:pt x="35185" y="24646"/>
                    </a:cubicBezTo>
                    <a:cubicBezTo>
                      <a:pt x="35416" y="25462"/>
                      <a:pt x="35718" y="26189"/>
                      <a:pt x="35753" y="26917"/>
                    </a:cubicBezTo>
                    <a:cubicBezTo>
                      <a:pt x="35859" y="28390"/>
                      <a:pt x="37013" y="29011"/>
                      <a:pt x="38024" y="29224"/>
                    </a:cubicBezTo>
                    <a:cubicBezTo>
                      <a:pt x="38126" y="29247"/>
                      <a:pt x="38227" y="29254"/>
                      <a:pt x="38330" y="29254"/>
                    </a:cubicBezTo>
                    <a:cubicBezTo>
                      <a:pt x="38476" y="29254"/>
                      <a:pt x="38623" y="29240"/>
                      <a:pt x="38773" y="29240"/>
                    </a:cubicBezTo>
                    <a:cubicBezTo>
                      <a:pt x="39073" y="29240"/>
                      <a:pt x="39384" y="29296"/>
                      <a:pt x="39710" y="29632"/>
                    </a:cubicBezTo>
                    <a:cubicBezTo>
                      <a:pt x="39812" y="29734"/>
                      <a:pt x="39986" y="29769"/>
                      <a:pt x="40202" y="29769"/>
                    </a:cubicBezTo>
                    <a:cubicBezTo>
                      <a:pt x="40620" y="29769"/>
                      <a:pt x="41193" y="29637"/>
                      <a:pt x="41697" y="29614"/>
                    </a:cubicBezTo>
                    <a:lnTo>
                      <a:pt x="41697" y="29614"/>
                    </a:lnTo>
                    <a:cubicBezTo>
                      <a:pt x="41182" y="31175"/>
                      <a:pt x="41608" y="32825"/>
                      <a:pt x="39657" y="33517"/>
                    </a:cubicBezTo>
                    <a:cubicBezTo>
                      <a:pt x="37368" y="32683"/>
                      <a:pt x="34369" y="33198"/>
                      <a:pt x="32488" y="30608"/>
                    </a:cubicBezTo>
                    <a:cubicBezTo>
                      <a:pt x="32240" y="30253"/>
                      <a:pt x="31388" y="30306"/>
                      <a:pt x="30820" y="30217"/>
                    </a:cubicBezTo>
                    <a:cubicBezTo>
                      <a:pt x="30607" y="30217"/>
                      <a:pt x="30395" y="30270"/>
                      <a:pt x="30182" y="30324"/>
                    </a:cubicBezTo>
                    <a:lnTo>
                      <a:pt x="29507" y="32151"/>
                    </a:lnTo>
                    <a:cubicBezTo>
                      <a:pt x="27875" y="31246"/>
                      <a:pt x="26686" y="29969"/>
                      <a:pt x="25373" y="29259"/>
                    </a:cubicBezTo>
                    <a:cubicBezTo>
                      <a:pt x="23918" y="28496"/>
                      <a:pt x="23794" y="27431"/>
                      <a:pt x="23794" y="26456"/>
                    </a:cubicBezTo>
                    <a:cubicBezTo>
                      <a:pt x="23808" y="24745"/>
                      <a:pt x="23906" y="24354"/>
                      <a:pt x="23055" y="24354"/>
                    </a:cubicBezTo>
                    <a:cubicBezTo>
                      <a:pt x="22802" y="24354"/>
                      <a:pt x="22466" y="24388"/>
                      <a:pt x="22020" y="24433"/>
                    </a:cubicBezTo>
                    <a:cubicBezTo>
                      <a:pt x="21712" y="24458"/>
                      <a:pt x="21377" y="24558"/>
                      <a:pt x="21074" y="24558"/>
                    </a:cubicBezTo>
                    <a:cubicBezTo>
                      <a:pt x="20958" y="24558"/>
                      <a:pt x="20846" y="24543"/>
                      <a:pt x="20742" y="24504"/>
                    </a:cubicBezTo>
                    <a:cubicBezTo>
                      <a:pt x="20157" y="24291"/>
                      <a:pt x="19678" y="23670"/>
                      <a:pt x="19092" y="23546"/>
                    </a:cubicBezTo>
                    <a:cubicBezTo>
                      <a:pt x="19019" y="23530"/>
                      <a:pt x="18944" y="23524"/>
                      <a:pt x="18868" y="23524"/>
                    </a:cubicBezTo>
                    <a:cubicBezTo>
                      <a:pt x="18388" y="23524"/>
                      <a:pt x="17849" y="23788"/>
                      <a:pt x="17363" y="23788"/>
                    </a:cubicBezTo>
                    <a:cubicBezTo>
                      <a:pt x="17305" y="23788"/>
                      <a:pt x="17249" y="23784"/>
                      <a:pt x="17193" y="23776"/>
                    </a:cubicBezTo>
                    <a:cubicBezTo>
                      <a:pt x="17025" y="23751"/>
                      <a:pt x="16855" y="23741"/>
                      <a:pt x="16686" y="23741"/>
                    </a:cubicBezTo>
                    <a:cubicBezTo>
                      <a:pt x="15885" y="23741"/>
                      <a:pt x="15077" y="23971"/>
                      <a:pt x="14280" y="23971"/>
                    </a:cubicBezTo>
                    <a:cubicBezTo>
                      <a:pt x="13809" y="23971"/>
                      <a:pt x="13342" y="23890"/>
                      <a:pt x="12882" y="23634"/>
                    </a:cubicBezTo>
                    <a:cubicBezTo>
                      <a:pt x="12688" y="23891"/>
                      <a:pt x="12389" y="23939"/>
                      <a:pt x="12067" y="23939"/>
                    </a:cubicBezTo>
                    <a:cubicBezTo>
                      <a:pt x="11878" y="23939"/>
                      <a:pt x="11682" y="23923"/>
                      <a:pt x="11494" y="23923"/>
                    </a:cubicBezTo>
                    <a:cubicBezTo>
                      <a:pt x="11005" y="23923"/>
                      <a:pt x="10573" y="24032"/>
                      <a:pt x="10486" y="24823"/>
                    </a:cubicBezTo>
                    <a:cubicBezTo>
                      <a:pt x="8943" y="25125"/>
                      <a:pt x="8925" y="26935"/>
                      <a:pt x="7594" y="27644"/>
                    </a:cubicBezTo>
                    <a:cubicBezTo>
                      <a:pt x="6636" y="28159"/>
                      <a:pt x="5270" y="28461"/>
                      <a:pt x="4720" y="29365"/>
                    </a:cubicBezTo>
                    <a:cubicBezTo>
                      <a:pt x="3992" y="30554"/>
                      <a:pt x="2733" y="30874"/>
                      <a:pt x="1899" y="31779"/>
                    </a:cubicBezTo>
                    <a:cubicBezTo>
                      <a:pt x="1420" y="32311"/>
                      <a:pt x="1100" y="33021"/>
                      <a:pt x="692" y="33695"/>
                    </a:cubicBezTo>
                    <a:lnTo>
                      <a:pt x="2058" y="34529"/>
                    </a:lnTo>
                    <a:lnTo>
                      <a:pt x="0" y="40331"/>
                    </a:lnTo>
                    <a:cubicBezTo>
                      <a:pt x="568" y="41839"/>
                      <a:pt x="1828" y="42460"/>
                      <a:pt x="1579" y="43844"/>
                    </a:cubicBezTo>
                    <a:cubicBezTo>
                      <a:pt x="1526" y="44093"/>
                      <a:pt x="4542" y="47659"/>
                      <a:pt x="4720" y="47677"/>
                    </a:cubicBezTo>
                    <a:cubicBezTo>
                      <a:pt x="6407" y="47823"/>
                      <a:pt x="7973" y="48589"/>
                      <a:pt x="9698" y="48589"/>
                    </a:cubicBezTo>
                    <a:cubicBezTo>
                      <a:pt x="10059" y="48589"/>
                      <a:pt x="10428" y="48555"/>
                      <a:pt x="10806" y="48475"/>
                    </a:cubicBezTo>
                    <a:cubicBezTo>
                      <a:pt x="10987" y="48438"/>
                      <a:pt x="11194" y="48420"/>
                      <a:pt x="11413" y="48420"/>
                    </a:cubicBezTo>
                    <a:cubicBezTo>
                      <a:pt x="12352" y="48420"/>
                      <a:pt x="13516" y="48748"/>
                      <a:pt x="13875" y="49309"/>
                    </a:cubicBezTo>
                    <a:cubicBezTo>
                      <a:pt x="14692" y="50587"/>
                      <a:pt x="15916" y="50622"/>
                      <a:pt x="17140" y="51048"/>
                    </a:cubicBezTo>
                    <a:lnTo>
                      <a:pt x="16076" y="56140"/>
                    </a:lnTo>
                    <a:cubicBezTo>
                      <a:pt x="17477" y="57542"/>
                      <a:pt x="16874" y="59405"/>
                      <a:pt x="17513" y="60896"/>
                    </a:cubicBezTo>
                    <a:cubicBezTo>
                      <a:pt x="17939" y="61907"/>
                      <a:pt x="17566" y="62439"/>
                      <a:pt x="17105" y="63291"/>
                    </a:cubicBezTo>
                    <a:cubicBezTo>
                      <a:pt x="16484" y="64409"/>
                      <a:pt x="14922" y="65544"/>
                      <a:pt x="15526" y="66751"/>
                    </a:cubicBezTo>
                    <a:cubicBezTo>
                      <a:pt x="16359" y="68454"/>
                      <a:pt x="16218" y="70264"/>
                      <a:pt x="16218" y="71879"/>
                    </a:cubicBezTo>
                    <a:cubicBezTo>
                      <a:pt x="16218" y="73795"/>
                      <a:pt x="17726" y="75427"/>
                      <a:pt x="16697" y="77361"/>
                    </a:cubicBezTo>
                    <a:cubicBezTo>
                      <a:pt x="17566" y="77539"/>
                      <a:pt x="18134" y="77610"/>
                      <a:pt x="18684" y="77787"/>
                    </a:cubicBezTo>
                    <a:cubicBezTo>
                      <a:pt x="19160" y="77941"/>
                      <a:pt x="19615" y="78007"/>
                      <a:pt x="20054" y="78007"/>
                    </a:cubicBezTo>
                    <a:cubicBezTo>
                      <a:pt x="21942" y="78007"/>
                      <a:pt x="23543" y="76798"/>
                      <a:pt x="25284" y="76208"/>
                    </a:cubicBezTo>
                    <a:cubicBezTo>
                      <a:pt x="25497" y="74416"/>
                      <a:pt x="27183" y="74310"/>
                      <a:pt x="28336" y="73671"/>
                    </a:cubicBezTo>
                    <a:cubicBezTo>
                      <a:pt x="29472" y="73032"/>
                      <a:pt x="29064" y="71826"/>
                      <a:pt x="29436" y="71240"/>
                    </a:cubicBezTo>
                    <a:cubicBezTo>
                      <a:pt x="30359" y="70814"/>
                      <a:pt x="31051" y="70495"/>
                      <a:pt x="31761" y="70175"/>
                    </a:cubicBezTo>
                    <a:cubicBezTo>
                      <a:pt x="32701" y="69750"/>
                      <a:pt x="34032" y="69998"/>
                      <a:pt x="34351" y="68472"/>
                    </a:cubicBezTo>
                    <a:cubicBezTo>
                      <a:pt x="34564" y="67407"/>
                      <a:pt x="35593" y="66680"/>
                      <a:pt x="35682" y="65456"/>
                    </a:cubicBezTo>
                    <a:cubicBezTo>
                      <a:pt x="35789" y="64196"/>
                      <a:pt x="36179" y="62972"/>
                      <a:pt x="36427" y="61783"/>
                    </a:cubicBezTo>
                    <a:cubicBezTo>
                      <a:pt x="38255" y="60576"/>
                      <a:pt x="39869" y="58979"/>
                      <a:pt x="41786" y="58376"/>
                    </a:cubicBezTo>
                    <a:cubicBezTo>
                      <a:pt x="44997" y="57365"/>
                      <a:pt x="46843" y="55306"/>
                      <a:pt x="48156" y="52432"/>
                    </a:cubicBezTo>
                    <a:cubicBezTo>
                      <a:pt x="47847" y="52304"/>
                      <a:pt x="47534" y="52259"/>
                      <a:pt x="47221" y="52259"/>
                    </a:cubicBezTo>
                    <a:cubicBezTo>
                      <a:pt x="46487" y="52259"/>
                      <a:pt x="45750" y="52505"/>
                      <a:pt x="45050" y="52505"/>
                    </a:cubicBezTo>
                    <a:cubicBezTo>
                      <a:pt x="44519" y="52505"/>
                      <a:pt x="44011" y="52363"/>
                      <a:pt x="43542" y="51864"/>
                    </a:cubicBezTo>
                    <a:cubicBezTo>
                      <a:pt x="44838" y="50108"/>
                      <a:pt x="44909" y="50037"/>
                      <a:pt x="46293" y="49859"/>
                    </a:cubicBezTo>
                    <a:cubicBezTo>
                      <a:pt x="49646" y="49451"/>
                      <a:pt x="52822" y="48599"/>
                      <a:pt x="55395" y="46222"/>
                    </a:cubicBezTo>
                    <a:cubicBezTo>
                      <a:pt x="55484" y="45760"/>
                      <a:pt x="55697" y="45281"/>
                      <a:pt x="55643" y="44838"/>
                    </a:cubicBezTo>
                    <a:cubicBezTo>
                      <a:pt x="55519" y="44022"/>
                      <a:pt x="55359" y="43205"/>
                      <a:pt x="55164" y="42389"/>
                    </a:cubicBezTo>
                    <a:lnTo>
                      <a:pt x="54224" y="42886"/>
                    </a:lnTo>
                    <a:lnTo>
                      <a:pt x="53887" y="41254"/>
                    </a:lnTo>
                    <a:lnTo>
                      <a:pt x="53017" y="42655"/>
                    </a:lnTo>
                    <a:cubicBezTo>
                      <a:pt x="51775" y="40810"/>
                      <a:pt x="49327" y="39763"/>
                      <a:pt x="49735" y="36906"/>
                    </a:cubicBezTo>
                    <a:lnTo>
                      <a:pt x="49735" y="36906"/>
                    </a:lnTo>
                    <a:cubicBezTo>
                      <a:pt x="51738" y="37643"/>
                      <a:pt x="51709" y="40841"/>
                      <a:pt x="54224" y="40841"/>
                    </a:cubicBezTo>
                    <a:cubicBezTo>
                      <a:pt x="54315" y="40841"/>
                      <a:pt x="54410" y="40836"/>
                      <a:pt x="54508" y="40828"/>
                    </a:cubicBezTo>
                    <a:cubicBezTo>
                      <a:pt x="55927" y="42620"/>
                      <a:pt x="57968" y="43134"/>
                      <a:pt x="59831" y="43365"/>
                    </a:cubicBezTo>
                    <a:lnTo>
                      <a:pt x="61091" y="47286"/>
                    </a:lnTo>
                    <a:lnTo>
                      <a:pt x="62244" y="46683"/>
                    </a:lnTo>
                    <a:lnTo>
                      <a:pt x="61215" y="57010"/>
                    </a:lnTo>
                    <a:cubicBezTo>
                      <a:pt x="61641" y="57382"/>
                      <a:pt x="62102" y="57613"/>
                      <a:pt x="62208" y="57950"/>
                    </a:cubicBezTo>
                    <a:cubicBezTo>
                      <a:pt x="62350" y="58411"/>
                      <a:pt x="62226" y="58944"/>
                      <a:pt x="62226" y="59547"/>
                    </a:cubicBezTo>
                    <a:cubicBezTo>
                      <a:pt x="64054" y="58323"/>
                      <a:pt x="61783" y="56531"/>
                      <a:pt x="63397" y="55164"/>
                    </a:cubicBezTo>
                    <a:cubicBezTo>
                      <a:pt x="64338" y="54348"/>
                      <a:pt x="63894" y="52503"/>
                      <a:pt x="65420" y="51421"/>
                    </a:cubicBezTo>
                    <a:cubicBezTo>
                      <a:pt x="66236" y="50835"/>
                      <a:pt x="66627" y="49575"/>
                      <a:pt x="67407" y="48670"/>
                    </a:cubicBezTo>
                    <a:cubicBezTo>
                      <a:pt x="71098" y="31370"/>
                      <a:pt x="63805" y="13556"/>
                      <a:pt x="49451" y="3265"/>
                    </a:cubicBezTo>
                    <a:lnTo>
                      <a:pt x="47836" y="4223"/>
                    </a:lnTo>
                    <a:lnTo>
                      <a:pt x="47286" y="3425"/>
                    </a:lnTo>
                    <a:lnTo>
                      <a:pt x="45068" y="5465"/>
                    </a:lnTo>
                    <a:lnTo>
                      <a:pt x="44802" y="2963"/>
                    </a:lnTo>
                    <a:cubicBezTo>
                      <a:pt x="44483" y="4383"/>
                      <a:pt x="44412" y="5554"/>
                      <a:pt x="43383" y="6193"/>
                    </a:cubicBezTo>
                    <a:lnTo>
                      <a:pt x="41094" y="4844"/>
                    </a:lnTo>
                    <a:lnTo>
                      <a:pt x="41253" y="4702"/>
                    </a:lnTo>
                    <a:lnTo>
                      <a:pt x="43436" y="4525"/>
                    </a:lnTo>
                    <a:cubicBezTo>
                      <a:pt x="43312" y="3975"/>
                      <a:pt x="43329" y="3673"/>
                      <a:pt x="43205" y="3567"/>
                    </a:cubicBezTo>
                    <a:cubicBezTo>
                      <a:pt x="41857" y="2502"/>
                      <a:pt x="40153" y="1934"/>
                      <a:pt x="38929" y="657"/>
                    </a:cubicBezTo>
                    <a:cubicBezTo>
                      <a:pt x="38787" y="497"/>
                      <a:pt x="38592" y="390"/>
                      <a:pt x="38379" y="319"/>
                    </a:cubicBezTo>
                    <a:cubicBezTo>
                      <a:pt x="37729" y="119"/>
                      <a:pt x="37080" y="1"/>
                      <a:pt x="36430"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40"/>
              <p:cNvSpPr/>
              <p:nvPr/>
            </p:nvSpPr>
            <p:spPr>
              <a:xfrm>
                <a:off x="6031360" y="3319580"/>
                <a:ext cx="62149" cy="151155"/>
              </a:xfrm>
              <a:custGeom>
                <a:avLst/>
                <a:gdLst/>
                <a:ahLst/>
                <a:cxnLst/>
                <a:rect l="l" t="t" r="r" b="b"/>
                <a:pathLst>
                  <a:path w="10771" h="26208" extrusionOk="0">
                    <a:moveTo>
                      <a:pt x="266" y="1"/>
                    </a:moveTo>
                    <a:lnTo>
                      <a:pt x="266" y="1"/>
                    </a:lnTo>
                    <a:cubicBezTo>
                      <a:pt x="0" y="9316"/>
                      <a:pt x="2679" y="18489"/>
                      <a:pt x="7914" y="26208"/>
                    </a:cubicBezTo>
                    <a:lnTo>
                      <a:pt x="9014" y="25995"/>
                    </a:lnTo>
                    <a:cubicBezTo>
                      <a:pt x="9954" y="24078"/>
                      <a:pt x="9617" y="22073"/>
                      <a:pt x="9475" y="20068"/>
                    </a:cubicBezTo>
                    <a:cubicBezTo>
                      <a:pt x="9422" y="19412"/>
                      <a:pt x="9120" y="18347"/>
                      <a:pt x="9386" y="18188"/>
                    </a:cubicBezTo>
                    <a:cubicBezTo>
                      <a:pt x="10753" y="17336"/>
                      <a:pt x="10274" y="15881"/>
                      <a:pt x="10770" y="14834"/>
                    </a:cubicBezTo>
                    <a:cubicBezTo>
                      <a:pt x="9777" y="13415"/>
                      <a:pt x="8890" y="12137"/>
                      <a:pt x="7328" y="11161"/>
                    </a:cubicBezTo>
                    <a:cubicBezTo>
                      <a:pt x="5270" y="9901"/>
                      <a:pt x="3194" y="8216"/>
                      <a:pt x="3247" y="5235"/>
                    </a:cubicBezTo>
                    <a:cubicBezTo>
                      <a:pt x="3265" y="4649"/>
                      <a:pt x="2999" y="3709"/>
                      <a:pt x="2591" y="3514"/>
                    </a:cubicBezTo>
                    <a:cubicBezTo>
                      <a:pt x="1295" y="2893"/>
                      <a:pt x="479" y="1562"/>
                      <a:pt x="408" y="604"/>
                    </a:cubicBezTo>
                    <a:cubicBezTo>
                      <a:pt x="373" y="391"/>
                      <a:pt x="337" y="196"/>
                      <a:pt x="266"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40"/>
              <p:cNvSpPr/>
              <p:nvPr/>
            </p:nvSpPr>
            <p:spPr>
              <a:xfrm>
                <a:off x="6189159" y="3076713"/>
                <a:ext cx="117131" cy="35868"/>
              </a:xfrm>
              <a:custGeom>
                <a:avLst/>
                <a:gdLst/>
                <a:ahLst/>
                <a:cxnLst/>
                <a:rect l="l" t="t" r="r" b="b"/>
                <a:pathLst>
                  <a:path w="20300" h="6219" extrusionOk="0">
                    <a:moveTo>
                      <a:pt x="17629" y="0"/>
                    </a:moveTo>
                    <a:cubicBezTo>
                      <a:pt x="12187" y="0"/>
                      <a:pt x="6775" y="976"/>
                      <a:pt x="1651" y="2882"/>
                    </a:cubicBezTo>
                    <a:cubicBezTo>
                      <a:pt x="1207" y="3344"/>
                      <a:pt x="764" y="3823"/>
                      <a:pt x="302" y="4266"/>
                    </a:cubicBezTo>
                    <a:cubicBezTo>
                      <a:pt x="1" y="4568"/>
                      <a:pt x="231" y="5402"/>
                      <a:pt x="214" y="6218"/>
                    </a:cubicBezTo>
                    <a:cubicBezTo>
                      <a:pt x="1402" y="5473"/>
                      <a:pt x="2201" y="4834"/>
                      <a:pt x="3141" y="4408"/>
                    </a:cubicBezTo>
                    <a:cubicBezTo>
                      <a:pt x="5525" y="3347"/>
                      <a:pt x="8003" y="2632"/>
                      <a:pt x="10607" y="2632"/>
                    </a:cubicBezTo>
                    <a:cubicBezTo>
                      <a:pt x="11182" y="2632"/>
                      <a:pt x="11763" y="2666"/>
                      <a:pt x="12350" y="2740"/>
                    </a:cubicBezTo>
                    <a:cubicBezTo>
                      <a:pt x="12586" y="2362"/>
                      <a:pt x="12876" y="2257"/>
                      <a:pt x="13186" y="2257"/>
                    </a:cubicBezTo>
                    <a:cubicBezTo>
                      <a:pt x="13571" y="2257"/>
                      <a:pt x="13986" y="2419"/>
                      <a:pt x="14364" y="2419"/>
                    </a:cubicBezTo>
                    <a:cubicBezTo>
                      <a:pt x="14550" y="2419"/>
                      <a:pt x="14727" y="2379"/>
                      <a:pt x="14887" y="2261"/>
                    </a:cubicBezTo>
                    <a:cubicBezTo>
                      <a:pt x="16502" y="1072"/>
                      <a:pt x="18472" y="718"/>
                      <a:pt x="20299" y="79"/>
                    </a:cubicBezTo>
                    <a:cubicBezTo>
                      <a:pt x="19409" y="26"/>
                      <a:pt x="18519" y="0"/>
                      <a:pt x="17629"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40"/>
              <p:cNvSpPr/>
              <p:nvPr/>
            </p:nvSpPr>
            <p:spPr>
              <a:xfrm>
                <a:off x="6350006" y="3503923"/>
                <a:ext cx="45156" cy="42581"/>
              </a:xfrm>
              <a:custGeom>
                <a:avLst/>
                <a:gdLst/>
                <a:ahLst/>
                <a:cxnLst/>
                <a:rect l="l" t="t" r="r" b="b"/>
                <a:pathLst>
                  <a:path w="7826" h="7383" extrusionOk="0">
                    <a:moveTo>
                      <a:pt x="7648" y="1"/>
                    </a:moveTo>
                    <a:lnTo>
                      <a:pt x="7648" y="1"/>
                    </a:lnTo>
                    <a:cubicBezTo>
                      <a:pt x="6488" y="417"/>
                      <a:pt x="5728" y="1543"/>
                      <a:pt x="4541" y="1543"/>
                    </a:cubicBezTo>
                    <a:cubicBezTo>
                      <a:pt x="4311" y="1543"/>
                      <a:pt x="4065" y="1501"/>
                      <a:pt x="3797" y="1403"/>
                    </a:cubicBezTo>
                    <a:cubicBezTo>
                      <a:pt x="3766" y="1397"/>
                      <a:pt x="3735" y="1395"/>
                      <a:pt x="3704" y="1395"/>
                    </a:cubicBezTo>
                    <a:cubicBezTo>
                      <a:pt x="3523" y="1395"/>
                      <a:pt x="3348" y="1482"/>
                      <a:pt x="3212" y="1633"/>
                    </a:cubicBezTo>
                    <a:cubicBezTo>
                      <a:pt x="2520" y="3567"/>
                      <a:pt x="142" y="4490"/>
                      <a:pt x="0" y="7045"/>
                    </a:cubicBezTo>
                    <a:lnTo>
                      <a:pt x="1633" y="7382"/>
                    </a:lnTo>
                    <a:cubicBezTo>
                      <a:pt x="2662" y="6353"/>
                      <a:pt x="3655" y="5306"/>
                      <a:pt x="4844" y="4419"/>
                    </a:cubicBezTo>
                    <a:cubicBezTo>
                      <a:pt x="6211" y="3390"/>
                      <a:pt x="7825" y="2219"/>
                      <a:pt x="7648"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40"/>
              <p:cNvSpPr/>
              <p:nvPr/>
            </p:nvSpPr>
            <p:spPr>
              <a:xfrm>
                <a:off x="6262180" y="3141947"/>
                <a:ext cx="28469" cy="38688"/>
              </a:xfrm>
              <a:custGeom>
                <a:avLst/>
                <a:gdLst/>
                <a:ahLst/>
                <a:cxnLst/>
                <a:rect l="l" t="t" r="r" b="b"/>
                <a:pathLst>
                  <a:path w="4934" h="6708" extrusionOk="0">
                    <a:moveTo>
                      <a:pt x="2094" y="0"/>
                    </a:moveTo>
                    <a:lnTo>
                      <a:pt x="2094" y="0"/>
                    </a:lnTo>
                    <a:cubicBezTo>
                      <a:pt x="0" y="1420"/>
                      <a:pt x="3052" y="2467"/>
                      <a:pt x="1988" y="4454"/>
                    </a:cubicBezTo>
                    <a:lnTo>
                      <a:pt x="817" y="4756"/>
                    </a:lnTo>
                    <a:cubicBezTo>
                      <a:pt x="1243" y="6707"/>
                      <a:pt x="2822" y="6228"/>
                      <a:pt x="3851" y="6619"/>
                    </a:cubicBezTo>
                    <a:lnTo>
                      <a:pt x="4933" y="5430"/>
                    </a:lnTo>
                    <a:cubicBezTo>
                      <a:pt x="4685" y="3993"/>
                      <a:pt x="2768" y="2875"/>
                      <a:pt x="4206" y="1207"/>
                    </a:cubicBezTo>
                    <a:cubicBezTo>
                      <a:pt x="3883" y="979"/>
                      <a:pt x="3846" y="221"/>
                      <a:pt x="3400" y="221"/>
                    </a:cubicBezTo>
                    <a:cubicBezTo>
                      <a:pt x="3257" y="221"/>
                      <a:pt x="3072" y="299"/>
                      <a:pt x="2822" y="497"/>
                    </a:cubicBezTo>
                    <a:cubicBezTo>
                      <a:pt x="2815" y="502"/>
                      <a:pt x="2807" y="505"/>
                      <a:pt x="2796" y="505"/>
                    </a:cubicBezTo>
                    <a:cubicBezTo>
                      <a:pt x="2667" y="505"/>
                      <a:pt x="2259" y="115"/>
                      <a:pt x="2094"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40"/>
              <p:cNvSpPr/>
              <p:nvPr/>
            </p:nvSpPr>
            <p:spPr>
              <a:xfrm>
                <a:off x="6251907" y="3101042"/>
                <a:ext cx="26011" cy="13686"/>
              </a:xfrm>
              <a:custGeom>
                <a:avLst/>
                <a:gdLst/>
                <a:ahLst/>
                <a:cxnLst/>
                <a:rect l="l" t="t" r="r" b="b"/>
                <a:pathLst>
                  <a:path w="4508" h="2373" extrusionOk="0">
                    <a:moveTo>
                      <a:pt x="1606" y="0"/>
                    </a:moveTo>
                    <a:cubicBezTo>
                      <a:pt x="1091" y="0"/>
                      <a:pt x="558" y="171"/>
                      <a:pt x="0" y="723"/>
                    </a:cubicBezTo>
                    <a:cubicBezTo>
                      <a:pt x="430" y="1555"/>
                      <a:pt x="972" y="2195"/>
                      <a:pt x="1679" y="2195"/>
                    </a:cubicBezTo>
                    <a:cubicBezTo>
                      <a:pt x="1906" y="2195"/>
                      <a:pt x="2151" y="2129"/>
                      <a:pt x="2414" y="1982"/>
                    </a:cubicBezTo>
                    <a:cubicBezTo>
                      <a:pt x="2981" y="1663"/>
                      <a:pt x="4507" y="2373"/>
                      <a:pt x="4064" y="456"/>
                    </a:cubicBezTo>
                    <a:lnTo>
                      <a:pt x="4064" y="456"/>
                    </a:lnTo>
                    <a:cubicBezTo>
                      <a:pt x="4046" y="457"/>
                      <a:pt x="4028" y="457"/>
                      <a:pt x="4010" y="457"/>
                    </a:cubicBezTo>
                    <a:cubicBezTo>
                      <a:pt x="3239" y="457"/>
                      <a:pt x="2447" y="0"/>
                      <a:pt x="1606"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40"/>
              <p:cNvSpPr/>
              <p:nvPr/>
            </p:nvSpPr>
            <p:spPr>
              <a:xfrm>
                <a:off x="6250613" y="3155645"/>
                <a:ext cx="21609" cy="17008"/>
              </a:xfrm>
              <a:custGeom>
                <a:avLst/>
                <a:gdLst/>
                <a:ahLst/>
                <a:cxnLst/>
                <a:rect l="l" t="t" r="r" b="b"/>
                <a:pathLst>
                  <a:path w="3745" h="2949" extrusionOk="0">
                    <a:moveTo>
                      <a:pt x="1345" y="1"/>
                    </a:moveTo>
                    <a:cubicBezTo>
                      <a:pt x="985" y="1"/>
                      <a:pt x="770" y="142"/>
                      <a:pt x="568" y="429"/>
                    </a:cubicBezTo>
                    <a:cubicBezTo>
                      <a:pt x="213" y="943"/>
                      <a:pt x="249" y="1706"/>
                      <a:pt x="0" y="2948"/>
                    </a:cubicBezTo>
                    <a:lnTo>
                      <a:pt x="3744" y="695"/>
                    </a:lnTo>
                    <a:cubicBezTo>
                      <a:pt x="2515" y="235"/>
                      <a:pt x="1810" y="1"/>
                      <a:pt x="1345"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09" name="Google Shape;1309;p40"/>
          <p:cNvGrpSpPr/>
          <p:nvPr/>
        </p:nvGrpSpPr>
        <p:grpSpPr>
          <a:xfrm>
            <a:off x="998925" y="1743200"/>
            <a:ext cx="543900" cy="543900"/>
            <a:chOff x="3590550" y="1964300"/>
            <a:chExt cx="543900" cy="543900"/>
          </a:xfrm>
        </p:grpSpPr>
        <p:sp>
          <p:nvSpPr>
            <p:cNvPr id="1310" name="Google Shape;1310;p40"/>
            <p:cNvSpPr/>
            <p:nvPr/>
          </p:nvSpPr>
          <p:spPr>
            <a:xfrm>
              <a:off x="3590550" y="1964300"/>
              <a:ext cx="543900" cy="543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40"/>
            <p:cNvSpPr/>
            <p:nvPr/>
          </p:nvSpPr>
          <p:spPr>
            <a:xfrm>
              <a:off x="3759499" y="2077059"/>
              <a:ext cx="206001" cy="318381"/>
            </a:xfrm>
            <a:custGeom>
              <a:avLst/>
              <a:gdLst/>
              <a:ahLst/>
              <a:cxnLst/>
              <a:rect l="l" t="t" r="r" b="b"/>
              <a:pathLst>
                <a:path w="4821" h="7451" extrusionOk="0">
                  <a:moveTo>
                    <a:pt x="1972" y="0"/>
                  </a:moveTo>
                  <a:cubicBezTo>
                    <a:pt x="1851" y="0"/>
                    <a:pt x="1753" y="98"/>
                    <a:pt x="1753" y="218"/>
                  </a:cubicBezTo>
                  <a:lnTo>
                    <a:pt x="1753" y="1753"/>
                  </a:lnTo>
                  <a:lnTo>
                    <a:pt x="218" y="1753"/>
                  </a:lnTo>
                  <a:cubicBezTo>
                    <a:pt x="98" y="1753"/>
                    <a:pt x="0" y="1851"/>
                    <a:pt x="0" y="1972"/>
                  </a:cubicBezTo>
                  <a:lnTo>
                    <a:pt x="0" y="2849"/>
                  </a:lnTo>
                  <a:cubicBezTo>
                    <a:pt x="0" y="2970"/>
                    <a:pt x="98" y="3067"/>
                    <a:pt x="218" y="3067"/>
                  </a:cubicBezTo>
                  <a:lnTo>
                    <a:pt x="1753" y="3067"/>
                  </a:lnTo>
                  <a:lnTo>
                    <a:pt x="1753" y="7232"/>
                  </a:lnTo>
                  <a:cubicBezTo>
                    <a:pt x="1753" y="7353"/>
                    <a:pt x="1851" y="7450"/>
                    <a:pt x="1972" y="7450"/>
                  </a:cubicBezTo>
                  <a:lnTo>
                    <a:pt x="2848" y="7450"/>
                  </a:lnTo>
                  <a:cubicBezTo>
                    <a:pt x="2969" y="7450"/>
                    <a:pt x="3067" y="7353"/>
                    <a:pt x="3067" y="7232"/>
                  </a:cubicBezTo>
                  <a:lnTo>
                    <a:pt x="3067" y="3067"/>
                  </a:lnTo>
                  <a:lnTo>
                    <a:pt x="4602" y="3067"/>
                  </a:lnTo>
                  <a:cubicBezTo>
                    <a:pt x="4723" y="3067"/>
                    <a:pt x="4821" y="2970"/>
                    <a:pt x="4821" y="2849"/>
                  </a:cubicBezTo>
                  <a:lnTo>
                    <a:pt x="4821" y="1972"/>
                  </a:lnTo>
                  <a:cubicBezTo>
                    <a:pt x="4821" y="1851"/>
                    <a:pt x="4723" y="1753"/>
                    <a:pt x="4602" y="1753"/>
                  </a:cubicBezTo>
                  <a:lnTo>
                    <a:pt x="3067" y="1753"/>
                  </a:lnTo>
                  <a:lnTo>
                    <a:pt x="3067" y="218"/>
                  </a:lnTo>
                  <a:cubicBezTo>
                    <a:pt x="3067" y="98"/>
                    <a:pt x="2969" y="0"/>
                    <a:pt x="2848"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2" name="Google Shape;1312;p40"/>
          <p:cNvGrpSpPr/>
          <p:nvPr/>
        </p:nvGrpSpPr>
        <p:grpSpPr>
          <a:xfrm>
            <a:off x="1832650" y="2491975"/>
            <a:ext cx="543900" cy="543900"/>
            <a:chOff x="4424275" y="2713075"/>
            <a:chExt cx="543900" cy="543900"/>
          </a:xfrm>
        </p:grpSpPr>
        <p:sp>
          <p:nvSpPr>
            <p:cNvPr id="1313" name="Google Shape;1313;p40"/>
            <p:cNvSpPr/>
            <p:nvPr/>
          </p:nvSpPr>
          <p:spPr>
            <a:xfrm>
              <a:off x="4424275" y="2713075"/>
              <a:ext cx="543900" cy="543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14" name="Google Shape;1314;p40"/>
            <p:cNvGrpSpPr/>
            <p:nvPr/>
          </p:nvGrpSpPr>
          <p:grpSpPr>
            <a:xfrm>
              <a:off x="4579038" y="2825813"/>
              <a:ext cx="234374" cy="318424"/>
              <a:chOff x="3680175" y="3587175"/>
              <a:chExt cx="137125" cy="186300"/>
            </a:xfrm>
          </p:grpSpPr>
          <p:sp>
            <p:nvSpPr>
              <p:cNvPr id="1315" name="Google Shape;1315;p40"/>
              <p:cNvSpPr/>
              <p:nvPr/>
            </p:nvSpPr>
            <p:spPr>
              <a:xfrm>
                <a:off x="3680325" y="3610475"/>
                <a:ext cx="136975" cy="163000"/>
              </a:xfrm>
              <a:custGeom>
                <a:avLst/>
                <a:gdLst/>
                <a:ahLst/>
                <a:cxnLst/>
                <a:rect l="l" t="t" r="r" b="b"/>
                <a:pathLst>
                  <a:path w="5479" h="6520" extrusionOk="0">
                    <a:moveTo>
                      <a:pt x="3615" y="1030"/>
                    </a:moveTo>
                    <a:cubicBezTo>
                      <a:pt x="3738" y="1030"/>
                      <a:pt x="3830" y="1131"/>
                      <a:pt x="3835" y="1250"/>
                    </a:cubicBezTo>
                    <a:cubicBezTo>
                      <a:pt x="3840" y="1368"/>
                      <a:pt x="3730" y="1470"/>
                      <a:pt x="3615" y="1470"/>
                    </a:cubicBezTo>
                    <a:cubicBezTo>
                      <a:pt x="3492" y="1470"/>
                      <a:pt x="3400" y="1369"/>
                      <a:pt x="3395" y="1250"/>
                    </a:cubicBezTo>
                    <a:cubicBezTo>
                      <a:pt x="3390" y="1131"/>
                      <a:pt x="3500" y="1030"/>
                      <a:pt x="3615" y="1030"/>
                    </a:cubicBezTo>
                    <a:close/>
                    <a:moveTo>
                      <a:pt x="4407" y="1144"/>
                    </a:moveTo>
                    <a:cubicBezTo>
                      <a:pt x="4528" y="1144"/>
                      <a:pt x="4627" y="1243"/>
                      <a:pt x="4627" y="1364"/>
                    </a:cubicBezTo>
                    <a:cubicBezTo>
                      <a:pt x="4627" y="1922"/>
                      <a:pt x="4173" y="2376"/>
                      <a:pt x="3615" y="2376"/>
                    </a:cubicBezTo>
                    <a:cubicBezTo>
                      <a:pt x="3057" y="2376"/>
                      <a:pt x="2603" y="1922"/>
                      <a:pt x="2603" y="1364"/>
                    </a:cubicBezTo>
                    <a:cubicBezTo>
                      <a:pt x="2603" y="1243"/>
                      <a:pt x="2702" y="1144"/>
                      <a:pt x="2823" y="1144"/>
                    </a:cubicBezTo>
                    <a:cubicBezTo>
                      <a:pt x="2945" y="1144"/>
                      <a:pt x="3043" y="1243"/>
                      <a:pt x="3043" y="1364"/>
                    </a:cubicBezTo>
                    <a:cubicBezTo>
                      <a:pt x="3043" y="1679"/>
                      <a:pt x="3300" y="1936"/>
                      <a:pt x="3615" y="1936"/>
                    </a:cubicBezTo>
                    <a:cubicBezTo>
                      <a:pt x="3930" y="1936"/>
                      <a:pt x="4187" y="1679"/>
                      <a:pt x="4187" y="1364"/>
                    </a:cubicBezTo>
                    <a:cubicBezTo>
                      <a:pt x="4187" y="1243"/>
                      <a:pt x="4285" y="1144"/>
                      <a:pt x="4407" y="1144"/>
                    </a:cubicBezTo>
                    <a:close/>
                    <a:moveTo>
                      <a:pt x="1515" y="1601"/>
                    </a:moveTo>
                    <a:cubicBezTo>
                      <a:pt x="1987" y="1601"/>
                      <a:pt x="2372" y="1985"/>
                      <a:pt x="2372" y="2457"/>
                    </a:cubicBezTo>
                    <a:cubicBezTo>
                      <a:pt x="2372" y="2694"/>
                      <a:pt x="2275" y="2908"/>
                      <a:pt x="2121" y="3062"/>
                    </a:cubicBezTo>
                    <a:cubicBezTo>
                      <a:pt x="2165" y="3095"/>
                      <a:pt x="2205" y="3129"/>
                      <a:pt x="2242" y="3167"/>
                    </a:cubicBezTo>
                    <a:lnTo>
                      <a:pt x="2243" y="3167"/>
                    </a:lnTo>
                    <a:cubicBezTo>
                      <a:pt x="2428" y="2979"/>
                      <a:pt x="2675" y="2876"/>
                      <a:pt x="2939" y="2874"/>
                    </a:cubicBezTo>
                    <a:cubicBezTo>
                      <a:pt x="2941" y="2874"/>
                      <a:pt x="2943" y="2874"/>
                      <a:pt x="2946" y="2874"/>
                    </a:cubicBezTo>
                    <a:cubicBezTo>
                      <a:pt x="3206" y="2874"/>
                      <a:pt x="3452" y="2976"/>
                      <a:pt x="3638" y="3159"/>
                    </a:cubicBezTo>
                    <a:cubicBezTo>
                      <a:pt x="3825" y="3344"/>
                      <a:pt x="3929" y="3591"/>
                      <a:pt x="3930" y="3855"/>
                    </a:cubicBezTo>
                    <a:cubicBezTo>
                      <a:pt x="3932" y="4119"/>
                      <a:pt x="3831" y="4367"/>
                      <a:pt x="3645" y="4555"/>
                    </a:cubicBezTo>
                    <a:cubicBezTo>
                      <a:pt x="3603" y="4597"/>
                      <a:pt x="3546" y="4619"/>
                      <a:pt x="3489" y="4619"/>
                    </a:cubicBezTo>
                    <a:cubicBezTo>
                      <a:pt x="3433" y="4619"/>
                      <a:pt x="3377" y="4598"/>
                      <a:pt x="3334" y="4556"/>
                    </a:cubicBezTo>
                    <a:cubicBezTo>
                      <a:pt x="3248" y="4471"/>
                      <a:pt x="3247" y="4331"/>
                      <a:pt x="3333" y="4245"/>
                    </a:cubicBezTo>
                    <a:cubicBezTo>
                      <a:pt x="3435" y="4141"/>
                      <a:pt x="3491" y="4004"/>
                      <a:pt x="3490" y="3858"/>
                    </a:cubicBezTo>
                    <a:cubicBezTo>
                      <a:pt x="3490" y="3712"/>
                      <a:pt x="3432" y="3575"/>
                      <a:pt x="3328" y="3472"/>
                    </a:cubicBezTo>
                    <a:cubicBezTo>
                      <a:pt x="3225" y="3370"/>
                      <a:pt x="3089" y="3314"/>
                      <a:pt x="2944" y="3314"/>
                    </a:cubicBezTo>
                    <a:cubicBezTo>
                      <a:pt x="2943" y="3314"/>
                      <a:pt x="2942" y="3314"/>
                      <a:pt x="2941" y="3314"/>
                    </a:cubicBezTo>
                    <a:cubicBezTo>
                      <a:pt x="2795" y="3315"/>
                      <a:pt x="2658" y="3372"/>
                      <a:pt x="2556" y="3476"/>
                    </a:cubicBezTo>
                    <a:cubicBezTo>
                      <a:pt x="2528" y="3504"/>
                      <a:pt x="2503" y="3535"/>
                      <a:pt x="2482" y="3568"/>
                    </a:cubicBezTo>
                    <a:cubicBezTo>
                      <a:pt x="2551" y="3787"/>
                      <a:pt x="2541" y="4021"/>
                      <a:pt x="2452" y="4236"/>
                    </a:cubicBezTo>
                    <a:cubicBezTo>
                      <a:pt x="2352" y="4479"/>
                      <a:pt x="2163" y="4670"/>
                      <a:pt x="1919" y="4771"/>
                    </a:cubicBezTo>
                    <a:cubicBezTo>
                      <a:pt x="1796" y="4823"/>
                      <a:pt x="1668" y="4847"/>
                      <a:pt x="1541" y="4847"/>
                    </a:cubicBezTo>
                    <a:cubicBezTo>
                      <a:pt x="1155" y="4847"/>
                      <a:pt x="788" y="4618"/>
                      <a:pt x="630" y="4240"/>
                    </a:cubicBezTo>
                    <a:cubicBezTo>
                      <a:pt x="582" y="4128"/>
                      <a:pt x="636" y="3999"/>
                      <a:pt x="748" y="3952"/>
                    </a:cubicBezTo>
                    <a:cubicBezTo>
                      <a:pt x="776" y="3941"/>
                      <a:pt x="804" y="3935"/>
                      <a:pt x="833" y="3935"/>
                    </a:cubicBezTo>
                    <a:cubicBezTo>
                      <a:pt x="919" y="3935"/>
                      <a:pt x="1001" y="3986"/>
                      <a:pt x="1036" y="4071"/>
                    </a:cubicBezTo>
                    <a:cubicBezTo>
                      <a:pt x="1092" y="4205"/>
                      <a:pt x="1197" y="4310"/>
                      <a:pt x="1333" y="4366"/>
                    </a:cubicBezTo>
                    <a:cubicBezTo>
                      <a:pt x="1399" y="4393"/>
                      <a:pt x="1470" y="4407"/>
                      <a:pt x="1540" y="4407"/>
                    </a:cubicBezTo>
                    <a:cubicBezTo>
                      <a:pt x="1612" y="4407"/>
                      <a:pt x="1683" y="4393"/>
                      <a:pt x="1751" y="4365"/>
                    </a:cubicBezTo>
                    <a:cubicBezTo>
                      <a:pt x="2028" y="4249"/>
                      <a:pt x="2160" y="3929"/>
                      <a:pt x="2044" y="3650"/>
                    </a:cubicBezTo>
                    <a:cubicBezTo>
                      <a:pt x="1988" y="3516"/>
                      <a:pt x="1883" y="3411"/>
                      <a:pt x="1748" y="3355"/>
                    </a:cubicBezTo>
                    <a:cubicBezTo>
                      <a:pt x="1681" y="3327"/>
                      <a:pt x="1610" y="3314"/>
                      <a:pt x="1540" y="3314"/>
                    </a:cubicBezTo>
                    <a:cubicBezTo>
                      <a:pt x="1468" y="3314"/>
                      <a:pt x="1397" y="3328"/>
                      <a:pt x="1330" y="3356"/>
                    </a:cubicBezTo>
                    <a:cubicBezTo>
                      <a:pt x="1302" y="3367"/>
                      <a:pt x="1273" y="3373"/>
                      <a:pt x="1245" y="3373"/>
                    </a:cubicBezTo>
                    <a:cubicBezTo>
                      <a:pt x="1159" y="3373"/>
                      <a:pt x="1077" y="3322"/>
                      <a:pt x="1043" y="3238"/>
                    </a:cubicBezTo>
                    <a:cubicBezTo>
                      <a:pt x="995" y="3125"/>
                      <a:pt x="1049" y="2997"/>
                      <a:pt x="1160" y="2950"/>
                    </a:cubicBezTo>
                    <a:cubicBezTo>
                      <a:pt x="1271" y="2903"/>
                      <a:pt x="1388" y="2879"/>
                      <a:pt x="1504" y="2875"/>
                    </a:cubicBezTo>
                    <a:cubicBezTo>
                      <a:pt x="1508" y="2875"/>
                      <a:pt x="1511" y="2874"/>
                      <a:pt x="1515" y="2874"/>
                    </a:cubicBezTo>
                    <a:cubicBezTo>
                      <a:pt x="1745" y="2874"/>
                      <a:pt x="1931" y="2687"/>
                      <a:pt x="1931" y="2457"/>
                    </a:cubicBezTo>
                    <a:cubicBezTo>
                      <a:pt x="1931" y="2228"/>
                      <a:pt x="1745" y="2041"/>
                      <a:pt x="1515" y="2041"/>
                    </a:cubicBezTo>
                    <a:cubicBezTo>
                      <a:pt x="1286" y="2041"/>
                      <a:pt x="1099" y="2228"/>
                      <a:pt x="1099" y="2457"/>
                    </a:cubicBezTo>
                    <a:cubicBezTo>
                      <a:pt x="1099" y="2579"/>
                      <a:pt x="1001" y="2677"/>
                      <a:pt x="879" y="2677"/>
                    </a:cubicBezTo>
                    <a:cubicBezTo>
                      <a:pt x="757" y="2677"/>
                      <a:pt x="659" y="2579"/>
                      <a:pt x="659" y="2457"/>
                    </a:cubicBezTo>
                    <a:cubicBezTo>
                      <a:pt x="659" y="1985"/>
                      <a:pt x="1043" y="1601"/>
                      <a:pt x="1515" y="1601"/>
                    </a:cubicBezTo>
                    <a:close/>
                    <a:moveTo>
                      <a:pt x="1" y="0"/>
                    </a:moveTo>
                    <a:lnTo>
                      <a:pt x="1" y="6247"/>
                    </a:lnTo>
                    <a:cubicBezTo>
                      <a:pt x="1" y="6397"/>
                      <a:pt x="123" y="6519"/>
                      <a:pt x="274" y="6519"/>
                    </a:cubicBezTo>
                    <a:lnTo>
                      <a:pt x="5261" y="6519"/>
                    </a:lnTo>
                    <a:cubicBezTo>
                      <a:pt x="5381" y="6519"/>
                      <a:pt x="5479" y="6422"/>
                      <a:pt x="5479" y="6301"/>
                    </a:cubicBezTo>
                    <a:lnTo>
                      <a:pt x="5479" y="55"/>
                    </a:lnTo>
                    <a:lnTo>
                      <a:pt x="274" y="55"/>
                    </a:lnTo>
                    <a:cubicBezTo>
                      <a:pt x="177" y="55"/>
                      <a:pt x="85" y="36"/>
                      <a:pt x="1"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40"/>
              <p:cNvSpPr/>
              <p:nvPr/>
            </p:nvSpPr>
            <p:spPr>
              <a:xfrm>
                <a:off x="3680175" y="3587175"/>
                <a:ext cx="137125" cy="13700"/>
              </a:xfrm>
              <a:custGeom>
                <a:avLst/>
                <a:gdLst/>
                <a:ahLst/>
                <a:cxnLst/>
                <a:rect l="l" t="t" r="r" b="b"/>
                <a:pathLst>
                  <a:path w="5485" h="548" extrusionOk="0">
                    <a:moveTo>
                      <a:pt x="280" y="1"/>
                    </a:moveTo>
                    <a:cubicBezTo>
                      <a:pt x="126" y="1"/>
                      <a:pt x="1" y="129"/>
                      <a:pt x="7" y="284"/>
                    </a:cubicBezTo>
                    <a:cubicBezTo>
                      <a:pt x="12" y="432"/>
                      <a:pt x="139" y="547"/>
                      <a:pt x="286" y="547"/>
                    </a:cubicBezTo>
                    <a:lnTo>
                      <a:pt x="5485" y="547"/>
                    </a:lnTo>
                    <a:lnTo>
                      <a:pt x="5485" y="219"/>
                    </a:lnTo>
                    <a:cubicBezTo>
                      <a:pt x="5485" y="98"/>
                      <a:pt x="5387" y="1"/>
                      <a:pt x="526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17" name="Google Shape;1317;p40"/>
          <p:cNvGrpSpPr/>
          <p:nvPr/>
        </p:nvGrpSpPr>
        <p:grpSpPr>
          <a:xfrm>
            <a:off x="2496700" y="1783725"/>
            <a:ext cx="543900" cy="543900"/>
            <a:chOff x="5088325" y="2004825"/>
            <a:chExt cx="543900" cy="543900"/>
          </a:xfrm>
        </p:grpSpPr>
        <p:sp>
          <p:nvSpPr>
            <p:cNvPr id="1318" name="Google Shape;1318;p40"/>
            <p:cNvSpPr/>
            <p:nvPr/>
          </p:nvSpPr>
          <p:spPr>
            <a:xfrm>
              <a:off x="5088325" y="2004825"/>
              <a:ext cx="543900" cy="543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19" name="Google Shape;1319;p40"/>
            <p:cNvGrpSpPr/>
            <p:nvPr/>
          </p:nvGrpSpPr>
          <p:grpSpPr>
            <a:xfrm>
              <a:off x="5201086" y="2117584"/>
              <a:ext cx="318381" cy="318381"/>
              <a:chOff x="3923425" y="3979700"/>
              <a:chExt cx="186275" cy="186275"/>
            </a:xfrm>
          </p:grpSpPr>
          <p:sp>
            <p:nvSpPr>
              <p:cNvPr id="1320" name="Google Shape;1320;p40"/>
              <p:cNvSpPr/>
              <p:nvPr/>
            </p:nvSpPr>
            <p:spPr>
              <a:xfrm>
                <a:off x="4011075" y="4034450"/>
                <a:ext cx="10950" cy="18150"/>
              </a:xfrm>
              <a:custGeom>
                <a:avLst/>
                <a:gdLst/>
                <a:ahLst/>
                <a:cxnLst/>
                <a:rect l="l" t="t" r="r" b="b"/>
                <a:pathLst>
                  <a:path w="438" h="726" extrusionOk="0">
                    <a:moveTo>
                      <a:pt x="219" y="0"/>
                    </a:moveTo>
                    <a:cubicBezTo>
                      <a:pt x="145" y="0"/>
                      <a:pt x="72" y="5"/>
                      <a:pt x="1" y="16"/>
                    </a:cubicBezTo>
                    <a:lnTo>
                      <a:pt x="1" y="726"/>
                    </a:lnTo>
                    <a:cubicBezTo>
                      <a:pt x="71" y="707"/>
                      <a:pt x="144" y="697"/>
                      <a:pt x="219" y="697"/>
                    </a:cubicBezTo>
                    <a:cubicBezTo>
                      <a:pt x="295" y="697"/>
                      <a:pt x="368" y="707"/>
                      <a:pt x="437" y="726"/>
                    </a:cubicBezTo>
                    <a:lnTo>
                      <a:pt x="437" y="16"/>
                    </a:lnTo>
                    <a:cubicBezTo>
                      <a:pt x="367" y="5"/>
                      <a:pt x="293" y="0"/>
                      <a:pt x="219"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40"/>
              <p:cNvSpPr/>
              <p:nvPr/>
            </p:nvSpPr>
            <p:spPr>
              <a:xfrm>
                <a:off x="3985825" y="4042100"/>
                <a:ext cx="20300" cy="20300"/>
              </a:xfrm>
              <a:custGeom>
                <a:avLst/>
                <a:gdLst/>
                <a:ahLst/>
                <a:cxnLst/>
                <a:rect l="l" t="t" r="r" b="b"/>
                <a:pathLst>
                  <a:path w="812" h="812" extrusionOk="0">
                    <a:moveTo>
                      <a:pt x="310" y="1"/>
                    </a:moveTo>
                    <a:cubicBezTo>
                      <a:pt x="193" y="89"/>
                      <a:pt x="89" y="193"/>
                      <a:pt x="0" y="310"/>
                    </a:cubicBezTo>
                    <a:lnTo>
                      <a:pt x="503" y="812"/>
                    </a:lnTo>
                    <a:cubicBezTo>
                      <a:pt x="577" y="683"/>
                      <a:pt x="683" y="577"/>
                      <a:pt x="812" y="503"/>
                    </a:cubicBezTo>
                    <a:lnTo>
                      <a:pt x="310" y="1"/>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40"/>
              <p:cNvSpPr/>
              <p:nvPr/>
            </p:nvSpPr>
            <p:spPr>
              <a:xfrm>
                <a:off x="3978150" y="4067350"/>
                <a:ext cx="18175" cy="10950"/>
              </a:xfrm>
              <a:custGeom>
                <a:avLst/>
                <a:gdLst/>
                <a:ahLst/>
                <a:cxnLst/>
                <a:rect l="l" t="t" r="r" b="b"/>
                <a:pathLst>
                  <a:path w="727" h="438" extrusionOk="0">
                    <a:moveTo>
                      <a:pt x="17" y="1"/>
                    </a:moveTo>
                    <a:cubicBezTo>
                      <a:pt x="6" y="72"/>
                      <a:pt x="1" y="145"/>
                      <a:pt x="1" y="219"/>
                    </a:cubicBezTo>
                    <a:cubicBezTo>
                      <a:pt x="1" y="293"/>
                      <a:pt x="6" y="367"/>
                      <a:pt x="17" y="437"/>
                    </a:cubicBezTo>
                    <a:lnTo>
                      <a:pt x="727" y="437"/>
                    </a:lnTo>
                    <a:cubicBezTo>
                      <a:pt x="708" y="368"/>
                      <a:pt x="698" y="295"/>
                      <a:pt x="698" y="219"/>
                    </a:cubicBezTo>
                    <a:cubicBezTo>
                      <a:pt x="698" y="144"/>
                      <a:pt x="708" y="71"/>
                      <a:pt x="72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40"/>
              <p:cNvSpPr/>
              <p:nvPr/>
            </p:nvSpPr>
            <p:spPr>
              <a:xfrm>
                <a:off x="3985825" y="4083275"/>
                <a:ext cx="20300" cy="20275"/>
              </a:xfrm>
              <a:custGeom>
                <a:avLst/>
                <a:gdLst/>
                <a:ahLst/>
                <a:cxnLst/>
                <a:rect l="l" t="t" r="r" b="b"/>
                <a:pathLst>
                  <a:path w="812" h="811" extrusionOk="0">
                    <a:moveTo>
                      <a:pt x="503" y="0"/>
                    </a:moveTo>
                    <a:lnTo>
                      <a:pt x="0" y="502"/>
                    </a:lnTo>
                    <a:cubicBezTo>
                      <a:pt x="89" y="619"/>
                      <a:pt x="193" y="723"/>
                      <a:pt x="310" y="811"/>
                    </a:cubicBezTo>
                    <a:lnTo>
                      <a:pt x="812" y="309"/>
                    </a:lnTo>
                    <a:cubicBezTo>
                      <a:pt x="683" y="234"/>
                      <a:pt x="577" y="128"/>
                      <a:pt x="50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40"/>
              <p:cNvSpPr/>
              <p:nvPr/>
            </p:nvSpPr>
            <p:spPr>
              <a:xfrm>
                <a:off x="4011075" y="4093050"/>
                <a:ext cx="10950" cy="18175"/>
              </a:xfrm>
              <a:custGeom>
                <a:avLst/>
                <a:gdLst/>
                <a:ahLst/>
                <a:cxnLst/>
                <a:rect l="l" t="t" r="r" b="b"/>
                <a:pathLst>
                  <a:path w="438" h="727" extrusionOk="0">
                    <a:moveTo>
                      <a:pt x="1" y="1"/>
                    </a:moveTo>
                    <a:lnTo>
                      <a:pt x="1" y="711"/>
                    </a:lnTo>
                    <a:cubicBezTo>
                      <a:pt x="72" y="721"/>
                      <a:pt x="145" y="727"/>
                      <a:pt x="219" y="727"/>
                    </a:cubicBezTo>
                    <a:cubicBezTo>
                      <a:pt x="293" y="727"/>
                      <a:pt x="367" y="721"/>
                      <a:pt x="437" y="711"/>
                    </a:cubicBezTo>
                    <a:lnTo>
                      <a:pt x="437" y="1"/>
                    </a:lnTo>
                    <a:cubicBezTo>
                      <a:pt x="368" y="20"/>
                      <a:pt x="295" y="29"/>
                      <a:pt x="219" y="29"/>
                    </a:cubicBezTo>
                    <a:cubicBezTo>
                      <a:pt x="144" y="29"/>
                      <a:pt x="71" y="20"/>
                      <a:pt x="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40"/>
              <p:cNvSpPr/>
              <p:nvPr/>
            </p:nvSpPr>
            <p:spPr>
              <a:xfrm>
                <a:off x="4027000" y="4083275"/>
                <a:ext cx="20275" cy="20275"/>
              </a:xfrm>
              <a:custGeom>
                <a:avLst/>
                <a:gdLst/>
                <a:ahLst/>
                <a:cxnLst/>
                <a:rect l="l" t="t" r="r" b="b"/>
                <a:pathLst>
                  <a:path w="811" h="811" extrusionOk="0">
                    <a:moveTo>
                      <a:pt x="308" y="0"/>
                    </a:moveTo>
                    <a:cubicBezTo>
                      <a:pt x="234" y="128"/>
                      <a:pt x="128" y="234"/>
                      <a:pt x="0" y="309"/>
                    </a:cubicBezTo>
                    <a:lnTo>
                      <a:pt x="502" y="811"/>
                    </a:lnTo>
                    <a:cubicBezTo>
                      <a:pt x="619" y="723"/>
                      <a:pt x="723" y="619"/>
                      <a:pt x="810" y="502"/>
                    </a:cubicBezTo>
                    <a:lnTo>
                      <a:pt x="308" y="0"/>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40"/>
              <p:cNvSpPr/>
              <p:nvPr/>
            </p:nvSpPr>
            <p:spPr>
              <a:xfrm>
                <a:off x="4036775" y="4067350"/>
                <a:ext cx="18175" cy="10950"/>
              </a:xfrm>
              <a:custGeom>
                <a:avLst/>
                <a:gdLst/>
                <a:ahLst/>
                <a:cxnLst/>
                <a:rect l="l" t="t" r="r" b="b"/>
                <a:pathLst>
                  <a:path w="727" h="438" extrusionOk="0">
                    <a:moveTo>
                      <a:pt x="0" y="1"/>
                    </a:moveTo>
                    <a:cubicBezTo>
                      <a:pt x="20" y="71"/>
                      <a:pt x="29" y="144"/>
                      <a:pt x="29" y="219"/>
                    </a:cubicBezTo>
                    <a:cubicBezTo>
                      <a:pt x="29" y="295"/>
                      <a:pt x="20" y="368"/>
                      <a:pt x="0" y="437"/>
                    </a:cubicBezTo>
                    <a:lnTo>
                      <a:pt x="711" y="437"/>
                    </a:lnTo>
                    <a:cubicBezTo>
                      <a:pt x="721" y="367"/>
                      <a:pt x="727" y="293"/>
                      <a:pt x="727" y="219"/>
                    </a:cubicBezTo>
                    <a:cubicBezTo>
                      <a:pt x="727" y="145"/>
                      <a:pt x="721" y="72"/>
                      <a:pt x="71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40"/>
              <p:cNvSpPr/>
              <p:nvPr/>
            </p:nvSpPr>
            <p:spPr>
              <a:xfrm>
                <a:off x="3923425" y="3979700"/>
                <a:ext cx="186275" cy="186275"/>
              </a:xfrm>
              <a:custGeom>
                <a:avLst/>
                <a:gdLst/>
                <a:ahLst/>
                <a:cxnLst/>
                <a:rect l="l" t="t" r="r" b="b"/>
                <a:pathLst>
                  <a:path w="7451" h="7451" extrusionOk="0">
                    <a:moveTo>
                      <a:pt x="3725" y="1754"/>
                    </a:moveTo>
                    <a:cubicBezTo>
                      <a:pt x="4813" y="1754"/>
                      <a:pt x="5697" y="2638"/>
                      <a:pt x="5697" y="3725"/>
                    </a:cubicBezTo>
                    <a:cubicBezTo>
                      <a:pt x="5697" y="4812"/>
                      <a:pt x="4813" y="5698"/>
                      <a:pt x="3725" y="5698"/>
                    </a:cubicBezTo>
                    <a:cubicBezTo>
                      <a:pt x="2638" y="5698"/>
                      <a:pt x="1753" y="4812"/>
                      <a:pt x="1753" y="3725"/>
                    </a:cubicBezTo>
                    <a:cubicBezTo>
                      <a:pt x="1753" y="2638"/>
                      <a:pt x="2638" y="1754"/>
                      <a:pt x="3725" y="1754"/>
                    </a:cubicBezTo>
                    <a:close/>
                    <a:moveTo>
                      <a:pt x="3725" y="0"/>
                    </a:moveTo>
                    <a:cubicBezTo>
                      <a:pt x="3604" y="0"/>
                      <a:pt x="3507" y="98"/>
                      <a:pt x="3507" y="219"/>
                    </a:cubicBezTo>
                    <a:lnTo>
                      <a:pt x="3507" y="885"/>
                    </a:lnTo>
                    <a:cubicBezTo>
                      <a:pt x="2885" y="932"/>
                      <a:pt x="2319" y="1180"/>
                      <a:pt x="1872" y="1563"/>
                    </a:cubicBezTo>
                    <a:lnTo>
                      <a:pt x="1400" y="1091"/>
                    </a:lnTo>
                    <a:cubicBezTo>
                      <a:pt x="1357" y="1049"/>
                      <a:pt x="1301" y="1027"/>
                      <a:pt x="1245" y="1027"/>
                    </a:cubicBezTo>
                    <a:cubicBezTo>
                      <a:pt x="1189" y="1027"/>
                      <a:pt x="1134" y="1049"/>
                      <a:pt x="1091" y="1091"/>
                    </a:cubicBezTo>
                    <a:cubicBezTo>
                      <a:pt x="1006" y="1176"/>
                      <a:pt x="1006" y="1314"/>
                      <a:pt x="1091" y="1400"/>
                    </a:cubicBezTo>
                    <a:lnTo>
                      <a:pt x="1563" y="1872"/>
                    </a:lnTo>
                    <a:cubicBezTo>
                      <a:pt x="1180" y="2319"/>
                      <a:pt x="932" y="2885"/>
                      <a:pt x="885" y="3507"/>
                    </a:cubicBezTo>
                    <a:lnTo>
                      <a:pt x="218" y="3507"/>
                    </a:lnTo>
                    <a:cubicBezTo>
                      <a:pt x="98" y="3507"/>
                      <a:pt x="0" y="3605"/>
                      <a:pt x="0" y="3725"/>
                    </a:cubicBezTo>
                    <a:cubicBezTo>
                      <a:pt x="0" y="3846"/>
                      <a:pt x="98" y="3943"/>
                      <a:pt x="218" y="3943"/>
                    </a:cubicBezTo>
                    <a:lnTo>
                      <a:pt x="885" y="3943"/>
                    </a:lnTo>
                    <a:cubicBezTo>
                      <a:pt x="932" y="4565"/>
                      <a:pt x="1180" y="5132"/>
                      <a:pt x="1563" y="5578"/>
                    </a:cubicBezTo>
                    <a:lnTo>
                      <a:pt x="1091" y="6051"/>
                    </a:lnTo>
                    <a:cubicBezTo>
                      <a:pt x="1006" y="6136"/>
                      <a:pt x="1006" y="6275"/>
                      <a:pt x="1091" y="6359"/>
                    </a:cubicBezTo>
                    <a:cubicBezTo>
                      <a:pt x="1134" y="6402"/>
                      <a:pt x="1189" y="6423"/>
                      <a:pt x="1245" y="6423"/>
                    </a:cubicBezTo>
                    <a:cubicBezTo>
                      <a:pt x="1301" y="6423"/>
                      <a:pt x="1357" y="6402"/>
                      <a:pt x="1400" y="6359"/>
                    </a:cubicBezTo>
                    <a:lnTo>
                      <a:pt x="1872" y="5887"/>
                    </a:lnTo>
                    <a:cubicBezTo>
                      <a:pt x="2319" y="6270"/>
                      <a:pt x="2885" y="6518"/>
                      <a:pt x="3507" y="6565"/>
                    </a:cubicBezTo>
                    <a:lnTo>
                      <a:pt x="3507" y="7233"/>
                    </a:lnTo>
                    <a:cubicBezTo>
                      <a:pt x="3507" y="7353"/>
                      <a:pt x="3604" y="7451"/>
                      <a:pt x="3725" y="7451"/>
                    </a:cubicBezTo>
                    <a:cubicBezTo>
                      <a:pt x="3845" y="7451"/>
                      <a:pt x="3943" y="7353"/>
                      <a:pt x="3943" y="7233"/>
                    </a:cubicBezTo>
                    <a:lnTo>
                      <a:pt x="3943" y="6565"/>
                    </a:lnTo>
                    <a:cubicBezTo>
                      <a:pt x="4565" y="6518"/>
                      <a:pt x="5132" y="6270"/>
                      <a:pt x="5579" y="5887"/>
                    </a:cubicBezTo>
                    <a:lnTo>
                      <a:pt x="6051" y="6359"/>
                    </a:lnTo>
                    <a:cubicBezTo>
                      <a:pt x="6094" y="6402"/>
                      <a:pt x="6149" y="6423"/>
                      <a:pt x="6205" y="6423"/>
                    </a:cubicBezTo>
                    <a:cubicBezTo>
                      <a:pt x="6261" y="6423"/>
                      <a:pt x="6316" y="6402"/>
                      <a:pt x="6359" y="6359"/>
                    </a:cubicBezTo>
                    <a:cubicBezTo>
                      <a:pt x="6445" y="6275"/>
                      <a:pt x="6445" y="6136"/>
                      <a:pt x="6359" y="6051"/>
                    </a:cubicBezTo>
                    <a:lnTo>
                      <a:pt x="5887" y="5578"/>
                    </a:lnTo>
                    <a:cubicBezTo>
                      <a:pt x="6270" y="5132"/>
                      <a:pt x="6518" y="4565"/>
                      <a:pt x="6565" y="3943"/>
                    </a:cubicBezTo>
                    <a:lnTo>
                      <a:pt x="7232" y="3943"/>
                    </a:lnTo>
                    <a:cubicBezTo>
                      <a:pt x="7353" y="3943"/>
                      <a:pt x="7451" y="3846"/>
                      <a:pt x="7451" y="3725"/>
                    </a:cubicBezTo>
                    <a:cubicBezTo>
                      <a:pt x="7451" y="3605"/>
                      <a:pt x="7353" y="3507"/>
                      <a:pt x="7232" y="3507"/>
                    </a:cubicBezTo>
                    <a:lnTo>
                      <a:pt x="6565" y="3507"/>
                    </a:lnTo>
                    <a:cubicBezTo>
                      <a:pt x="6518" y="2885"/>
                      <a:pt x="6270" y="2319"/>
                      <a:pt x="5887" y="1872"/>
                    </a:cubicBezTo>
                    <a:lnTo>
                      <a:pt x="6359" y="1400"/>
                    </a:lnTo>
                    <a:cubicBezTo>
                      <a:pt x="6445" y="1314"/>
                      <a:pt x="6445" y="1176"/>
                      <a:pt x="6359" y="1091"/>
                    </a:cubicBezTo>
                    <a:cubicBezTo>
                      <a:pt x="6317" y="1049"/>
                      <a:pt x="6261" y="1027"/>
                      <a:pt x="6205" y="1027"/>
                    </a:cubicBezTo>
                    <a:cubicBezTo>
                      <a:pt x="6149" y="1027"/>
                      <a:pt x="6093" y="1049"/>
                      <a:pt x="6051" y="1091"/>
                    </a:cubicBezTo>
                    <a:lnTo>
                      <a:pt x="5579" y="1563"/>
                    </a:lnTo>
                    <a:cubicBezTo>
                      <a:pt x="5132" y="1180"/>
                      <a:pt x="4565" y="932"/>
                      <a:pt x="3943" y="885"/>
                    </a:cubicBezTo>
                    <a:lnTo>
                      <a:pt x="3943" y="219"/>
                    </a:lnTo>
                    <a:cubicBezTo>
                      <a:pt x="3943" y="98"/>
                      <a:pt x="3845" y="0"/>
                      <a:pt x="3725"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40"/>
              <p:cNvSpPr/>
              <p:nvPr/>
            </p:nvSpPr>
            <p:spPr>
              <a:xfrm>
                <a:off x="4027000" y="4042100"/>
                <a:ext cx="20275" cy="20300"/>
              </a:xfrm>
              <a:custGeom>
                <a:avLst/>
                <a:gdLst/>
                <a:ahLst/>
                <a:cxnLst/>
                <a:rect l="l" t="t" r="r" b="b"/>
                <a:pathLst>
                  <a:path w="811" h="812" extrusionOk="0">
                    <a:moveTo>
                      <a:pt x="502" y="1"/>
                    </a:moveTo>
                    <a:lnTo>
                      <a:pt x="0" y="503"/>
                    </a:lnTo>
                    <a:cubicBezTo>
                      <a:pt x="128" y="577"/>
                      <a:pt x="234" y="683"/>
                      <a:pt x="308" y="812"/>
                    </a:cubicBezTo>
                    <a:lnTo>
                      <a:pt x="810" y="310"/>
                    </a:lnTo>
                    <a:cubicBezTo>
                      <a:pt x="723" y="193"/>
                      <a:pt x="619" y="89"/>
                      <a:pt x="5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40"/>
              <p:cNvSpPr/>
              <p:nvPr/>
            </p:nvSpPr>
            <p:spPr>
              <a:xfrm>
                <a:off x="4006500" y="4062775"/>
                <a:ext cx="20100" cy="20100"/>
              </a:xfrm>
              <a:custGeom>
                <a:avLst/>
                <a:gdLst/>
                <a:ahLst/>
                <a:cxnLst/>
                <a:rect l="l" t="t" r="r" b="b"/>
                <a:pathLst>
                  <a:path w="804" h="804" extrusionOk="0">
                    <a:moveTo>
                      <a:pt x="402" y="1"/>
                    </a:moveTo>
                    <a:cubicBezTo>
                      <a:pt x="181" y="1"/>
                      <a:pt x="0" y="181"/>
                      <a:pt x="0" y="402"/>
                    </a:cubicBezTo>
                    <a:cubicBezTo>
                      <a:pt x="0" y="624"/>
                      <a:pt x="181" y="804"/>
                      <a:pt x="402" y="804"/>
                    </a:cubicBezTo>
                    <a:cubicBezTo>
                      <a:pt x="624" y="804"/>
                      <a:pt x="804" y="624"/>
                      <a:pt x="804" y="402"/>
                    </a:cubicBezTo>
                    <a:cubicBezTo>
                      <a:pt x="804" y="181"/>
                      <a:pt x="624" y="1"/>
                      <a:pt x="4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30" name="Google Shape;1330;p40"/>
          <p:cNvGrpSpPr/>
          <p:nvPr/>
        </p:nvGrpSpPr>
        <p:grpSpPr>
          <a:xfrm>
            <a:off x="1288738" y="3113550"/>
            <a:ext cx="543900" cy="543900"/>
            <a:chOff x="3880363" y="3334650"/>
            <a:chExt cx="543900" cy="543900"/>
          </a:xfrm>
        </p:grpSpPr>
        <p:sp>
          <p:nvSpPr>
            <p:cNvPr id="1331" name="Google Shape;1331;p40"/>
            <p:cNvSpPr/>
            <p:nvPr/>
          </p:nvSpPr>
          <p:spPr>
            <a:xfrm>
              <a:off x="3880363" y="3334650"/>
              <a:ext cx="543900" cy="543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32" name="Google Shape;1332;p40"/>
            <p:cNvGrpSpPr/>
            <p:nvPr/>
          </p:nvGrpSpPr>
          <p:grpSpPr>
            <a:xfrm>
              <a:off x="4011875" y="3447416"/>
              <a:ext cx="280874" cy="318368"/>
              <a:chOff x="4596850" y="2718400"/>
              <a:chExt cx="164350" cy="186300"/>
            </a:xfrm>
          </p:grpSpPr>
          <p:sp>
            <p:nvSpPr>
              <p:cNvPr id="1333" name="Google Shape;1333;p40"/>
              <p:cNvSpPr/>
              <p:nvPr/>
            </p:nvSpPr>
            <p:spPr>
              <a:xfrm>
                <a:off x="4640675" y="2871850"/>
                <a:ext cx="76700" cy="32850"/>
              </a:xfrm>
              <a:custGeom>
                <a:avLst/>
                <a:gdLst/>
                <a:ahLst/>
                <a:cxnLst/>
                <a:rect l="l" t="t" r="r" b="b"/>
                <a:pathLst>
                  <a:path w="3068" h="1314" extrusionOk="0">
                    <a:moveTo>
                      <a:pt x="1095" y="0"/>
                    </a:moveTo>
                    <a:cubicBezTo>
                      <a:pt x="492" y="0"/>
                      <a:pt x="0" y="491"/>
                      <a:pt x="0" y="1095"/>
                    </a:cubicBezTo>
                    <a:cubicBezTo>
                      <a:pt x="0" y="1215"/>
                      <a:pt x="98" y="1313"/>
                      <a:pt x="219" y="1313"/>
                    </a:cubicBezTo>
                    <a:lnTo>
                      <a:pt x="2849" y="1313"/>
                    </a:lnTo>
                    <a:cubicBezTo>
                      <a:pt x="2970" y="1313"/>
                      <a:pt x="3068" y="1215"/>
                      <a:pt x="3068" y="1095"/>
                    </a:cubicBezTo>
                    <a:cubicBezTo>
                      <a:pt x="3068" y="491"/>
                      <a:pt x="2576" y="0"/>
                      <a:pt x="197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40"/>
              <p:cNvSpPr/>
              <p:nvPr/>
            </p:nvSpPr>
            <p:spPr>
              <a:xfrm>
                <a:off x="4596850" y="2718400"/>
                <a:ext cx="164350" cy="142475"/>
              </a:xfrm>
              <a:custGeom>
                <a:avLst/>
                <a:gdLst/>
                <a:ahLst/>
                <a:cxnLst/>
                <a:rect l="l" t="t" r="r" b="b"/>
                <a:pathLst>
                  <a:path w="6574" h="5699" extrusionOk="0">
                    <a:moveTo>
                      <a:pt x="218" y="1"/>
                    </a:moveTo>
                    <a:cubicBezTo>
                      <a:pt x="98" y="1"/>
                      <a:pt x="0" y="99"/>
                      <a:pt x="0" y="219"/>
                    </a:cubicBezTo>
                    <a:lnTo>
                      <a:pt x="0" y="1242"/>
                    </a:lnTo>
                    <a:cubicBezTo>
                      <a:pt x="0" y="2120"/>
                      <a:pt x="342" y="2945"/>
                      <a:pt x="963" y="3566"/>
                    </a:cubicBezTo>
                    <a:cubicBezTo>
                      <a:pt x="1532" y="4135"/>
                      <a:pt x="2273" y="4470"/>
                      <a:pt x="3069" y="4521"/>
                    </a:cubicBezTo>
                    <a:lnTo>
                      <a:pt x="3069" y="5699"/>
                    </a:lnTo>
                    <a:lnTo>
                      <a:pt x="3506" y="5699"/>
                    </a:lnTo>
                    <a:lnTo>
                      <a:pt x="3506" y="4521"/>
                    </a:lnTo>
                    <a:cubicBezTo>
                      <a:pt x="4301" y="4470"/>
                      <a:pt x="5043" y="4135"/>
                      <a:pt x="5612" y="3566"/>
                    </a:cubicBezTo>
                    <a:cubicBezTo>
                      <a:pt x="6233" y="2945"/>
                      <a:pt x="6574" y="2120"/>
                      <a:pt x="6574" y="1242"/>
                    </a:cubicBezTo>
                    <a:lnTo>
                      <a:pt x="6574" y="219"/>
                    </a:lnTo>
                    <a:cubicBezTo>
                      <a:pt x="6574" y="99"/>
                      <a:pt x="6476" y="1"/>
                      <a:pt x="6356" y="1"/>
                    </a:cubicBezTo>
                    <a:cubicBezTo>
                      <a:pt x="6235" y="1"/>
                      <a:pt x="6137" y="99"/>
                      <a:pt x="6137" y="219"/>
                    </a:cubicBezTo>
                    <a:lnTo>
                      <a:pt x="6137" y="1242"/>
                    </a:lnTo>
                    <a:cubicBezTo>
                      <a:pt x="6137" y="2740"/>
                      <a:pt x="4975" y="3972"/>
                      <a:pt x="3506" y="4084"/>
                    </a:cubicBezTo>
                    <a:lnTo>
                      <a:pt x="3506" y="3495"/>
                    </a:lnTo>
                    <a:cubicBezTo>
                      <a:pt x="4652" y="3385"/>
                      <a:pt x="5552" y="2417"/>
                      <a:pt x="5552" y="1242"/>
                    </a:cubicBezTo>
                    <a:lnTo>
                      <a:pt x="5552" y="219"/>
                    </a:lnTo>
                    <a:cubicBezTo>
                      <a:pt x="5552" y="99"/>
                      <a:pt x="5454" y="1"/>
                      <a:pt x="5333" y="1"/>
                    </a:cubicBezTo>
                    <a:cubicBezTo>
                      <a:pt x="5213" y="1"/>
                      <a:pt x="5115" y="99"/>
                      <a:pt x="5115" y="219"/>
                    </a:cubicBezTo>
                    <a:lnTo>
                      <a:pt x="5115" y="1242"/>
                    </a:lnTo>
                    <a:cubicBezTo>
                      <a:pt x="5115" y="2176"/>
                      <a:pt x="4410" y="2948"/>
                      <a:pt x="3506" y="3056"/>
                    </a:cubicBezTo>
                    <a:lnTo>
                      <a:pt x="3506" y="2463"/>
                    </a:lnTo>
                    <a:cubicBezTo>
                      <a:pt x="4086" y="2360"/>
                      <a:pt x="4528" y="1852"/>
                      <a:pt x="4528" y="1242"/>
                    </a:cubicBezTo>
                    <a:lnTo>
                      <a:pt x="4528" y="219"/>
                    </a:lnTo>
                    <a:cubicBezTo>
                      <a:pt x="4528" y="99"/>
                      <a:pt x="4430" y="1"/>
                      <a:pt x="4310" y="1"/>
                    </a:cubicBezTo>
                    <a:cubicBezTo>
                      <a:pt x="4189" y="1"/>
                      <a:pt x="4092" y="99"/>
                      <a:pt x="4092" y="219"/>
                    </a:cubicBezTo>
                    <a:lnTo>
                      <a:pt x="4092" y="1242"/>
                    </a:lnTo>
                    <a:cubicBezTo>
                      <a:pt x="4092" y="1610"/>
                      <a:pt x="3844" y="1921"/>
                      <a:pt x="3506" y="2016"/>
                    </a:cubicBezTo>
                    <a:lnTo>
                      <a:pt x="3506" y="219"/>
                    </a:lnTo>
                    <a:cubicBezTo>
                      <a:pt x="3506" y="99"/>
                      <a:pt x="3408" y="1"/>
                      <a:pt x="3288" y="1"/>
                    </a:cubicBezTo>
                    <a:cubicBezTo>
                      <a:pt x="3166" y="1"/>
                      <a:pt x="3069" y="99"/>
                      <a:pt x="3069" y="219"/>
                    </a:cubicBezTo>
                    <a:lnTo>
                      <a:pt x="3069" y="2016"/>
                    </a:lnTo>
                    <a:cubicBezTo>
                      <a:pt x="2731" y="1921"/>
                      <a:pt x="2482" y="1610"/>
                      <a:pt x="2482" y="1242"/>
                    </a:cubicBezTo>
                    <a:lnTo>
                      <a:pt x="2482" y="219"/>
                    </a:lnTo>
                    <a:cubicBezTo>
                      <a:pt x="2482" y="99"/>
                      <a:pt x="2385" y="1"/>
                      <a:pt x="2264" y="1"/>
                    </a:cubicBezTo>
                    <a:cubicBezTo>
                      <a:pt x="2144" y="1"/>
                      <a:pt x="2046" y="99"/>
                      <a:pt x="2046" y="219"/>
                    </a:cubicBezTo>
                    <a:lnTo>
                      <a:pt x="2046" y="1242"/>
                    </a:lnTo>
                    <a:cubicBezTo>
                      <a:pt x="2046" y="1852"/>
                      <a:pt x="2489" y="2360"/>
                      <a:pt x="3069" y="2463"/>
                    </a:cubicBezTo>
                    <a:lnTo>
                      <a:pt x="3069" y="3056"/>
                    </a:lnTo>
                    <a:cubicBezTo>
                      <a:pt x="2164" y="2948"/>
                      <a:pt x="1460" y="2176"/>
                      <a:pt x="1460" y="1242"/>
                    </a:cubicBezTo>
                    <a:lnTo>
                      <a:pt x="1460" y="219"/>
                    </a:lnTo>
                    <a:cubicBezTo>
                      <a:pt x="1460" y="99"/>
                      <a:pt x="1362" y="1"/>
                      <a:pt x="1242" y="1"/>
                    </a:cubicBezTo>
                    <a:cubicBezTo>
                      <a:pt x="1120" y="1"/>
                      <a:pt x="1023" y="99"/>
                      <a:pt x="1023" y="219"/>
                    </a:cubicBezTo>
                    <a:lnTo>
                      <a:pt x="1023" y="1242"/>
                    </a:lnTo>
                    <a:cubicBezTo>
                      <a:pt x="1023" y="2417"/>
                      <a:pt x="1923" y="3385"/>
                      <a:pt x="3069" y="3495"/>
                    </a:cubicBezTo>
                    <a:lnTo>
                      <a:pt x="3069" y="4084"/>
                    </a:lnTo>
                    <a:cubicBezTo>
                      <a:pt x="1599" y="3972"/>
                      <a:pt x="437" y="2740"/>
                      <a:pt x="437" y="1242"/>
                    </a:cubicBezTo>
                    <a:lnTo>
                      <a:pt x="437" y="219"/>
                    </a:lnTo>
                    <a:cubicBezTo>
                      <a:pt x="437" y="99"/>
                      <a:pt x="339" y="1"/>
                      <a:pt x="218"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1335" name="Google Shape;1335;p40"/>
          <p:cNvCxnSpPr/>
          <p:nvPr/>
        </p:nvCxnSpPr>
        <p:spPr>
          <a:xfrm rot="10800000" flipH="1">
            <a:off x="-352022" y="667636"/>
            <a:ext cx="6830700" cy="10500"/>
          </a:xfrm>
          <a:prstGeom prst="straightConnector1">
            <a:avLst/>
          </a:prstGeom>
          <a:noFill/>
          <a:ln w="19050" cap="flat" cmpd="sng">
            <a:solidFill>
              <a:srgbClr val="924430"/>
            </a:solidFill>
            <a:prstDash val="solid"/>
            <a:round/>
            <a:headEnd type="none" w="med" len="med"/>
            <a:tailEnd type="none" w="med" len="med"/>
          </a:ln>
        </p:spPr>
      </p:cxnSp>
      <p:cxnSp>
        <p:nvCxnSpPr>
          <p:cNvPr id="1336" name="Google Shape;1336;p40"/>
          <p:cNvCxnSpPr/>
          <p:nvPr/>
        </p:nvCxnSpPr>
        <p:spPr>
          <a:xfrm rot="10800000" flipH="1">
            <a:off x="3421678" y="4441311"/>
            <a:ext cx="6830700" cy="10500"/>
          </a:xfrm>
          <a:prstGeom prst="straightConnector1">
            <a:avLst/>
          </a:prstGeom>
          <a:noFill/>
          <a:ln w="19050" cap="flat" cmpd="sng">
            <a:solidFill>
              <a:srgbClr val="924430"/>
            </a:solidFill>
            <a:prstDash val="solid"/>
            <a:round/>
            <a:headEnd type="none" w="med" len="med"/>
            <a:tailEnd type="none" w="med" len="med"/>
          </a:ln>
        </p:spPr>
      </p:cxn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40"/>
        <p:cNvGrpSpPr/>
        <p:nvPr/>
      </p:nvGrpSpPr>
      <p:grpSpPr>
        <a:xfrm>
          <a:off x="0" y="0"/>
          <a:ext cx="0" cy="0"/>
          <a:chOff x="0" y="0"/>
          <a:chExt cx="0" cy="0"/>
        </a:xfrm>
      </p:grpSpPr>
      <p:sp>
        <p:nvSpPr>
          <p:cNvPr id="1341" name="Google Shape;1341;p41"/>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3400">
                <a:solidFill>
                  <a:schemeClr val="accent3"/>
                </a:solidFill>
              </a:rPr>
              <a:t>Preguntas</a:t>
            </a:r>
            <a:endParaRPr sz="3400">
              <a:solidFill>
                <a:schemeClr val="accent3"/>
              </a:solidFill>
            </a:endParaRPr>
          </a:p>
        </p:txBody>
      </p:sp>
      <p:sp>
        <p:nvSpPr>
          <p:cNvPr id="1342" name="Google Shape;1342;p41"/>
          <p:cNvSpPr/>
          <p:nvPr/>
        </p:nvSpPr>
        <p:spPr>
          <a:xfrm>
            <a:off x="457422" y="1139071"/>
            <a:ext cx="8229573" cy="758851"/>
          </a:xfrm>
          <a:prstGeom prst="snip1Rect">
            <a:avLst>
              <a:gd name="adj" fmla="val 16667"/>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41"/>
          <p:cNvSpPr txBox="1"/>
          <p:nvPr/>
        </p:nvSpPr>
        <p:spPr>
          <a:xfrm>
            <a:off x="1754738" y="1221225"/>
            <a:ext cx="6520800" cy="5946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Clr>
                <a:schemeClr val="dk1"/>
              </a:buClr>
              <a:buSzPts val="1100"/>
              <a:buFont typeface="Arial"/>
              <a:buNone/>
            </a:pPr>
            <a:r>
              <a:rPr lang="en">
                <a:latin typeface="Roboto"/>
                <a:ea typeface="Roboto"/>
                <a:cs typeface="Roboto"/>
                <a:sym typeface="Roboto"/>
              </a:rPr>
              <a:t>¿De qué manera el concepto de solidaridad (orgánica y mecánica) encuentra un lugar en los resultados y conclusiones del estudio?</a:t>
            </a:r>
            <a:endParaRPr>
              <a:latin typeface="Roboto"/>
              <a:ea typeface="Roboto"/>
              <a:cs typeface="Roboto"/>
              <a:sym typeface="Roboto"/>
            </a:endParaRPr>
          </a:p>
          <a:p>
            <a:pPr marL="0" lvl="0" indent="0" algn="l" rtl="0">
              <a:spcBef>
                <a:spcPts val="0"/>
              </a:spcBef>
              <a:spcAft>
                <a:spcPts val="0"/>
              </a:spcAft>
              <a:buNone/>
            </a:pPr>
            <a:endParaRPr sz="1200">
              <a:latin typeface="Roboto"/>
              <a:ea typeface="Roboto"/>
              <a:cs typeface="Roboto"/>
              <a:sym typeface="Roboto"/>
            </a:endParaRPr>
          </a:p>
        </p:txBody>
      </p:sp>
      <p:sp>
        <p:nvSpPr>
          <p:cNvPr id="1344" name="Google Shape;1344;p41"/>
          <p:cNvSpPr/>
          <p:nvPr/>
        </p:nvSpPr>
        <p:spPr>
          <a:xfrm>
            <a:off x="457422" y="1139097"/>
            <a:ext cx="1219680" cy="758851"/>
          </a:xfrm>
          <a:prstGeom prst="rect">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chemeClr val="lt1"/>
                </a:solidFill>
                <a:latin typeface="Fira Sans Extra Condensed"/>
                <a:ea typeface="Fira Sans Extra Condensed"/>
                <a:cs typeface="Fira Sans Extra Condensed"/>
                <a:sym typeface="Fira Sans Extra Condensed"/>
              </a:rPr>
              <a:t>1)</a:t>
            </a:r>
            <a:endParaRPr sz="1600" b="1">
              <a:solidFill>
                <a:schemeClr val="lt1"/>
              </a:solidFill>
              <a:latin typeface="Fira Sans Extra Condensed"/>
              <a:ea typeface="Fira Sans Extra Condensed"/>
              <a:cs typeface="Fira Sans Extra Condensed"/>
              <a:sym typeface="Fira Sans Extra Condensed"/>
            </a:endParaRPr>
          </a:p>
        </p:txBody>
      </p:sp>
      <p:sp>
        <p:nvSpPr>
          <p:cNvPr id="1345" name="Google Shape;1345;p41"/>
          <p:cNvSpPr/>
          <p:nvPr/>
        </p:nvSpPr>
        <p:spPr>
          <a:xfrm>
            <a:off x="457422" y="1991167"/>
            <a:ext cx="8229573" cy="758851"/>
          </a:xfrm>
          <a:prstGeom prst="snip1Rect">
            <a:avLst>
              <a:gd name="adj" fmla="val 16667"/>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41"/>
          <p:cNvSpPr txBox="1"/>
          <p:nvPr/>
        </p:nvSpPr>
        <p:spPr>
          <a:xfrm>
            <a:off x="1754600" y="1991088"/>
            <a:ext cx="6521100" cy="7590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Clr>
                <a:schemeClr val="dk1"/>
              </a:buClr>
              <a:buSzPts val="1100"/>
              <a:buFont typeface="Arial"/>
              <a:buNone/>
            </a:pPr>
            <a:r>
              <a:rPr lang="en">
                <a:latin typeface="Roboto"/>
                <a:ea typeface="Roboto"/>
                <a:cs typeface="Roboto"/>
                <a:sym typeface="Roboto"/>
              </a:rPr>
              <a:t>Si bien se ha desmentido el planteamiento de la secularización como abandono total de la religión, al observar los resultados: ¿es aún posible hablar de religión? ¿Cuál es el límite entre religión, espiritualidad y creencias individuales?</a:t>
            </a:r>
            <a:endParaRPr>
              <a:latin typeface="Roboto"/>
              <a:ea typeface="Roboto"/>
              <a:cs typeface="Roboto"/>
              <a:sym typeface="Roboto"/>
            </a:endParaRPr>
          </a:p>
          <a:p>
            <a:pPr marL="0" lvl="0" indent="0" algn="l" rtl="0">
              <a:spcBef>
                <a:spcPts val="0"/>
              </a:spcBef>
              <a:spcAft>
                <a:spcPts val="0"/>
              </a:spcAft>
              <a:buNone/>
            </a:pPr>
            <a:endParaRPr sz="1200">
              <a:latin typeface="Roboto"/>
              <a:ea typeface="Roboto"/>
              <a:cs typeface="Roboto"/>
              <a:sym typeface="Roboto"/>
            </a:endParaRPr>
          </a:p>
        </p:txBody>
      </p:sp>
      <p:sp>
        <p:nvSpPr>
          <p:cNvPr id="1347" name="Google Shape;1347;p41"/>
          <p:cNvSpPr/>
          <p:nvPr/>
        </p:nvSpPr>
        <p:spPr>
          <a:xfrm>
            <a:off x="457422" y="1991164"/>
            <a:ext cx="1219680" cy="758851"/>
          </a:xfrm>
          <a:prstGeom prst="rect">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chemeClr val="lt1"/>
                </a:solidFill>
                <a:latin typeface="Fira Sans Extra Condensed"/>
                <a:ea typeface="Fira Sans Extra Condensed"/>
                <a:cs typeface="Fira Sans Extra Condensed"/>
                <a:sym typeface="Fira Sans Extra Condensed"/>
              </a:rPr>
              <a:t>2)</a:t>
            </a:r>
            <a:endParaRPr sz="1600" b="1">
              <a:solidFill>
                <a:schemeClr val="lt1"/>
              </a:solidFill>
              <a:latin typeface="Fira Sans Extra Condensed"/>
              <a:ea typeface="Fira Sans Extra Condensed"/>
              <a:cs typeface="Fira Sans Extra Condensed"/>
              <a:sym typeface="Fira Sans Extra Condensed"/>
            </a:endParaRPr>
          </a:p>
        </p:txBody>
      </p:sp>
      <p:grpSp>
        <p:nvGrpSpPr>
          <p:cNvPr id="1348" name="Google Shape;1348;p41"/>
          <p:cNvGrpSpPr/>
          <p:nvPr/>
        </p:nvGrpSpPr>
        <p:grpSpPr>
          <a:xfrm>
            <a:off x="457422" y="2843257"/>
            <a:ext cx="8229573" cy="758858"/>
            <a:chOff x="4152475" y="2813900"/>
            <a:chExt cx="4534200" cy="745807"/>
          </a:xfrm>
        </p:grpSpPr>
        <p:sp>
          <p:nvSpPr>
            <p:cNvPr id="1349" name="Google Shape;1349;p41"/>
            <p:cNvSpPr/>
            <p:nvPr/>
          </p:nvSpPr>
          <p:spPr>
            <a:xfrm>
              <a:off x="4152475" y="2813907"/>
              <a:ext cx="4534200" cy="745800"/>
            </a:xfrm>
            <a:prstGeom prst="snip1Rect">
              <a:avLst>
                <a:gd name="adj" fmla="val 16667"/>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41"/>
            <p:cNvSpPr txBox="1"/>
            <p:nvPr/>
          </p:nvSpPr>
          <p:spPr>
            <a:xfrm>
              <a:off x="4867215" y="2894644"/>
              <a:ext cx="3592800" cy="5844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Clr>
                  <a:schemeClr val="dk1"/>
                </a:buClr>
                <a:buSzPts val="1100"/>
                <a:buFont typeface="Arial"/>
                <a:buNone/>
              </a:pPr>
              <a:r>
                <a:rPr lang="en">
                  <a:latin typeface="Roboto"/>
                  <a:ea typeface="Roboto"/>
                  <a:cs typeface="Roboto"/>
                  <a:sym typeface="Roboto"/>
                </a:rPr>
                <a:t>Respecto a los conceptos de “mercado religioso” y “supermercado de valores”: ¿cuál es la relación entre las actuales prácticas religiosas y el consumo?</a:t>
              </a:r>
              <a:endParaRPr>
                <a:latin typeface="Roboto"/>
                <a:ea typeface="Roboto"/>
                <a:cs typeface="Roboto"/>
                <a:sym typeface="Roboto"/>
              </a:endParaRPr>
            </a:p>
            <a:p>
              <a:pPr marL="0" lvl="0" indent="0" algn="l" rtl="0">
                <a:spcBef>
                  <a:spcPts val="0"/>
                </a:spcBef>
                <a:spcAft>
                  <a:spcPts val="0"/>
                </a:spcAft>
                <a:buNone/>
              </a:pPr>
              <a:endParaRPr sz="1200">
                <a:latin typeface="Roboto"/>
                <a:ea typeface="Roboto"/>
                <a:cs typeface="Roboto"/>
                <a:sym typeface="Roboto"/>
              </a:endParaRPr>
            </a:p>
          </p:txBody>
        </p:sp>
        <p:sp>
          <p:nvSpPr>
            <p:cNvPr id="1351" name="Google Shape;1351;p41"/>
            <p:cNvSpPr/>
            <p:nvPr/>
          </p:nvSpPr>
          <p:spPr>
            <a:xfrm>
              <a:off x="4152475" y="2813900"/>
              <a:ext cx="672000" cy="745800"/>
            </a:xfrm>
            <a:prstGeom prst="rect">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chemeClr val="lt1"/>
                  </a:solidFill>
                  <a:latin typeface="Fira Sans Extra Condensed"/>
                  <a:ea typeface="Fira Sans Extra Condensed"/>
                  <a:cs typeface="Fira Sans Extra Condensed"/>
                  <a:sym typeface="Fira Sans Extra Condensed"/>
                </a:rPr>
                <a:t>3)</a:t>
              </a:r>
              <a:endParaRPr sz="1600" b="1">
                <a:solidFill>
                  <a:schemeClr val="lt1"/>
                </a:solidFill>
                <a:latin typeface="Fira Sans Extra Condensed"/>
                <a:ea typeface="Fira Sans Extra Condensed"/>
                <a:cs typeface="Fira Sans Extra Condensed"/>
                <a:sym typeface="Fira Sans Extra Condensed"/>
              </a:endParaRPr>
            </a:p>
          </p:txBody>
        </p:sp>
      </p:grpSp>
      <p:sp>
        <p:nvSpPr>
          <p:cNvPr id="1352" name="Google Shape;1352;p41"/>
          <p:cNvSpPr/>
          <p:nvPr/>
        </p:nvSpPr>
        <p:spPr>
          <a:xfrm>
            <a:off x="457422" y="3695360"/>
            <a:ext cx="8229573" cy="758851"/>
          </a:xfrm>
          <a:prstGeom prst="snip1Rect">
            <a:avLst>
              <a:gd name="adj" fmla="val 16667"/>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41"/>
          <p:cNvSpPr txBox="1"/>
          <p:nvPr/>
        </p:nvSpPr>
        <p:spPr>
          <a:xfrm>
            <a:off x="1754750" y="3695275"/>
            <a:ext cx="6729000" cy="7590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
                <a:latin typeface="Roboto"/>
                <a:ea typeface="Roboto"/>
                <a:cs typeface="Roboto"/>
                <a:sym typeface="Roboto"/>
              </a:rPr>
              <a:t>La relación entre la individualización de prácticas y creencias parece presentarse como un efecto de la desafección institucional. ¿Se estima que se trata de una relación causa/efecto? ¿Es posible pensar esta relación en otros términos?</a:t>
            </a:r>
            <a:endParaRPr>
              <a:latin typeface="Roboto"/>
              <a:ea typeface="Roboto"/>
              <a:cs typeface="Roboto"/>
              <a:sym typeface="Roboto"/>
            </a:endParaRPr>
          </a:p>
        </p:txBody>
      </p:sp>
      <p:sp>
        <p:nvSpPr>
          <p:cNvPr id="1354" name="Google Shape;1354;p41"/>
          <p:cNvSpPr/>
          <p:nvPr/>
        </p:nvSpPr>
        <p:spPr>
          <a:xfrm>
            <a:off x="457422" y="3695337"/>
            <a:ext cx="1219680" cy="758851"/>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chemeClr val="lt1"/>
                </a:solidFill>
                <a:latin typeface="Fira Sans Extra Condensed"/>
                <a:ea typeface="Fira Sans Extra Condensed"/>
                <a:cs typeface="Fira Sans Extra Condensed"/>
                <a:sym typeface="Fira Sans Extra Condensed"/>
              </a:rPr>
              <a:t>4)</a:t>
            </a:r>
            <a:endParaRPr sz="1600" b="1">
              <a:solidFill>
                <a:schemeClr val="lt1"/>
              </a:solidFill>
              <a:latin typeface="Fira Sans Extra Condensed"/>
              <a:ea typeface="Fira Sans Extra Condensed"/>
              <a:cs typeface="Fira Sans Extra Condensed"/>
              <a:sym typeface="Fira Sans Extra Condense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15"/>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rgbClr val="660000"/>
                </a:solidFill>
              </a:rPr>
              <a:t>Contextualización</a:t>
            </a:r>
            <a:endParaRPr sz="3000">
              <a:solidFill>
                <a:srgbClr val="660000"/>
              </a:solidFill>
            </a:endParaRPr>
          </a:p>
        </p:txBody>
      </p:sp>
      <p:grpSp>
        <p:nvGrpSpPr>
          <p:cNvPr id="224" name="Google Shape;224;p15"/>
          <p:cNvGrpSpPr/>
          <p:nvPr/>
        </p:nvGrpSpPr>
        <p:grpSpPr>
          <a:xfrm>
            <a:off x="1083013" y="1064098"/>
            <a:ext cx="1962307" cy="3351815"/>
            <a:chOff x="457850" y="1311410"/>
            <a:chExt cx="1962307" cy="3351815"/>
          </a:xfrm>
        </p:grpSpPr>
        <p:grpSp>
          <p:nvGrpSpPr>
            <p:cNvPr id="225" name="Google Shape;225;p15"/>
            <p:cNvGrpSpPr/>
            <p:nvPr/>
          </p:nvGrpSpPr>
          <p:grpSpPr>
            <a:xfrm>
              <a:off x="457850" y="1311410"/>
              <a:ext cx="1962300" cy="3351815"/>
              <a:chOff x="457850" y="1311410"/>
              <a:chExt cx="1962300" cy="3351815"/>
            </a:xfrm>
          </p:grpSpPr>
          <p:sp>
            <p:nvSpPr>
              <p:cNvPr id="226" name="Google Shape;226;p15"/>
              <p:cNvSpPr/>
              <p:nvPr/>
            </p:nvSpPr>
            <p:spPr>
              <a:xfrm>
                <a:off x="457850" y="1652425"/>
                <a:ext cx="1962300" cy="3010800"/>
              </a:xfrm>
              <a:prstGeom prst="rect">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5"/>
              <p:cNvSpPr/>
              <p:nvPr/>
            </p:nvSpPr>
            <p:spPr>
              <a:xfrm>
                <a:off x="1106141" y="1311410"/>
                <a:ext cx="665736" cy="662148"/>
              </a:xfrm>
              <a:custGeom>
                <a:avLst/>
                <a:gdLst/>
                <a:ahLst/>
                <a:cxnLst/>
                <a:rect l="l" t="t" r="r" b="b"/>
                <a:pathLst>
                  <a:path w="1608" h="1600" extrusionOk="0">
                    <a:moveTo>
                      <a:pt x="1607" y="804"/>
                    </a:moveTo>
                    <a:lnTo>
                      <a:pt x="1607" y="804"/>
                    </a:lnTo>
                    <a:cubicBezTo>
                      <a:pt x="1607" y="1243"/>
                      <a:pt x="1251" y="1599"/>
                      <a:pt x="804" y="1599"/>
                    </a:cubicBezTo>
                    <a:cubicBezTo>
                      <a:pt x="365" y="1599"/>
                      <a:pt x="0" y="1243"/>
                      <a:pt x="0" y="804"/>
                    </a:cubicBezTo>
                    <a:cubicBezTo>
                      <a:pt x="0" y="357"/>
                      <a:pt x="365" y="0"/>
                      <a:pt x="804" y="0"/>
                    </a:cubicBezTo>
                    <a:cubicBezTo>
                      <a:pt x="1251" y="0"/>
                      <a:pt x="1607" y="357"/>
                      <a:pt x="1607" y="804"/>
                    </a:cubicBezTo>
                  </a:path>
                </a:pathLst>
              </a:custGeom>
              <a:solidFill>
                <a:schemeClr val="dk2"/>
              </a:solid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Font typeface="Arial"/>
                  <a:buNone/>
                </a:pPr>
                <a:r>
                  <a:rPr lang="en" sz="3600">
                    <a:solidFill>
                      <a:schemeClr val="lt1"/>
                    </a:solidFill>
                    <a:latin typeface="Fira Sans Extra Condensed Medium"/>
                    <a:ea typeface="Fira Sans Extra Condensed Medium"/>
                    <a:cs typeface="Fira Sans Extra Condensed Medium"/>
                    <a:sym typeface="Fira Sans Extra Condensed Medium"/>
                  </a:rPr>
                  <a:t>1</a:t>
                </a:r>
                <a:endParaRPr sz="3600" b="0" i="0" u="none">
                  <a:solidFill>
                    <a:srgbClr val="999999"/>
                  </a:solidFill>
                  <a:latin typeface="Calibri"/>
                  <a:ea typeface="Calibri"/>
                  <a:cs typeface="Calibri"/>
                  <a:sym typeface="Calibri"/>
                </a:endParaRPr>
              </a:p>
            </p:txBody>
          </p:sp>
        </p:grpSp>
        <p:sp>
          <p:nvSpPr>
            <p:cNvPr id="228" name="Google Shape;228;p15"/>
            <p:cNvSpPr/>
            <p:nvPr/>
          </p:nvSpPr>
          <p:spPr>
            <a:xfrm>
              <a:off x="457861" y="3734903"/>
              <a:ext cx="1962296" cy="928322"/>
            </a:xfrm>
            <a:custGeom>
              <a:avLst/>
              <a:gdLst/>
              <a:ahLst/>
              <a:cxnLst/>
              <a:rect l="l" t="t" r="r" b="b"/>
              <a:pathLst>
                <a:path w="2859" h="2246" extrusionOk="0">
                  <a:moveTo>
                    <a:pt x="0" y="2245"/>
                  </a:moveTo>
                  <a:lnTo>
                    <a:pt x="0" y="0"/>
                  </a:lnTo>
                  <a:lnTo>
                    <a:pt x="2858" y="0"/>
                  </a:lnTo>
                  <a:lnTo>
                    <a:pt x="2858" y="2245"/>
                  </a:lnTo>
                  <a:lnTo>
                    <a:pt x="0" y="2245"/>
                  </a:lnTo>
                </a:path>
              </a:pathLst>
            </a:custGeom>
            <a:solidFill>
              <a:schemeClr val="dk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3600" b="0" i="0" u="none">
                <a:solidFill>
                  <a:srgbClr val="999999"/>
                </a:solidFill>
                <a:latin typeface="Calibri"/>
                <a:ea typeface="Calibri"/>
                <a:cs typeface="Calibri"/>
                <a:sym typeface="Calibri"/>
              </a:endParaRPr>
            </a:p>
          </p:txBody>
        </p:sp>
        <p:grpSp>
          <p:nvGrpSpPr>
            <p:cNvPr id="229" name="Google Shape;229;p15"/>
            <p:cNvGrpSpPr/>
            <p:nvPr/>
          </p:nvGrpSpPr>
          <p:grpSpPr>
            <a:xfrm>
              <a:off x="1284634" y="3951858"/>
              <a:ext cx="308750" cy="494411"/>
              <a:chOff x="3079700" y="469650"/>
              <a:chExt cx="116325" cy="186275"/>
            </a:xfrm>
          </p:grpSpPr>
          <p:sp>
            <p:nvSpPr>
              <p:cNvPr id="230" name="Google Shape;230;p15"/>
              <p:cNvSpPr/>
              <p:nvPr/>
            </p:nvSpPr>
            <p:spPr>
              <a:xfrm>
                <a:off x="3084500" y="469650"/>
                <a:ext cx="109775" cy="97825"/>
              </a:xfrm>
              <a:custGeom>
                <a:avLst/>
                <a:gdLst/>
                <a:ahLst/>
                <a:cxnLst/>
                <a:rect l="l" t="t" r="r" b="b"/>
                <a:pathLst>
                  <a:path w="4391" h="3913" extrusionOk="0">
                    <a:moveTo>
                      <a:pt x="2413" y="963"/>
                    </a:moveTo>
                    <a:lnTo>
                      <a:pt x="2413" y="1403"/>
                    </a:lnTo>
                    <a:lnTo>
                      <a:pt x="2817" y="1403"/>
                    </a:lnTo>
                    <a:lnTo>
                      <a:pt x="2817" y="1838"/>
                    </a:lnTo>
                    <a:lnTo>
                      <a:pt x="2413" y="1838"/>
                    </a:lnTo>
                    <a:lnTo>
                      <a:pt x="2413" y="2616"/>
                    </a:lnTo>
                    <a:lnTo>
                      <a:pt x="1978" y="2616"/>
                    </a:lnTo>
                    <a:lnTo>
                      <a:pt x="1978" y="1838"/>
                    </a:lnTo>
                    <a:lnTo>
                      <a:pt x="1573" y="1838"/>
                    </a:lnTo>
                    <a:lnTo>
                      <a:pt x="1573" y="1403"/>
                    </a:lnTo>
                    <a:lnTo>
                      <a:pt x="1978" y="1403"/>
                    </a:lnTo>
                    <a:lnTo>
                      <a:pt x="1978" y="963"/>
                    </a:lnTo>
                    <a:close/>
                    <a:moveTo>
                      <a:pt x="0" y="0"/>
                    </a:moveTo>
                    <a:lnTo>
                      <a:pt x="0" y="1717"/>
                    </a:lnTo>
                    <a:cubicBezTo>
                      <a:pt x="0" y="2927"/>
                      <a:pt x="985" y="3912"/>
                      <a:pt x="2195" y="3912"/>
                    </a:cubicBezTo>
                    <a:cubicBezTo>
                      <a:pt x="3405" y="3912"/>
                      <a:pt x="4390" y="2927"/>
                      <a:pt x="4390" y="1717"/>
                    </a:cubicBezTo>
                    <a:lnTo>
                      <a:pt x="439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5"/>
              <p:cNvSpPr/>
              <p:nvPr/>
            </p:nvSpPr>
            <p:spPr>
              <a:xfrm>
                <a:off x="3079700" y="574650"/>
                <a:ext cx="116325" cy="81275"/>
              </a:xfrm>
              <a:custGeom>
                <a:avLst/>
                <a:gdLst/>
                <a:ahLst/>
                <a:cxnLst/>
                <a:rect l="l" t="t" r="r" b="b"/>
                <a:pathLst>
                  <a:path w="4653" h="3251" extrusionOk="0">
                    <a:moveTo>
                      <a:pt x="1562" y="0"/>
                    </a:moveTo>
                    <a:lnTo>
                      <a:pt x="1562" y="332"/>
                    </a:lnTo>
                    <a:cubicBezTo>
                      <a:pt x="1562" y="703"/>
                      <a:pt x="1808" y="1017"/>
                      <a:pt x="2145" y="1120"/>
                    </a:cubicBezTo>
                    <a:cubicBezTo>
                      <a:pt x="2123" y="1357"/>
                      <a:pt x="2038" y="1575"/>
                      <a:pt x="1908" y="1757"/>
                    </a:cubicBezTo>
                    <a:cubicBezTo>
                      <a:pt x="1671" y="2089"/>
                      <a:pt x="1283" y="2303"/>
                      <a:pt x="842" y="2303"/>
                    </a:cubicBezTo>
                    <a:lnTo>
                      <a:pt x="787" y="2303"/>
                    </a:lnTo>
                    <a:cubicBezTo>
                      <a:pt x="353" y="2303"/>
                      <a:pt x="1" y="2655"/>
                      <a:pt x="1" y="3089"/>
                    </a:cubicBezTo>
                    <a:lnTo>
                      <a:pt x="1" y="3251"/>
                    </a:lnTo>
                    <a:lnTo>
                      <a:pt x="4653" y="3251"/>
                    </a:lnTo>
                    <a:lnTo>
                      <a:pt x="4653" y="3089"/>
                    </a:lnTo>
                    <a:cubicBezTo>
                      <a:pt x="4653" y="2657"/>
                      <a:pt x="4304" y="2306"/>
                      <a:pt x="3872" y="2303"/>
                    </a:cubicBezTo>
                    <a:lnTo>
                      <a:pt x="3881" y="2303"/>
                    </a:lnTo>
                    <a:cubicBezTo>
                      <a:pt x="3439" y="2303"/>
                      <a:pt x="3070" y="2089"/>
                      <a:pt x="2848" y="1757"/>
                    </a:cubicBezTo>
                    <a:cubicBezTo>
                      <a:pt x="2726" y="1575"/>
                      <a:pt x="2649" y="1358"/>
                      <a:pt x="2628" y="1121"/>
                    </a:cubicBezTo>
                    <a:cubicBezTo>
                      <a:pt x="2966" y="1017"/>
                      <a:pt x="3211" y="703"/>
                      <a:pt x="3211" y="332"/>
                    </a:cubicBezTo>
                    <a:lnTo>
                      <a:pt x="3211" y="0"/>
                    </a:lnTo>
                    <a:cubicBezTo>
                      <a:pt x="2952" y="87"/>
                      <a:pt x="2675" y="133"/>
                      <a:pt x="2387" y="133"/>
                    </a:cubicBezTo>
                    <a:cubicBezTo>
                      <a:pt x="2099" y="133"/>
                      <a:pt x="1821" y="87"/>
                      <a:pt x="15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32" name="Google Shape;232;p15"/>
          <p:cNvSpPr txBox="1"/>
          <p:nvPr/>
        </p:nvSpPr>
        <p:spPr>
          <a:xfrm flipH="1">
            <a:off x="1082425" y="1971405"/>
            <a:ext cx="1962900" cy="13635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 sz="1900">
                <a:latin typeface="Fira Sans Extra Condensed Medium"/>
                <a:ea typeface="Fira Sans Extra Condensed Medium"/>
                <a:cs typeface="Fira Sans Extra Condensed Medium"/>
                <a:sym typeface="Fira Sans Extra Condensed Medium"/>
              </a:rPr>
              <a:t>Era posmoderna y desarrollo de un mundo altamente globalizado</a:t>
            </a:r>
            <a:endParaRPr sz="1900">
              <a:latin typeface="Fira Sans Extra Condensed Medium"/>
              <a:ea typeface="Fira Sans Extra Condensed Medium"/>
              <a:cs typeface="Fira Sans Extra Condensed Medium"/>
              <a:sym typeface="Fira Sans Extra Condensed Medium"/>
            </a:endParaRPr>
          </a:p>
        </p:txBody>
      </p:sp>
      <p:grpSp>
        <p:nvGrpSpPr>
          <p:cNvPr id="233" name="Google Shape;233;p15"/>
          <p:cNvGrpSpPr/>
          <p:nvPr/>
        </p:nvGrpSpPr>
        <p:grpSpPr>
          <a:xfrm>
            <a:off x="3590575" y="1064098"/>
            <a:ext cx="1962300" cy="3351815"/>
            <a:chOff x="2548813" y="1311410"/>
            <a:chExt cx="1962300" cy="3351815"/>
          </a:xfrm>
        </p:grpSpPr>
        <p:grpSp>
          <p:nvGrpSpPr>
            <p:cNvPr id="234" name="Google Shape;234;p15"/>
            <p:cNvGrpSpPr/>
            <p:nvPr/>
          </p:nvGrpSpPr>
          <p:grpSpPr>
            <a:xfrm>
              <a:off x="2548813" y="1311410"/>
              <a:ext cx="1962300" cy="3351815"/>
              <a:chOff x="2548813" y="1311410"/>
              <a:chExt cx="1962300" cy="3351815"/>
            </a:xfrm>
          </p:grpSpPr>
          <p:sp>
            <p:nvSpPr>
              <p:cNvPr id="235" name="Google Shape;235;p15"/>
              <p:cNvSpPr/>
              <p:nvPr/>
            </p:nvSpPr>
            <p:spPr>
              <a:xfrm>
                <a:off x="2548813" y="1652425"/>
                <a:ext cx="1962300" cy="3010800"/>
              </a:xfrm>
              <a:prstGeom prst="rect">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5"/>
              <p:cNvSpPr/>
              <p:nvPr/>
            </p:nvSpPr>
            <p:spPr>
              <a:xfrm>
                <a:off x="3197094" y="1311410"/>
                <a:ext cx="665736" cy="662148"/>
              </a:xfrm>
              <a:custGeom>
                <a:avLst/>
                <a:gdLst/>
                <a:ahLst/>
                <a:cxnLst/>
                <a:rect l="l" t="t" r="r" b="b"/>
                <a:pathLst>
                  <a:path w="1608" h="1600" extrusionOk="0">
                    <a:moveTo>
                      <a:pt x="1607" y="804"/>
                    </a:moveTo>
                    <a:lnTo>
                      <a:pt x="1607" y="804"/>
                    </a:lnTo>
                    <a:cubicBezTo>
                      <a:pt x="1607" y="1243"/>
                      <a:pt x="1251" y="1599"/>
                      <a:pt x="804" y="1599"/>
                    </a:cubicBezTo>
                    <a:cubicBezTo>
                      <a:pt x="365" y="1599"/>
                      <a:pt x="0" y="1243"/>
                      <a:pt x="0" y="804"/>
                    </a:cubicBezTo>
                    <a:cubicBezTo>
                      <a:pt x="0" y="357"/>
                      <a:pt x="365" y="0"/>
                      <a:pt x="804" y="0"/>
                    </a:cubicBezTo>
                    <a:cubicBezTo>
                      <a:pt x="1251" y="0"/>
                      <a:pt x="1607" y="357"/>
                      <a:pt x="1607" y="804"/>
                    </a:cubicBezTo>
                  </a:path>
                </a:pathLst>
              </a:custGeom>
              <a:solidFill>
                <a:schemeClr val="lt2"/>
              </a:solid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 sz="3600">
                    <a:solidFill>
                      <a:schemeClr val="lt1"/>
                    </a:solidFill>
                    <a:latin typeface="Fira Sans Extra Condensed Medium"/>
                    <a:ea typeface="Fira Sans Extra Condensed Medium"/>
                    <a:cs typeface="Fira Sans Extra Condensed Medium"/>
                    <a:sym typeface="Fira Sans Extra Condensed Medium"/>
                  </a:rPr>
                  <a:t>2</a:t>
                </a:r>
                <a:endParaRPr sz="3600">
                  <a:solidFill>
                    <a:srgbClr val="999999"/>
                  </a:solidFill>
                  <a:latin typeface="Calibri"/>
                  <a:ea typeface="Calibri"/>
                  <a:cs typeface="Calibri"/>
                  <a:sym typeface="Calibri"/>
                </a:endParaRPr>
              </a:p>
            </p:txBody>
          </p:sp>
        </p:grpSp>
        <p:sp>
          <p:nvSpPr>
            <p:cNvPr id="237" name="Google Shape;237;p15"/>
            <p:cNvSpPr/>
            <p:nvPr/>
          </p:nvSpPr>
          <p:spPr>
            <a:xfrm>
              <a:off x="2548814" y="3734903"/>
              <a:ext cx="1962296" cy="928322"/>
            </a:xfrm>
            <a:custGeom>
              <a:avLst/>
              <a:gdLst/>
              <a:ahLst/>
              <a:cxnLst/>
              <a:rect l="l" t="t" r="r" b="b"/>
              <a:pathLst>
                <a:path w="2859" h="2246" extrusionOk="0">
                  <a:moveTo>
                    <a:pt x="0" y="2245"/>
                  </a:moveTo>
                  <a:lnTo>
                    <a:pt x="0" y="0"/>
                  </a:lnTo>
                  <a:lnTo>
                    <a:pt x="2858" y="0"/>
                  </a:lnTo>
                  <a:lnTo>
                    <a:pt x="2858" y="2245"/>
                  </a:lnTo>
                  <a:lnTo>
                    <a:pt x="0" y="2245"/>
                  </a:lnTo>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3600" b="0" i="0" u="none">
                <a:solidFill>
                  <a:srgbClr val="999999"/>
                </a:solidFill>
                <a:latin typeface="Calibri"/>
                <a:ea typeface="Calibri"/>
                <a:cs typeface="Calibri"/>
                <a:sym typeface="Calibri"/>
              </a:endParaRPr>
            </a:p>
          </p:txBody>
        </p:sp>
        <p:grpSp>
          <p:nvGrpSpPr>
            <p:cNvPr id="238" name="Google Shape;238;p15"/>
            <p:cNvGrpSpPr/>
            <p:nvPr/>
          </p:nvGrpSpPr>
          <p:grpSpPr>
            <a:xfrm>
              <a:off x="3282524" y="3951858"/>
              <a:ext cx="494876" cy="494411"/>
              <a:chOff x="2056725" y="2321750"/>
              <a:chExt cx="186450" cy="186275"/>
            </a:xfrm>
          </p:grpSpPr>
          <p:sp>
            <p:nvSpPr>
              <p:cNvPr id="239" name="Google Shape;239;p15"/>
              <p:cNvSpPr/>
              <p:nvPr/>
            </p:nvSpPr>
            <p:spPr>
              <a:xfrm>
                <a:off x="2161025" y="2322175"/>
                <a:ext cx="82150" cy="78250"/>
              </a:xfrm>
              <a:custGeom>
                <a:avLst/>
                <a:gdLst/>
                <a:ahLst/>
                <a:cxnLst/>
                <a:rect l="l" t="t" r="r" b="b"/>
                <a:pathLst>
                  <a:path w="3286" h="3130" extrusionOk="0">
                    <a:moveTo>
                      <a:pt x="1639" y="1"/>
                    </a:moveTo>
                    <a:lnTo>
                      <a:pt x="1114" y="1002"/>
                    </a:lnTo>
                    <a:lnTo>
                      <a:pt x="0" y="1199"/>
                    </a:lnTo>
                    <a:lnTo>
                      <a:pt x="791" y="2009"/>
                    </a:lnTo>
                    <a:lnTo>
                      <a:pt x="634" y="3129"/>
                    </a:lnTo>
                    <a:lnTo>
                      <a:pt x="1648" y="2627"/>
                    </a:lnTo>
                    <a:lnTo>
                      <a:pt x="2665" y="3122"/>
                    </a:lnTo>
                    <a:lnTo>
                      <a:pt x="2501" y="2003"/>
                    </a:lnTo>
                    <a:lnTo>
                      <a:pt x="3286" y="1189"/>
                    </a:lnTo>
                    <a:lnTo>
                      <a:pt x="2171" y="999"/>
                    </a:lnTo>
                    <a:lnTo>
                      <a:pt x="163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5"/>
              <p:cNvSpPr/>
              <p:nvPr/>
            </p:nvSpPr>
            <p:spPr>
              <a:xfrm>
                <a:off x="2056725" y="2321750"/>
                <a:ext cx="186450" cy="186275"/>
              </a:xfrm>
              <a:custGeom>
                <a:avLst/>
                <a:gdLst/>
                <a:ahLst/>
                <a:cxnLst/>
                <a:rect l="l" t="t" r="r" b="b"/>
                <a:pathLst>
                  <a:path w="7458" h="7451" extrusionOk="0">
                    <a:moveTo>
                      <a:pt x="3513" y="0"/>
                    </a:moveTo>
                    <a:lnTo>
                      <a:pt x="3009" y="99"/>
                    </a:lnTo>
                    <a:cubicBezTo>
                      <a:pt x="1259" y="444"/>
                      <a:pt x="1" y="1991"/>
                      <a:pt x="19" y="3778"/>
                    </a:cubicBezTo>
                    <a:cubicBezTo>
                      <a:pt x="29" y="4769"/>
                      <a:pt x="425" y="5697"/>
                      <a:pt x="1133" y="6391"/>
                    </a:cubicBezTo>
                    <a:cubicBezTo>
                      <a:pt x="1831" y="7075"/>
                      <a:pt x="2752" y="7451"/>
                      <a:pt x="3729" y="7451"/>
                    </a:cubicBezTo>
                    <a:lnTo>
                      <a:pt x="3768" y="7451"/>
                    </a:lnTo>
                    <a:cubicBezTo>
                      <a:pt x="4647" y="7442"/>
                      <a:pt x="5497" y="7120"/>
                      <a:pt x="6160" y="6544"/>
                    </a:cubicBezTo>
                    <a:cubicBezTo>
                      <a:pt x="6816" y="5975"/>
                      <a:pt x="7254" y="5193"/>
                      <a:pt x="7392" y="4340"/>
                    </a:cubicBezTo>
                    <a:lnTo>
                      <a:pt x="7457" y="3944"/>
                    </a:lnTo>
                    <a:lnTo>
                      <a:pt x="7457" y="3944"/>
                    </a:lnTo>
                    <a:cubicBezTo>
                      <a:pt x="6949" y="4736"/>
                      <a:pt x="6061" y="5261"/>
                      <a:pt x="5051" y="5261"/>
                    </a:cubicBezTo>
                    <a:cubicBezTo>
                      <a:pt x="3474" y="5261"/>
                      <a:pt x="2196" y="3983"/>
                      <a:pt x="2196" y="2407"/>
                    </a:cubicBezTo>
                    <a:cubicBezTo>
                      <a:pt x="2196" y="1395"/>
                      <a:pt x="2720" y="507"/>
                      <a:pt x="35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41" name="Google Shape;241;p15"/>
          <p:cNvGrpSpPr/>
          <p:nvPr/>
        </p:nvGrpSpPr>
        <p:grpSpPr>
          <a:xfrm>
            <a:off x="6098423" y="1064098"/>
            <a:ext cx="1963149" cy="3351815"/>
            <a:chOff x="4633436" y="1311410"/>
            <a:chExt cx="1963149" cy="3351815"/>
          </a:xfrm>
        </p:grpSpPr>
        <p:grpSp>
          <p:nvGrpSpPr>
            <p:cNvPr id="242" name="Google Shape;242;p15"/>
            <p:cNvGrpSpPr/>
            <p:nvPr/>
          </p:nvGrpSpPr>
          <p:grpSpPr>
            <a:xfrm>
              <a:off x="4634285" y="1311410"/>
              <a:ext cx="1962300" cy="3351815"/>
              <a:chOff x="4634285" y="1311410"/>
              <a:chExt cx="1962300" cy="3351815"/>
            </a:xfrm>
          </p:grpSpPr>
          <p:sp>
            <p:nvSpPr>
              <p:cNvPr id="243" name="Google Shape;243;p15"/>
              <p:cNvSpPr/>
              <p:nvPr/>
            </p:nvSpPr>
            <p:spPr>
              <a:xfrm>
                <a:off x="4634285" y="1652425"/>
                <a:ext cx="1962300" cy="3010800"/>
              </a:xfrm>
              <a:prstGeom prst="rect">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5"/>
              <p:cNvSpPr/>
              <p:nvPr/>
            </p:nvSpPr>
            <p:spPr>
              <a:xfrm>
                <a:off x="5281716" y="1311410"/>
                <a:ext cx="665736" cy="662148"/>
              </a:xfrm>
              <a:custGeom>
                <a:avLst/>
                <a:gdLst/>
                <a:ahLst/>
                <a:cxnLst/>
                <a:rect l="l" t="t" r="r" b="b"/>
                <a:pathLst>
                  <a:path w="1608" h="1600" extrusionOk="0">
                    <a:moveTo>
                      <a:pt x="1607" y="804"/>
                    </a:moveTo>
                    <a:lnTo>
                      <a:pt x="1607" y="804"/>
                    </a:lnTo>
                    <a:cubicBezTo>
                      <a:pt x="1607" y="1243"/>
                      <a:pt x="1251" y="1599"/>
                      <a:pt x="804" y="1599"/>
                    </a:cubicBezTo>
                    <a:cubicBezTo>
                      <a:pt x="365" y="1599"/>
                      <a:pt x="0" y="1243"/>
                      <a:pt x="0" y="804"/>
                    </a:cubicBezTo>
                    <a:cubicBezTo>
                      <a:pt x="0" y="357"/>
                      <a:pt x="365" y="0"/>
                      <a:pt x="804" y="0"/>
                    </a:cubicBezTo>
                    <a:cubicBezTo>
                      <a:pt x="1251" y="0"/>
                      <a:pt x="1607" y="357"/>
                      <a:pt x="1607" y="804"/>
                    </a:cubicBezTo>
                  </a:path>
                </a:pathLst>
              </a:cu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3600">
                    <a:solidFill>
                      <a:schemeClr val="lt1"/>
                    </a:solidFill>
                    <a:latin typeface="Fira Sans Extra Condensed Medium"/>
                    <a:ea typeface="Fira Sans Extra Condensed Medium"/>
                    <a:cs typeface="Fira Sans Extra Condensed Medium"/>
                    <a:sym typeface="Fira Sans Extra Condensed Medium"/>
                  </a:rPr>
                  <a:t>3</a:t>
                </a:r>
                <a:endParaRPr sz="3600" i="0" u="none">
                  <a:solidFill>
                    <a:schemeClr val="lt1"/>
                  </a:solidFill>
                  <a:latin typeface="Fira Sans Extra Condensed Medium"/>
                  <a:ea typeface="Fira Sans Extra Condensed Medium"/>
                  <a:cs typeface="Fira Sans Extra Condensed Medium"/>
                  <a:sym typeface="Fira Sans Extra Condensed Medium"/>
                </a:endParaRPr>
              </a:p>
            </p:txBody>
          </p:sp>
        </p:grpSp>
        <p:sp>
          <p:nvSpPr>
            <p:cNvPr id="245" name="Google Shape;245;p15"/>
            <p:cNvSpPr/>
            <p:nvPr/>
          </p:nvSpPr>
          <p:spPr>
            <a:xfrm>
              <a:off x="4633436" y="3734903"/>
              <a:ext cx="1962296" cy="928322"/>
            </a:xfrm>
            <a:custGeom>
              <a:avLst/>
              <a:gdLst/>
              <a:ahLst/>
              <a:cxnLst/>
              <a:rect l="l" t="t" r="r" b="b"/>
              <a:pathLst>
                <a:path w="2859" h="2246" extrusionOk="0">
                  <a:moveTo>
                    <a:pt x="0" y="2245"/>
                  </a:moveTo>
                  <a:lnTo>
                    <a:pt x="0" y="0"/>
                  </a:lnTo>
                  <a:lnTo>
                    <a:pt x="2858" y="0"/>
                  </a:lnTo>
                  <a:lnTo>
                    <a:pt x="2858" y="2245"/>
                  </a:lnTo>
                  <a:lnTo>
                    <a:pt x="0" y="2245"/>
                  </a:lnTo>
                </a:path>
              </a:pathLst>
            </a:custGeom>
            <a:solidFill>
              <a:schemeClr val="accent3"/>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3600" b="0" i="0" u="none">
                <a:solidFill>
                  <a:srgbClr val="999999"/>
                </a:solidFill>
                <a:latin typeface="Calibri"/>
                <a:ea typeface="Calibri"/>
                <a:cs typeface="Calibri"/>
                <a:sym typeface="Calibri"/>
              </a:endParaRPr>
            </a:p>
          </p:txBody>
        </p:sp>
        <p:grpSp>
          <p:nvGrpSpPr>
            <p:cNvPr id="246" name="Google Shape;246;p15"/>
            <p:cNvGrpSpPr/>
            <p:nvPr/>
          </p:nvGrpSpPr>
          <p:grpSpPr>
            <a:xfrm>
              <a:off x="5367080" y="3952986"/>
              <a:ext cx="495008" cy="492155"/>
              <a:chOff x="2935200" y="1763050"/>
              <a:chExt cx="186500" cy="185425"/>
            </a:xfrm>
          </p:grpSpPr>
          <p:sp>
            <p:nvSpPr>
              <p:cNvPr id="247" name="Google Shape;247;p15"/>
              <p:cNvSpPr/>
              <p:nvPr/>
            </p:nvSpPr>
            <p:spPr>
              <a:xfrm>
                <a:off x="2935200" y="1763050"/>
                <a:ext cx="186500" cy="128600"/>
              </a:xfrm>
              <a:custGeom>
                <a:avLst/>
                <a:gdLst/>
                <a:ahLst/>
                <a:cxnLst/>
                <a:rect l="l" t="t" r="r" b="b"/>
                <a:pathLst>
                  <a:path w="7460" h="5144" extrusionOk="0">
                    <a:moveTo>
                      <a:pt x="3736" y="0"/>
                    </a:moveTo>
                    <a:cubicBezTo>
                      <a:pt x="3469" y="0"/>
                      <a:pt x="3251" y="218"/>
                      <a:pt x="3251" y="485"/>
                    </a:cubicBezTo>
                    <a:cubicBezTo>
                      <a:pt x="3251" y="649"/>
                      <a:pt x="3333" y="794"/>
                      <a:pt x="3458" y="882"/>
                    </a:cubicBezTo>
                    <a:cubicBezTo>
                      <a:pt x="3139" y="950"/>
                      <a:pt x="2853" y="1139"/>
                      <a:pt x="2665" y="1416"/>
                    </a:cubicBezTo>
                    <a:cubicBezTo>
                      <a:pt x="2539" y="1599"/>
                      <a:pt x="2438" y="1770"/>
                      <a:pt x="2361" y="1926"/>
                    </a:cubicBezTo>
                    <a:cubicBezTo>
                      <a:pt x="2329" y="1889"/>
                      <a:pt x="2296" y="1852"/>
                      <a:pt x="2260" y="1816"/>
                    </a:cubicBezTo>
                    <a:cubicBezTo>
                      <a:pt x="2009" y="1572"/>
                      <a:pt x="1680" y="1439"/>
                      <a:pt x="1331" y="1439"/>
                    </a:cubicBezTo>
                    <a:cubicBezTo>
                      <a:pt x="1321" y="1439"/>
                      <a:pt x="1311" y="1439"/>
                      <a:pt x="1301" y="1439"/>
                    </a:cubicBezTo>
                    <a:cubicBezTo>
                      <a:pt x="957" y="1447"/>
                      <a:pt x="633" y="1589"/>
                      <a:pt x="388" y="1836"/>
                    </a:cubicBezTo>
                    <a:cubicBezTo>
                      <a:pt x="145" y="2083"/>
                      <a:pt x="9" y="2408"/>
                      <a:pt x="5" y="2752"/>
                    </a:cubicBezTo>
                    <a:cubicBezTo>
                      <a:pt x="1" y="3160"/>
                      <a:pt x="181" y="3538"/>
                      <a:pt x="491" y="3792"/>
                    </a:cubicBezTo>
                    <a:cubicBezTo>
                      <a:pt x="480" y="3858"/>
                      <a:pt x="475" y="3924"/>
                      <a:pt x="476" y="3991"/>
                    </a:cubicBezTo>
                    <a:cubicBezTo>
                      <a:pt x="482" y="4627"/>
                      <a:pt x="996" y="5144"/>
                      <a:pt x="1621" y="5144"/>
                    </a:cubicBezTo>
                    <a:cubicBezTo>
                      <a:pt x="1921" y="5144"/>
                      <a:pt x="2146" y="5066"/>
                      <a:pt x="2319" y="4954"/>
                    </a:cubicBezTo>
                    <a:cubicBezTo>
                      <a:pt x="2026" y="4603"/>
                      <a:pt x="1805" y="4101"/>
                      <a:pt x="1805" y="3644"/>
                    </a:cubicBezTo>
                    <a:lnTo>
                      <a:pt x="1805" y="3366"/>
                    </a:lnTo>
                    <a:cubicBezTo>
                      <a:pt x="1805" y="2312"/>
                      <a:pt x="2656" y="1455"/>
                      <a:pt x="3707" y="1445"/>
                    </a:cubicBezTo>
                    <a:lnTo>
                      <a:pt x="3708" y="1444"/>
                    </a:lnTo>
                    <a:lnTo>
                      <a:pt x="3748" y="1444"/>
                    </a:lnTo>
                    <a:lnTo>
                      <a:pt x="3750" y="1445"/>
                    </a:lnTo>
                    <a:cubicBezTo>
                      <a:pt x="4798" y="1458"/>
                      <a:pt x="5646" y="2315"/>
                      <a:pt x="5646" y="3366"/>
                    </a:cubicBezTo>
                    <a:lnTo>
                      <a:pt x="5646" y="3644"/>
                    </a:lnTo>
                    <a:cubicBezTo>
                      <a:pt x="5646" y="4006"/>
                      <a:pt x="5545" y="4360"/>
                      <a:pt x="5353" y="4665"/>
                    </a:cubicBezTo>
                    <a:cubicBezTo>
                      <a:pt x="5289" y="4767"/>
                      <a:pt x="5216" y="4862"/>
                      <a:pt x="5135" y="4949"/>
                    </a:cubicBezTo>
                    <a:cubicBezTo>
                      <a:pt x="5308" y="5064"/>
                      <a:pt x="5536" y="5144"/>
                      <a:pt x="5840" y="5144"/>
                    </a:cubicBezTo>
                    <a:cubicBezTo>
                      <a:pt x="6465" y="5144"/>
                      <a:pt x="6979" y="4627"/>
                      <a:pt x="6986" y="3991"/>
                    </a:cubicBezTo>
                    <a:cubicBezTo>
                      <a:pt x="6986" y="3924"/>
                      <a:pt x="6981" y="3858"/>
                      <a:pt x="6970" y="3792"/>
                    </a:cubicBezTo>
                    <a:cubicBezTo>
                      <a:pt x="7281" y="3538"/>
                      <a:pt x="7460" y="3160"/>
                      <a:pt x="7456" y="2752"/>
                    </a:cubicBezTo>
                    <a:cubicBezTo>
                      <a:pt x="7452" y="2408"/>
                      <a:pt x="7316" y="2083"/>
                      <a:pt x="7072" y="1836"/>
                    </a:cubicBezTo>
                    <a:cubicBezTo>
                      <a:pt x="6829" y="1589"/>
                      <a:pt x="6505" y="1447"/>
                      <a:pt x="6161" y="1439"/>
                    </a:cubicBezTo>
                    <a:cubicBezTo>
                      <a:pt x="6151" y="1439"/>
                      <a:pt x="6141" y="1439"/>
                      <a:pt x="6131" y="1439"/>
                    </a:cubicBezTo>
                    <a:cubicBezTo>
                      <a:pt x="5780" y="1439"/>
                      <a:pt x="5452" y="1572"/>
                      <a:pt x="5201" y="1816"/>
                    </a:cubicBezTo>
                    <a:cubicBezTo>
                      <a:pt x="5163" y="1854"/>
                      <a:pt x="5128" y="1893"/>
                      <a:pt x="5095" y="1933"/>
                    </a:cubicBezTo>
                    <a:cubicBezTo>
                      <a:pt x="5017" y="1774"/>
                      <a:pt x="4915" y="1602"/>
                      <a:pt x="4787" y="1416"/>
                    </a:cubicBezTo>
                    <a:cubicBezTo>
                      <a:pt x="4602" y="1143"/>
                      <a:pt x="4323" y="956"/>
                      <a:pt x="4009" y="886"/>
                    </a:cubicBezTo>
                    <a:cubicBezTo>
                      <a:pt x="4138" y="798"/>
                      <a:pt x="4221" y="652"/>
                      <a:pt x="4221" y="485"/>
                    </a:cubicBezTo>
                    <a:cubicBezTo>
                      <a:pt x="4221" y="218"/>
                      <a:pt x="4004" y="0"/>
                      <a:pt x="37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5"/>
              <p:cNvSpPr/>
              <p:nvPr/>
            </p:nvSpPr>
            <p:spPr>
              <a:xfrm>
                <a:off x="2964925" y="1809700"/>
                <a:ext cx="100900" cy="138775"/>
              </a:xfrm>
              <a:custGeom>
                <a:avLst/>
                <a:gdLst/>
                <a:ahLst/>
                <a:cxnLst/>
                <a:rect l="l" t="t" r="r" b="b"/>
                <a:pathLst>
                  <a:path w="4036" h="5551" extrusionOk="0">
                    <a:moveTo>
                      <a:pt x="2547" y="584"/>
                    </a:moveTo>
                    <a:lnTo>
                      <a:pt x="2854" y="893"/>
                    </a:lnTo>
                    <a:lnTo>
                      <a:pt x="2547" y="1200"/>
                    </a:lnTo>
                    <a:lnTo>
                      <a:pt x="2239" y="893"/>
                    </a:lnTo>
                    <a:lnTo>
                      <a:pt x="2547" y="584"/>
                    </a:lnTo>
                    <a:close/>
                    <a:moveTo>
                      <a:pt x="2537" y="0"/>
                    </a:moveTo>
                    <a:cubicBezTo>
                      <a:pt x="1712" y="0"/>
                      <a:pt x="1043" y="665"/>
                      <a:pt x="1036" y="1488"/>
                    </a:cubicBezTo>
                    <a:lnTo>
                      <a:pt x="1668" y="1488"/>
                    </a:lnTo>
                    <a:lnTo>
                      <a:pt x="1668" y="1924"/>
                    </a:lnTo>
                    <a:lnTo>
                      <a:pt x="1043" y="1924"/>
                    </a:lnTo>
                    <a:cubicBezTo>
                      <a:pt x="1093" y="2440"/>
                      <a:pt x="1405" y="2880"/>
                      <a:pt x="1844" y="3109"/>
                    </a:cubicBezTo>
                    <a:cubicBezTo>
                      <a:pt x="1845" y="3109"/>
                      <a:pt x="1845" y="4049"/>
                      <a:pt x="1845" y="4049"/>
                    </a:cubicBezTo>
                    <a:cubicBezTo>
                      <a:pt x="1845" y="4299"/>
                      <a:pt x="1642" y="4502"/>
                      <a:pt x="1391" y="4502"/>
                    </a:cubicBezTo>
                    <a:cubicBezTo>
                      <a:pt x="1140" y="4502"/>
                      <a:pt x="938" y="4299"/>
                      <a:pt x="938" y="4049"/>
                    </a:cubicBezTo>
                    <a:lnTo>
                      <a:pt x="938" y="3615"/>
                    </a:lnTo>
                    <a:lnTo>
                      <a:pt x="1" y="3922"/>
                    </a:lnTo>
                    <a:lnTo>
                      <a:pt x="14" y="4093"/>
                    </a:lnTo>
                    <a:cubicBezTo>
                      <a:pt x="45" y="4489"/>
                      <a:pt x="223" y="4857"/>
                      <a:pt x="514" y="5128"/>
                    </a:cubicBezTo>
                    <a:cubicBezTo>
                      <a:pt x="808" y="5401"/>
                      <a:pt x="1190" y="5551"/>
                      <a:pt x="1591" y="5551"/>
                    </a:cubicBezTo>
                    <a:cubicBezTo>
                      <a:pt x="2430" y="5551"/>
                      <a:pt x="3123" y="4894"/>
                      <a:pt x="3170" y="4056"/>
                    </a:cubicBezTo>
                    <a:lnTo>
                      <a:pt x="3211" y="3118"/>
                    </a:lnTo>
                    <a:cubicBezTo>
                      <a:pt x="3659" y="2892"/>
                      <a:pt x="3979" y="2447"/>
                      <a:pt x="4029" y="1924"/>
                    </a:cubicBezTo>
                    <a:lnTo>
                      <a:pt x="3406" y="1924"/>
                    </a:lnTo>
                    <a:lnTo>
                      <a:pt x="3406" y="1488"/>
                    </a:lnTo>
                    <a:lnTo>
                      <a:pt x="4036" y="1488"/>
                    </a:lnTo>
                    <a:cubicBezTo>
                      <a:pt x="4030" y="665"/>
                      <a:pt x="3362" y="1"/>
                      <a:pt x="25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49" name="Google Shape;249;p15"/>
          <p:cNvSpPr txBox="1"/>
          <p:nvPr/>
        </p:nvSpPr>
        <p:spPr>
          <a:xfrm flipH="1">
            <a:off x="3590425" y="1659712"/>
            <a:ext cx="1962900" cy="1986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 sz="1500">
                <a:latin typeface="Fira Sans Extra Condensed Medium"/>
                <a:ea typeface="Fira Sans Extra Condensed Medium"/>
                <a:cs typeface="Fira Sans Extra Condensed Medium"/>
                <a:sym typeface="Fira Sans Extra Condensed Medium"/>
              </a:rPr>
              <a:t>Decadencia definitiva de las religiones en el mundo contemporáneo v/s revitalización de creencias y prácticas religiosas/espirituales</a:t>
            </a:r>
            <a:endParaRPr sz="1500">
              <a:latin typeface="Fira Sans Extra Condensed Medium"/>
              <a:ea typeface="Fira Sans Extra Condensed Medium"/>
              <a:cs typeface="Fira Sans Extra Condensed Medium"/>
              <a:sym typeface="Fira Sans Extra Condensed Medium"/>
            </a:endParaRPr>
          </a:p>
        </p:txBody>
      </p:sp>
      <p:sp>
        <p:nvSpPr>
          <p:cNvPr id="250" name="Google Shape;250;p15"/>
          <p:cNvSpPr txBox="1"/>
          <p:nvPr/>
        </p:nvSpPr>
        <p:spPr>
          <a:xfrm flipH="1">
            <a:off x="6098425" y="1971405"/>
            <a:ext cx="1962900" cy="13635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 sz="1700">
                <a:latin typeface="Fira Sans Extra Condensed Medium"/>
                <a:ea typeface="Fira Sans Extra Condensed Medium"/>
                <a:cs typeface="Fira Sans Extra Condensed Medium"/>
                <a:sym typeface="Fira Sans Extra Condensed Medium"/>
              </a:rPr>
              <a:t>Exposición y acceso simultáneo a nueva información y mercados globales de consumo</a:t>
            </a:r>
            <a:endParaRPr sz="1700">
              <a:latin typeface="Fira Sans Extra Condensed Medium"/>
              <a:ea typeface="Fira Sans Extra Condensed Medium"/>
              <a:cs typeface="Fira Sans Extra Condensed Medium"/>
              <a:sym typeface="Fira Sans Extra Condensed Medium"/>
            </a:endParaRPr>
          </a:p>
        </p:txBody>
      </p:sp>
      <p:sp>
        <p:nvSpPr>
          <p:cNvPr id="251" name="Google Shape;251;p15"/>
          <p:cNvSpPr txBox="1"/>
          <p:nvPr/>
        </p:nvSpPr>
        <p:spPr>
          <a:xfrm>
            <a:off x="457200" y="4736725"/>
            <a:ext cx="29241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solidFill>
                  <a:schemeClr val="dk1"/>
                </a:solidFill>
                <a:latin typeface="Roboto"/>
                <a:ea typeface="Roboto"/>
                <a:cs typeface="Roboto"/>
                <a:sym typeface="Roboto"/>
              </a:rPr>
              <a:t>Berger (2012), Lyon (2002)</a:t>
            </a:r>
            <a:endParaRPr>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58"/>
        <p:cNvGrpSpPr/>
        <p:nvPr/>
      </p:nvGrpSpPr>
      <p:grpSpPr>
        <a:xfrm>
          <a:off x="0" y="0"/>
          <a:ext cx="0" cy="0"/>
          <a:chOff x="0" y="0"/>
          <a:chExt cx="0" cy="0"/>
        </a:xfrm>
      </p:grpSpPr>
      <p:sp>
        <p:nvSpPr>
          <p:cNvPr id="1359" name="Google Shape;1359;p42"/>
          <p:cNvSpPr txBox="1">
            <a:spLocks noGrp="1"/>
          </p:cNvSpPr>
          <p:nvPr>
            <p:ph type="title"/>
          </p:nvPr>
        </p:nvSpPr>
        <p:spPr>
          <a:xfrm>
            <a:off x="4755075" y="2287775"/>
            <a:ext cx="3393300" cy="543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a:solidFill>
                  <a:srgbClr val="660000"/>
                </a:solidFill>
              </a:rPr>
              <a:t>¡Muchas gracias!</a:t>
            </a:r>
            <a:endParaRPr sz="4000">
              <a:solidFill>
                <a:srgbClr val="660000"/>
              </a:solidFill>
            </a:endParaRPr>
          </a:p>
        </p:txBody>
      </p:sp>
      <p:cxnSp>
        <p:nvCxnSpPr>
          <p:cNvPr id="1360" name="Google Shape;1360;p42"/>
          <p:cNvCxnSpPr/>
          <p:nvPr/>
        </p:nvCxnSpPr>
        <p:spPr>
          <a:xfrm rot="10800000" flipH="1">
            <a:off x="-352022" y="667636"/>
            <a:ext cx="6830700" cy="10500"/>
          </a:xfrm>
          <a:prstGeom prst="straightConnector1">
            <a:avLst/>
          </a:prstGeom>
          <a:noFill/>
          <a:ln w="19050" cap="flat" cmpd="sng">
            <a:solidFill>
              <a:srgbClr val="924430"/>
            </a:solidFill>
            <a:prstDash val="solid"/>
            <a:round/>
            <a:headEnd type="none" w="med" len="med"/>
            <a:tailEnd type="none" w="med" len="med"/>
          </a:ln>
        </p:spPr>
      </p:cxnSp>
      <p:cxnSp>
        <p:nvCxnSpPr>
          <p:cNvPr id="1361" name="Google Shape;1361;p42"/>
          <p:cNvCxnSpPr/>
          <p:nvPr/>
        </p:nvCxnSpPr>
        <p:spPr>
          <a:xfrm rot="10800000" flipH="1">
            <a:off x="4100328" y="4441336"/>
            <a:ext cx="6830700" cy="10500"/>
          </a:xfrm>
          <a:prstGeom prst="straightConnector1">
            <a:avLst/>
          </a:prstGeom>
          <a:noFill/>
          <a:ln w="19050" cap="flat" cmpd="sng">
            <a:solidFill>
              <a:srgbClr val="924430"/>
            </a:solidFill>
            <a:prstDash val="solid"/>
            <a:round/>
            <a:headEnd type="none" w="med" len="med"/>
            <a:tailEnd type="none" w="med" len="med"/>
          </a:ln>
        </p:spPr>
      </p:cxnSp>
      <p:grpSp>
        <p:nvGrpSpPr>
          <p:cNvPr id="1362" name="Google Shape;1362;p42"/>
          <p:cNvGrpSpPr/>
          <p:nvPr/>
        </p:nvGrpSpPr>
        <p:grpSpPr>
          <a:xfrm>
            <a:off x="125924" y="1142848"/>
            <a:ext cx="3974396" cy="4000660"/>
            <a:chOff x="459575" y="1170450"/>
            <a:chExt cx="3178500" cy="3199504"/>
          </a:xfrm>
        </p:grpSpPr>
        <p:sp>
          <p:nvSpPr>
            <p:cNvPr id="1363" name="Google Shape;1363;p42"/>
            <p:cNvSpPr/>
            <p:nvPr/>
          </p:nvSpPr>
          <p:spPr>
            <a:xfrm>
              <a:off x="459575" y="1170450"/>
              <a:ext cx="3178500" cy="3178500"/>
            </a:xfrm>
            <a:prstGeom prst="ellipse">
              <a:avLst/>
            </a:prstGeom>
            <a:solidFill>
              <a:srgbClr val="E4D3B8">
                <a:alpha val="46370"/>
              </a:srgbClr>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grpSp>
          <p:nvGrpSpPr>
            <p:cNvPr id="1364" name="Google Shape;1364;p42"/>
            <p:cNvGrpSpPr/>
            <p:nvPr/>
          </p:nvGrpSpPr>
          <p:grpSpPr>
            <a:xfrm>
              <a:off x="652387" y="1353318"/>
              <a:ext cx="2792896" cy="3016636"/>
              <a:chOff x="2833918" y="650150"/>
              <a:chExt cx="2645289" cy="2857204"/>
            </a:xfrm>
          </p:grpSpPr>
          <p:sp>
            <p:nvSpPr>
              <p:cNvPr id="1365" name="Google Shape;1365;p42"/>
              <p:cNvSpPr/>
              <p:nvPr/>
            </p:nvSpPr>
            <p:spPr>
              <a:xfrm>
                <a:off x="3959388" y="1328675"/>
                <a:ext cx="473761" cy="367295"/>
              </a:xfrm>
              <a:custGeom>
                <a:avLst/>
                <a:gdLst/>
                <a:ahLst/>
                <a:cxnLst/>
                <a:rect l="l" t="t" r="r" b="b"/>
                <a:pathLst>
                  <a:path w="11276" h="8742" extrusionOk="0">
                    <a:moveTo>
                      <a:pt x="7316" y="1"/>
                    </a:moveTo>
                    <a:lnTo>
                      <a:pt x="828" y="1175"/>
                    </a:lnTo>
                    <a:cubicBezTo>
                      <a:pt x="828" y="1175"/>
                      <a:pt x="0" y="7809"/>
                      <a:pt x="5476" y="8647"/>
                    </a:cubicBezTo>
                    <a:cubicBezTo>
                      <a:pt x="5900" y="8711"/>
                      <a:pt x="6293" y="8741"/>
                      <a:pt x="6658" y="8741"/>
                    </a:cubicBezTo>
                    <a:cubicBezTo>
                      <a:pt x="11001" y="8741"/>
                      <a:pt x="11276" y="4498"/>
                      <a:pt x="11276" y="4498"/>
                    </a:cubicBezTo>
                    <a:lnTo>
                      <a:pt x="7316" y="1"/>
                    </a:lnTo>
                    <a:close/>
                  </a:path>
                </a:pathLst>
              </a:custGeom>
              <a:solidFill>
                <a:srgbClr val="422F29"/>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66" name="Google Shape;1366;p42"/>
              <p:cNvSpPr/>
              <p:nvPr/>
            </p:nvSpPr>
            <p:spPr>
              <a:xfrm>
                <a:off x="4213866" y="1139192"/>
                <a:ext cx="270493" cy="687575"/>
              </a:xfrm>
              <a:custGeom>
                <a:avLst/>
                <a:gdLst/>
                <a:ahLst/>
                <a:cxnLst/>
                <a:rect l="l" t="t" r="r" b="b"/>
                <a:pathLst>
                  <a:path w="6438" h="16365" extrusionOk="0">
                    <a:moveTo>
                      <a:pt x="364" y="0"/>
                    </a:moveTo>
                    <a:lnTo>
                      <a:pt x="1" y="5861"/>
                    </a:lnTo>
                    <a:cubicBezTo>
                      <a:pt x="1" y="5861"/>
                      <a:pt x="258" y="8973"/>
                      <a:pt x="1761" y="11403"/>
                    </a:cubicBezTo>
                    <a:cubicBezTo>
                      <a:pt x="1786" y="11556"/>
                      <a:pt x="1922" y="11621"/>
                      <a:pt x="2132" y="11621"/>
                    </a:cubicBezTo>
                    <a:cubicBezTo>
                      <a:pt x="2458" y="11621"/>
                      <a:pt x="2963" y="11467"/>
                      <a:pt x="3514" y="11250"/>
                    </a:cubicBezTo>
                    <a:lnTo>
                      <a:pt x="3514" y="11250"/>
                    </a:lnTo>
                    <a:cubicBezTo>
                      <a:pt x="3388" y="10502"/>
                      <a:pt x="3266" y="9719"/>
                      <a:pt x="3172" y="8973"/>
                    </a:cubicBezTo>
                    <a:cubicBezTo>
                      <a:pt x="2823" y="6201"/>
                      <a:pt x="2198" y="1598"/>
                      <a:pt x="1877" y="943"/>
                    </a:cubicBezTo>
                    <a:cubicBezTo>
                      <a:pt x="1558" y="288"/>
                      <a:pt x="364" y="0"/>
                      <a:pt x="364" y="0"/>
                    </a:cubicBezTo>
                    <a:close/>
                    <a:moveTo>
                      <a:pt x="6438" y="9832"/>
                    </a:moveTo>
                    <a:cubicBezTo>
                      <a:pt x="6437" y="9833"/>
                      <a:pt x="4842" y="10726"/>
                      <a:pt x="3514" y="11250"/>
                    </a:cubicBezTo>
                    <a:lnTo>
                      <a:pt x="3514" y="11250"/>
                    </a:lnTo>
                    <a:cubicBezTo>
                      <a:pt x="3859" y="13280"/>
                      <a:pt x="4242" y="15049"/>
                      <a:pt x="4218" y="15113"/>
                    </a:cubicBezTo>
                    <a:cubicBezTo>
                      <a:pt x="4186" y="15201"/>
                      <a:pt x="4218" y="16364"/>
                      <a:pt x="4218" y="16364"/>
                    </a:cubicBezTo>
                    <a:lnTo>
                      <a:pt x="6438" y="9832"/>
                    </a:ln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67" name="Google Shape;1367;p42"/>
              <p:cNvSpPr/>
              <p:nvPr/>
            </p:nvSpPr>
            <p:spPr>
              <a:xfrm>
                <a:off x="4608545" y="2024468"/>
                <a:ext cx="406075" cy="1262425"/>
              </a:xfrm>
              <a:custGeom>
                <a:avLst/>
                <a:gdLst/>
                <a:ahLst/>
                <a:cxnLst/>
                <a:rect l="l" t="t" r="r" b="b"/>
                <a:pathLst>
                  <a:path w="9665" h="30047" extrusionOk="0">
                    <a:moveTo>
                      <a:pt x="7901" y="0"/>
                    </a:moveTo>
                    <a:cubicBezTo>
                      <a:pt x="7565" y="0"/>
                      <a:pt x="7165" y="240"/>
                      <a:pt x="7165" y="240"/>
                    </a:cubicBezTo>
                    <a:lnTo>
                      <a:pt x="0" y="572"/>
                    </a:lnTo>
                    <a:cubicBezTo>
                      <a:pt x="0" y="572"/>
                      <a:pt x="1866" y="29876"/>
                      <a:pt x="5574" y="30047"/>
                    </a:cubicBezTo>
                    <a:cubicBezTo>
                      <a:pt x="7026" y="29944"/>
                      <a:pt x="7946" y="29782"/>
                      <a:pt x="8466" y="29725"/>
                    </a:cubicBezTo>
                    <a:cubicBezTo>
                      <a:pt x="8986" y="29666"/>
                      <a:pt x="9665" y="28901"/>
                      <a:pt x="9522" y="26574"/>
                    </a:cubicBezTo>
                    <a:cubicBezTo>
                      <a:pt x="9380" y="24248"/>
                      <a:pt x="8300" y="1738"/>
                      <a:pt x="8351" y="620"/>
                    </a:cubicBezTo>
                    <a:cubicBezTo>
                      <a:pt x="8372" y="138"/>
                      <a:pt x="8155" y="0"/>
                      <a:pt x="7901" y="0"/>
                    </a:cubicBezTo>
                    <a:close/>
                  </a:path>
                </a:pathLst>
              </a:custGeom>
              <a:solidFill>
                <a:srgbClr val="1E1D1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68" name="Google Shape;1368;p42"/>
              <p:cNvSpPr/>
              <p:nvPr/>
            </p:nvSpPr>
            <p:spPr>
              <a:xfrm>
                <a:off x="4863318" y="3295390"/>
                <a:ext cx="105542" cy="119911"/>
              </a:xfrm>
              <a:custGeom>
                <a:avLst/>
                <a:gdLst/>
                <a:ahLst/>
                <a:cxnLst/>
                <a:rect l="l" t="t" r="r" b="b"/>
                <a:pathLst>
                  <a:path w="2512" h="2854" extrusionOk="0">
                    <a:moveTo>
                      <a:pt x="2409" y="0"/>
                    </a:moveTo>
                    <a:lnTo>
                      <a:pt x="77" y="260"/>
                    </a:lnTo>
                    <a:lnTo>
                      <a:pt x="219" y="1535"/>
                    </a:lnTo>
                    <a:cubicBezTo>
                      <a:pt x="219" y="1535"/>
                      <a:pt x="1" y="2223"/>
                      <a:pt x="34" y="2521"/>
                    </a:cubicBezTo>
                    <a:cubicBezTo>
                      <a:pt x="67" y="2819"/>
                      <a:pt x="927" y="2854"/>
                      <a:pt x="927" y="2854"/>
                    </a:cubicBezTo>
                    <a:cubicBezTo>
                      <a:pt x="927" y="2854"/>
                      <a:pt x="2012" y="2351"/>
                      <a:pt x="2073" y="2293"/>
                    </a:cubicBezTo>
                    <a:cubicBezTo>
                      <a:pt x="2132" y="2236"/>
                      <a:pt x="2511" y="1702"/>
                      <a:pt x="2454" y="1585"/>
                    </a:cubicBezTo>
                    <a:cubicBezTo>
                      <a:pt x="2398" y="1468"/>
                      <a:pt x="2409" y="0"/>
                      <a:pt x="2409" y="0"/>
                    </a:cubicBezTo>
                    <a:close/>
                  </a:path>
                </a:pathLst>
              </a:custGeom>
              <a:solidFill>
                <a:srgbClr val="B76B3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69" name="Google Shape;1369;p42"/>
              <p:cNvSpPr/>
              <p:nvPr/>
            </p:nvSpPr>
            <p:spPr>
              <a:xfrm>
                <a:off x="4683960" y="3348159"/>
                <a:ext cx="314146" cy="148439"/>
              </a:xfrm>
              <a:custGeom>
                <a:avLst/>
                <a:gdLst/>
                <a:ahLst/>
                <a:cxnLst/>
                <a:rect l="l" t="t" r="r" b="b"/>
                <a:pathLst>
                  <a:path w="7477" h="3533" extrusionOk="0">
                    <a:moveTo>
                      <a:pt x="6632" y="1"/>
                    </a:moveTo>
                    <a:cubicBezTo>
                      <a:pt x="6604" y="1"/>
                      <a:pt x="6576" y="9"/>
                      <a:pt x="6550" y="28"/>
                    </a:cubicBezTo>
                    <a:cubicBezTo>
                      <a:pt x="5895" y="388"/>
                      <a:pt x="5429" y="493"/>
                      <a:pt x="5108" y="493"/>
                    </a:cubicBezTo>
                    <a:cubicBezTo>
                      <a:pt x="4652" y="493"/>
                      <a:pt x="4488" y="279"/>
                      <a:pt x="4488" y="279"/>
                    </a:cubicBezTo>
                    <a:cubicBezTo>
                      <a:pt x="4488" y="279"/>
                      <a:pt x="3145" y="980"/>
                      <a:pt x="2733" y="980"/>
                    </a:cubicBezTo>
                    <a:cubicBezTo>
                      <a:pt x="2725" y="980"/>
                      <a:pt x="2717" y="980"/>
                      <a:pt x="2710" y="980"/>
                    </a:cubicBezTo>
                    <a:cubicBezTo>
                      <a:pt x="2460" y="934"/>
                      <a:pt x="2232" y="913"/>
                      <a:pt x="2026" y="913"/>
                    </a:cubicBezTo>
                    <a:cubicBezTo>
                      <a:pt x="157" y="913"/>
                      <a:pt x="1" y="2616"/>
                      <a:pt x="376" y="3275"/>
                    </a:cubicBezTo>
                    <a:cubicBezTo>
                      <a:pt x="465" y="3433"/>
                      <a:pt x="586" y="3533"/>
                      <a:pt x="721" y="3533"/>
                    </a:cubicBezTo>
                    <a:cubicBezTo>
                      <a:pt x="732" y="3533"/>
                      <a:pt x="742" y="3532"/>
                      <a:pt x="753" y="3531"/>
                    </a:cubicBezTo>
                    <a:lnTo>
                      <a:pt x="7217" y="2809"/>
                    </a:lnTo>
                    <a:cubicBezTo>
                      <a:pt x="7316" y="2798"/>
                      <a:pt x="7371" y="2678"/>
                      <a:pt x="7391" y="2492"/>
                    </a:cubicBezTo>
                    <a:cubicBezTo>
                      <a:pt x="7476" y="1758"/>
                      <a:pt x="7025" y="1"/>
                      <a:pt x="6632" y="1"/>
                    </a:cubicBezTo>
                    <a:close/>
                  </a:path>
                </a:pathLst>
              </a:custGeom>
              <a:solidFill>
                <a:srgbClr val="E4D3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70" name="Google Shape;1370;p42"/>
              <p:cNvSpPr/>
              <p:nvPr/>
            </p:nvSpPr>
            <p:spPr>
              <a:xfrm>
                <a:off x="4809708" y="3387946"/>
                <a:ext cx="11974" cy="26091"/>
              </a:xfrm>
              <a:custGeom>
                <a:avLst/>
                <a:gdLst/>
                <a:ahLst/>
                <a:cxnLst/>
                <a:rect l="l" t="t" r="r" b="b"/>
                <a:pathLst>
                  <a:path w="285" h="621" fill="none" extrusionOk="0">
                    <a:moveTo>
                      <a:pt x="0" y="0"/>
                    </a:moveTo>
                    <a:lnTo>
                      <a:pt x="285" y="621"/>
                    </a:lnTo>
                  </a:path>
                </a:pathLst>
              </a:custGeom>
              <a:noFill/>
              <a:ln w="5700" cap="rnd" cmpd="sng">
                <a:solidFill>
                  <a:srgbClr val="231F20"/>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71" name="Google Shape;1371;p42"/>
              <p:cNvSpPr/>
              <p:nvPr/>
            </p:nvSpPr>
            <p:spPr>
              <a:xfrm>
                <a:off x="4838529" y="3376224"/>
                <a:ext cx="12016" cy="26133"/>
              </a:xfrm>
              <a:custGeom>
                <a:avLst/>
                <a:gdLst/>
                <a:ahLst/>
                <a:cxnLst/>
                <a:rect l="l" t="t" r="r" b="b"/>
                <a:pathLst>
                  <a:path w="286" h="622" fill="none" extrusionOk="0">
                    <a:moveTo>
                      <a:pt x="1" y="1"/>
                    </a:moveTo>
                    <a:lnTo>
                      <a:pt x="285" y="621"/>
                    </a:lnTo>
                  </a:path>
                </a:pathLst>
              </a:custGeom>
              <a:noFill/>
              <a:ln w="5700" cap="rnd" cmpd="sng">
                <a:solidFill>
                  <a:srgbClr val="231F20"/>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72" name="Google Shape;1372;p42"/>
              <p:cNvSpPr/>
              <p:nvPr/>
            </p:nvSpPr>
            <p:spPr>
              <a:xfrm>
                <a:off x="4833782" y="3265434"/>
                <a:ext cx="160119" cy="58065"/>
              </a:xfrm>
              <a:custGeom>
                <a:avLst/>
                <a:gdLst/>
                <a:ahLst/>
                <a:cxnLst/>
                <a:rect l="l" t="t" r="r" b="b"/>
                <a:pathLst>
                  <a:path w="3811" h="1382" extrusionOk="0">
                    <a:moveTo>
                      <a:pt x="3304" y="0"/>
                    </a:moveTo>
                    <a:cubicBezTo>
                      <a:pt x="2604" y="0"/>
                      <a:pt x="100" y="495"/>
                      <a:pt x="100" y="495"/>
                    </a:cubicBezTo>
                    <a:cubicBezTo>
                      <a:pt x="100" y="495"/>
                      <a:pt x="0" y="1358"/>
                      <a:pt x="486" y="1380"/>
                    </a:cubicBezTo>
                    <a:cubicBezTo>
                      <a:pt x="505" y="1381"/>
                      <a:pt x="527" y="1382"/>
                      <a:pt x="552" y="1382"/>
                    </a:cubicBezTo>
                    <a:cubicBezTo>
                      <a:pt x="1131" y="1382"/>
                      <a:pt x="2991" y="1143"/>
                      <a:pt x="3392" y="1056"/>
                    </a:cubicBezTo>
                    <a:cubicBezTo>
                      <a:pt x="3810" y="965"/>
                      <a:pt x="3605" y="213"/>
                      <a:pt x="3480" y="32"/>
                    </a:cubicBezTo>
                    <a:cubicBezTo>
                      <a:pt x="3465" y="10"/>
                      <a:pt x="3402" y="0"/>
                      <a:pt x="3304" y="0"/>
                    </a:cubicBezTo>
                    <a:close/>
                  </a:path>
                </a:pathLst>
              </a:custGeom>
              <a:solidFill>
                <a:srgbClr val="1E1D1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73" name="Google Shape;1373;p42"/>
              <p:cNvSpPr/>
              <p:nvPr/>
            </p:nvSpPr>
            <p:spPr>
              <a:xfrm>
                <a:off x="3597732" y="727960"/>
                <a:ext cx="799503" cy="742867"/>
              </a:xfrm>
              <a:custGeom>
                <a:avLst/>
                <a:gdLst/>
                <a:ahLst/>
                <a:cxnLst/>
                <a:rect l="l" t="t" r="r" b="b"/>
                <a:pathLst>
                  <a:path w="19029" h="17681" extrusionOk="0">
                    <a:moveTo>
                      <a:pt x="12170" y="1"/>
                    </a:moveTo>
                    <a:cubicBezTo>
                      <a:pt x="10167" y="1"/>
                      <a:pt x="9124" y="1781"/>
                      <a:pt x="8845" y="3549"/>
                    </a:cubicBezTo>
                    <a:cubicBezTo>
                      <a:pt x="8524" y="5578"/>
                      <a:pt x="8419" y="5891"/>
                      <a:pt x="6281" y="7054"/>
                    </a:cubicBezTo>
                    <a:cubicBezTo>
                      <a:pt x="1" y="10471"/>
                      <a:pt x="5420" y="17680"/>
                      <a:pt x="5420" y="17680"/>
                    </a:cubicBezTo>
                    <a:cubicBezTo>
                      <a:pt x="5420" y="17680"/>
                      <a:pt x="5963" y="14756"/>
                      <a:pt x="6916" y="14756"/>
                    </a:cubicBezTo>
                    <a:cubicBezTo>
                      <a:pt x="7081" y="14756"/>
                      <a:pt x="7259" y="14844"/>
                      <a:pt x="7448" y="15050"/>
                    </a:cubicBezTo>
                    <a:cubicBezTo>
                      <a:pt x="8729" y="16447"/>
                      <a:pt x="10212" y="16069"/>
                      <a:pt x="12088" y="16419"/>
                    </a:cubicBezTo>
                    <a:cubicBezTo>
                      <a:pt x="12664" y="16526"/>
                      <a:pt x="13156" y="16567"/>
                      <a:pt x="13586" y="16567"/>
                    </a:cubicBezTo>
                    <a:cubicBezTo>
                      <a:pt x="14557" y="16567"/>
                      <a:pt x="15210" y="16356"/>
                      <a:pt x="15786" y="16214"/>
                    </a:cubicBezTo>
                    <a:cubicBezTo>
                      <a:pt x="16617" y="16011"/>
                      <a:pt x="17690" y="15109"/>
                      <a:pt x="18359" y="12170"/>
                    </a:cubicBezTo>
                    <a:cubicBezTo>
                      <a:pt x="19029" y="9231"/>
                      <a:pt x="16327" y="7702"/>
                      <a:pt x="15949" y="6633"/>
                    </a:cubicBezTo>
                    <a:cubicBezTo>
                      <a:pt x="15570" y="5565"/>
                      <a:pt x="15969" y="4316"/>
                      <a:pt x="15620" y="2882"/>
                    </a:cubicBezTo>
                    <a:cubicBezTo>
                      <a:pt x="15205" y="793"/>
                      <a:pt x="13822" y="297"/>
                      <a:pt x="13121" y="123"/>
                    </a:cubicBezTo>
                    <a:cubicBezTo>
                      <a:pt x="12783" y="40"/>
                      <a:pt x="12466" y="1"/>
                      <a:pt x="12170" y="1"/>
                    </a:cubicBezTo>
                    <a:close/>
                  </a:path>
                </a:pathLst>
              </a:custGeom>
              <a:solidFill>
                <a:srgbClr val="422F29"/>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74" name="Google Shape;1374;p42"/>
              <p:cNvSpPr/>
              <p:nvPr/>
            </p:nvSpPr>
            <p:spPr>
              <a:xfrm>
                <a:off x="4572791" y="1028738"/>
                <a:ext cx="20251" cy="5840"/>
              </a:xfrm>
              <a:custGeom>
                <a:avLst/>
                <a:gdLst/>
                <a:ahLst/>
                <a:cxnLst/>
                <a:rect l="l" t="t" r="r" b="b"/>
                <a:pathLst>
                  <a:path w="482" h="139" extrusionOk="0">
                    <a:moveTo>
                      <a:pt x="1" y="0"/>
                    </a:moveTo>
                    <a:cubicBezTo>
                      <a:pt x="6" y="11"/>
                      <a:pt x="12" y="21"/>
                      <a:pt x="19" y="31"/>
                    </a:cubicBezTo>
                    <a:cubicBezTo>
                      <a:pt x="26" y="40"/>
                      <a:pt x="34" y="49"/>
                      <a:pt x="42" y="58"/>
                    </a:cubicBezTo>
                    <a:cubicBezTo>
                      <a:pt x="50" y="66"/>
                      <a:pt x="59" y="73"/>
                      <a:pt x="69" y="81"/>
                    </a:cubicBezTo>
                    <a:cubicBezTo>
                      <a:pt x="78" y="88"/>
                      <a:pt x="89" y="94"/>
                      <a:pt x="98" y="101"/>
                    </a:cubicBezTo>
                    <a:cubicBezTo>
                      <a:pt x="139" y="124"/>
                      <a:pt x="187" y="138"/>
                      <a:pt x="235" y="138"/>
                    </a:cubicBezTo>
                    <a:cubicBezTo>
                      <a:pt x="237" y="138"/>
                      <a:pt x="238" y="138"/>
                      <a:pt x="240" y="138"/>
                    </a:cubicBezTo>
                    <a:cubicBezTo>
                      <a:pt x="242" y="138"/>
                      <a:pt x="244" y="138"/>
                      <a:pt x="247" y="138"/>
                    </a:cubicBezTo>
                    <a:cubicBezTo>
                      <a:pt x="257" y="138"/>
                      <a:pt x="267" y="137"/>
                      <a:pt x="276" y="135"/>
                    </a:cubicBezTo>
                    <a:cubicBezTo>
                      <a:pt x="289" y="134"/>
                      <a:pt x="302" y="133"/>
                      <a:pt x="313" y="128"/>
                    </a:cubicBezTo>
                    <a:cubicBezTo>
                      <a:pt x="325" y="125"/>
                      <a:pt x="337" y="121"/>
                      <a:pt x="348" y="117"/>
                    </a:cubicBezTo>
                    <a:cubicBezTo>
                      <a:pt x="359" y="112"/>
                      <a:pt x="370" y="107"/>
                      <a:pt x="380" y="100"/>
                    </a:cubicBezTo>
                    <a:cubicBezTo>
                      <a:pt x="386" y="98"/>
                      <a:pt x="391" y="95"/>
                      <a:pt x="396" y="92"/>
                    </a:cubicBezTo>
                    <a:cubicBezTo>
                      <a:pt x="400" y="88"/>
                      <a:pt x="406" y="85"/>
                      <a:pt x="410" y="81"/>
                    </a:cubicBezTo>
                    <a:cubicBezTo>
                      <a:pt x="420" y="73"/>
                      <a:pt x="428" y="66"/>
                      <a:pt x="438" y="59"/>
                    </a:cubicBezTo>
                    <a:cubicBezTo>
                      <a:pt x="446" y="51"/>
                      <a:pt x="454" y="41"/>
                      <a:pt x="461" y="32"/>
                    </a:cubicBezTo>
                    <a:cubicBezTo>
                      <a:pt x="469" y="23"/>
                      <a:pt x="476" y="14"/>
                      <a:pt x="482" y="4"/>
                    </a:cubicBezTo>
                    <a:lnTo>
                      <a:pt x="482" y="4"/>
                    </a:lnTo>
                    <a:cubicBezTo>
                      <a:pt x="458" y="10"/>
                      <a:pt x="438" y="18"/>
                      <a:pt x="417" y="25"/>
                    </a:cubicBezTo>
                    <a:cubicBezTo>
                      <a:pt x="407" y="28"/>
                      <a:pt x="396" y="31"/>
                      <a:pt x="387" y="34"/>
                    </a:cubicBezTo>
                    <a:cubicBezTo>
                      <a:pt x="381" y="35"/>
                      <a:pt x="376" y="37"/>
                      <a:pt x="372" y="38"/>
                    </a:cubicBezTo>
                    <a:cubicBezTo>
                      <a:pt x="366" y="40"/>
                      <a:pt x="361" y="41"/>
                      <a:pt x="356" y="42"/>
                    </a:cubicBezTo>
                    <a:cubicBezTo>
                      <a:pt x="346" y="45"/>
                      <a:pt x="337" y="46"/>
                      <a:pt x="327" y="49"/>
                    </a:cubicBezTo>
                    <a:cubicBezTo>
                      <a:pt x="317" y="51"/>
                      <a:pt x="307" y="52"/>
                      <a:pt x="297" y="53"/>
                    </a:cubicBezTo>
                    <a:cubicBezTo>
                      <a:pt x="292" y="54"/>
                      <a:pt x="288" y="56"/>
                      <a:pt x="283" y="56"/>
                    </a:cubicBezTo>
                    <a:lnTo>
                      <a:pt x="269" y="57"/>
                    </a:lnTo>
                    <a:cubicBezTo>
                      <a:pt x="261" y="57"/>
                      <a:pt x="253" y="58"/>
                      <a:pt x="246" y="58"/>
                    </a:cubicBezTo>
                    <a:cubicBezTo>
                      <a:pt x="244" y="58"/>
                      <a:pt x="242" y="58"/>
                      <a:pt x="240" y="58"/>
                    </a:cubicBezTo>
                    <a:cubicBezTo>
                      <a:pt x="237" y="58"/>
                      <a:pt x="234" y="58"/>
                      <a:pt x="232" y="58"/>
                    </a:cubicBezTo>
                    <a:cubicBezTo>
                      <a:pt x="196" y="58"/>
                      <a:pt x="160" y="53"/>
                      <a:pt x="123" y="43"/>
                    </a:cubicBezTo>
                    <a:lnTo>
                      <a:pt x="93" y="34"/>
                    </a:lnTo>
                    <a:cubicBezTo>
                      <a:pt x="84" y="31"/>
                      <a:pt x="73" y="28"/>
                      <a:pt x="63" y="25"/>
                    </a:cubicBezTo>
                    <a:cubicBezTo>
                      <a:pt x="42" y="18"/>
                      <a:pt x="22" y="9"/>
                      <a:pt x="1" y="0"/>
                    </a:cubicBezTo>
                    <a:close/>
                  </a:path>
                </a:pathLst>
              </a:custGeom>
              <a:solidFill>
                <a:srgbClr val="CE9B93"/>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75" name="Google Shape;1375;p42"/>
              <p:cNvSpPr/>
              <p:nvPr/>
            </p:nvSpPr>
            <p:spPr>
              <a:xfrm>
                <a:off x="4311675" y="2016191"/>
                <a:ext cx="376580" cy="1284777"/>
              </a:xfrm>
              <a:custGeom>
                <a:avLst/>
                <a:gdLst/>
                <a:ahLst/>
                <a:cxnLst/>
                <a:rect l="l" t="t" r="r" b="b"/>
                <a:pathLst>
                  <a:path w="8963" h="30579" extrusionOk="0">
                    <a:moveTo>
                      <a:pt x="757" y="0"/>
                    </a:moveTo>
                    <a:lnTo>
                      <a:pt x="757" y="0"/>
                    </a:lnTo>
                    <a:cubicBezTo>
                      <a:pt x="757" y="0"/>
                      <a:pt x="1" y="29971"/>
                      <a:pt x="3667" y="30553"/>
                    </a:cubicBezTo>
                    <a:cubicBezTo>
                      <a:pt x="4152" y="30572"/>
                      <a:pt x="4578" y="30579"/>
                      <a:pt x="4951" y="30579"/>
                    </a:cubicBezTo>
                    <a:cubicBezTo>
                      <a:pt x="5697" y="30579"/>
                      <a:pt x="6227" y="30553"/>
                      <a:pt x="6576" y="30553"/>
                    </a:cubicBezTo>
                    <a:cubicBezTo>
                      <a:pt x="7100" y="30553"/>
                      <a:pt x="7624" y="30088"/>
                      <a:pt x="7740" y="27760"/>
                    </a:cubicBezTo>
                    <a:cubicBezTo>
                      <a:pt x="7856" y="25432"/>
                      <a:pt x="8613" y="5878"/>
                      <a:pt x="8788" y="4773"/>
                    </a:cubicBezTo>
                    <a:cubicBezTo>
                      <a:pt x="8962" y="3667"/>
                      <a:pt x="8555" y="1106"/>
                      <a:pt x="8555" y="1106"/>
                    </a:cubicBezTo>
                    <a:lnTo>
                      <a:pt x="757" y="0"/>
                    </a:lnTo>
                    <a:close/>
                  </a:path>
                </a:pathLst>
              </a:custGeom>
              <a:solidFill>
                <a:srgbClr val="1E1D1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76" name="Google Shape;1376;p42"/>
              <p:cNvSpPr/>
              <p:nvPr/>
            </p:nvSpPr>
            <p:spPr>
              <a:xfrm>
                <a:off x="4510863" y="959163"/>
                <a:ext cx="193899" cy="208731"/>
              </a:xfrm>
              <a:custGeom>
                <a:avLst/>
                <a:gdLst/>
                <a:ahLst/>
                <a:cxnLst/>
                <a:rect l="l" t="t" r="r" b="b"/>
                <a:pathLst>
                  <a:path w="4615" h="4968" extrusionOk="0">
                    <a:moveTo>
                      <a:pt x="4352" y="1"/>
                    </a:moveTo>
                    <a:lnTo>
                      <a:pt x="3595" y="971"/>
                    </a:lnTo>
                    <a:lnTo>
                      <a:pt x="1864" y="1497"/>
                    </a:lnTo>
                    <a:cubicBezTo>
                      <a:pt x="1864" y="1497"/>
                      <a:pt x="1585" y="1675"/>
                      <a:pt x="1206" y="1675"/>
                    </a:cubicBezTo>
                    <a:cubicBezTo>
                      <a:pt x="1037" y="1675"/>
                      <a:pt x="849" y="1640"/>
                      <a:pt x="656" y="1538"/>
                    </a:cubicBezTo>
                    <a:lnTo>
                      <a:pt x="656" y="1538"/>
                    </a:lnTo>
                    <a:cubicBezTo>
                      <a:pt x="799" y="2665"/>
                      <a:pt x="1" y="2885"/>
                      <a:pt x="1" y="2885"/>
                    </a:cubicBezTo>
                    <a:cubicBezTo>
                      <a:pt x="1" y="2885"/>
                      <a:pt x="1123" y="4908"/>
                      <a:pt x="2156" y="4966"/>
                    </a:cubicBezTo>
                    <a:cubicBezTo>
                      <a:pt x="2176" y="4967"/>
                      <a:pt x="2197" y="4968"/>
                      <a:pt x="2218" y="4968"/>
                    </a:cubicBezTo>
                    <a:cubicBezTo>
                      <a:pt x="3233" y="4968"/>
                      <a:pt x="4315" y="3595"/>
                      <a:pt x="4614" y="2741"/>
                    </a:cubicBezTo>
                    <a:cubicBezTo>
                      <a:pt x="3916" y="2507"/>
                      <a:pt x="4352" y="1"/>
                      <a:pt x="4352" y="1"/>
                    </a:cubicBezTo>
                    <a:close/>
                  </a:path>
                </a:pathLst>
              </a:custGeom>
              <a:solidFill>
                <a:srgbClr val="B76B3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77" name="Google Shape;1377;p42"/>
              <p:cNvSpPr/>
              <p:nvPr/>
            </p:nvSpPr>
            <p:spPr>
              <a:xfrm>
                <a:off x="4431498" y="650150"/>
                <a:ext cx="395613" cy="316667"/>
              </a:xfrm>
              <a:custGeom>
                <a:avLst/>
                <a:gdLst/>
                <a:ahLst/>
                <a:cxnLst/>
                <a:rect l="l" t="t" r="r" b="b"/>
                <a:pathLst>
                  <a:path w="9416" h="7537" extrusionOk="0">
                    <a:moveTo>
                      <a:pt x="5302" y="1"/>
                    </a:moveTo>
                    <a:cubicBezTo>
                      <a:pt x="5027" y="1"/>
                      <a:pt x="4771" y="124"/>
                      <a:pt x="4666" y="280"/>
                    </a:cubicBezTo>
                    <a:cubicBezTo>
                      <a:pt x="4375" y="79"/>
                      <a:pt x="4137" y="5"/>
                      <a:pt x="3944" y="5"/>
                    </a:cubicBezTo>
                    <a:cubicBezTo>
                      <a:pt x="3557" y="5"/>
                      <a:pt x="3348" y="300"/>
                      <a:pt x="3244" y="467"/>
                    </a:cubicBezTo>
                    <a:cubicBezTo>
                      <a:pt x="3063" y="334"/>
                      <a:pt x="2890" y="280"/>
                      <a:pt x="2735" y="280"/>
                    </a:cubicBezTo>
                    <a:cubicBezTo>
                      <a:pt x="2268" y="280"/>
                      <a:pt x="1954" y="765"/>
                      <a:pt x="2034" y="1035"/>
                    </a:cubicBezTo>
                    <a:cubicBezTo>
                      <a:pt x="1888" y="968"/>
                      <a:pt x="1767" y="940"/>
                      <a:pt x="1665" y="940"/>
                    </a:cubicBezTo>
                    <a:cubicBezTo>
                      <a:pt x="1384" y="940"/>
                      <a:pt x="1252" y="1161"/>
                      <a:pt x="1164" y="1417"/>
                    </a:cubicBezTo>
                    <a:cubicBezTo>
                      <a:pt x="749" y="1515"/>
                      <a:pt x="553" y="1809"/>
                      <a:pt x="684" y="2246"/>
                    </a:cubicBezTo>
                    <a:cubicBezTo>
                      <a:pt x="204" y="2421"/>
                      <a:pt x="18" y="2825"/>
                      <a:pt x="446" y="3239"/>
                    </a:cubicBezTo>
                    <a:cubicBezTo>
                      <a:pt x="0" y="3490"/>
                      <a:pt x="149" y="4276"/>
                      <a:pt x="531" y="4527"/>
                    </a:cubicBezTo>
                    <a:cubicBezTo>
                      <a:pt x="247" y="4876"/>
                      <a:pt x="454" y="5410"/>
                      <a:pt x="771" y="5690"/>
                    </a:cubicBezTo>
                    <a:cubicBezTo>
                      <a:pt x="758" y="6171"/>
                      <a:pt x="1007" y="6262"/>
                      <a:pt x="1196" y="6262"/>
                    </a:cubicBezTo>
                    <a:cubicBezTo>
                      <a:pt x="1309" y="6262"/>
                      <a:pt x="1401" y="6229"/>
                      <a:pt x="1401" y="6229"/>
                    </a:cubicBezTo>
                    <a:lnTo>
                      <a:pt x="3921" y="6735"/>
                    </a:lnTo>
                    <a:lnTo>
                      <a:pt x="4488" y="6814"/>
                    </a:lnTo>
                    <a:lnTo>
                      <a:pt x="6117" y="7274"/>
                    </a:lnTo>
                    <a:cubicBezTo>
                      <a:pt x="6153" y="7475"/>
                      <a:pt x="6250" y="7527"/>
                      <a:pt x="6449" y="7527"/>
                    </a:cubicBezTo>
                    <a:cubicBezTo>
                      <a:pt x="6563" y="7527"/>
                      <a:pt x="6709" y="7510"/>
                      <a:pt x="6896" y="7494"/>
                    </a:cubicBezTo>
                    <a:cubicBezTo>
                      <a:pt x="6980" y="7523"/>
                      <a:pt x="7060" y="7536"/>
                      <a:pt x="7137" y="7536"/>
                    </a:cubicBezTo>
                    <a:cubicBezTo>
                      <a:pt x="7521" y="7536"/>
                      <a:pt x="7807" y="7213"/>
                      <a:pt x="7961" y="7004"/>
                    </a:cubicBezTo>
                    <a:cubicBezTo>
                      <a:pt x="7992" y="7008"/>
                      <a:pt x="8023" y="7010"/>
                      <a:pt x="8054" y="7010"/>
                    </a:cubicBezTo>
                    <a:cubicBezTo>
                      <a:pt x="8496" y="7010"/>
                      <a:pt x="8945" y="6573"/>
                      <a:pt x="8813" y="5726"/>
                    </a:cubicBezTo>
                    <a:lnTo>
                      <a:pt x="8813" y="5726"/>
                    </a:lnTo>
                    <a:cubicBezTo>
                      <a:pt x="8824" y="5729"/>
                      <a:pt x="8835" y="5730"/>
                      <a:pt x="8845" y="5730"/>
                    </a:cubicBezTo>
                    <a:cubicBezTo>
                      <a:pt x="9188" y="5730"/>
                      <a:pt x="9416" y="4582"/>
                      <a:pt x="8823" y="4265"/>
                    </a:cubicBezTo>
                    <a:cubicBezTo>
                      <a:pt x="8998" y="3348"/>
                      <a:pt x="8573" y="3086"/>
                      <a:pt x="8256" y="3032"/>
                    </a:cubicBezTo>
                    <a:cubicBezTo>
                      <a:pt x="8365" y="2847"/>
                      <a:pt x="8321" y="2367"/>
                      <a:pt x="7765" y="2367"/>
                    </a:cubicBezTo>
                    <a:cubicBezTo>
                      <a:pt x="8088" y="1784"/>
                      <a:pt x="7588" y="1271"/>
                      <a:pt x="7171" y="1271"/>
                    </a:cubicBezTo>
                    <a:cubicBezTo>
                      <a:pt x="7151" y="1271"/>
                      <a:pt x="7130" y="1273"/>
                      <a:pt x="7110" y="1275"/>
                    </a:cubicBezTo>
                    <a:cubicBezTo>
                      <a:pt x="7156" y="903"/>
                      <a:pt x="6832" y="690"/>
                      <a:pt x="6531" y="690"/>
                    </a:cubicBezTo>
                    <a:cubicBezTo>
                      <a:pt x="6400" y="690"/>
                      <a:pt x="6273" y="730"/>
                      <a:pt x="6183" y="817"/>
                    </a:cubicBezTo>
                    <a:cubicBezTo>
                      <a:pt x="6047" y="207"/>
                      <a:pt x="5658" y="1"/>
                      <a:pt x="5302" y="1"/>
                    </a:cubicBezTo>
                    <a:close/>
                  </a:path>
                </a:pathLst>
              </a:custGeom>
              <a:solidFill>
                <a:srgbClr val="1E1D1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78" name="Google Shape;1378;p42"/>
              <p:cNvSpPr/>
              <p:nvPr/>
            </p:nvSpPr>
            <p:spPr>
              <a:xfrm>
                <a:off x="4484310" y="773461"/>
                <a:ext cx="262678" cy="270325"/>
              </a:xfrm>
              <a:custGeom>
                <a:avLst/>
                <a:gdLst/>
                <a:ahLst/>
                <a:cxnLst/>
                <a:rect l="l" t="t" r="r" b="b"/>
                <a:pathLst>
                  <a:path w="6252" h="6434" extrusionOk="0">
                    <a:moveTo>
                      <a:pt x="1223" y="0"/>
                    </a:moveTo>
                    <a:cubicBezTo>
                      <a:pt x="662" y="0"/>
                      <a:pt x="89" y="386"/>
                      <a:pt x="1" y="2748"/>
                    </a:cubicBezTo>
                    <a:cubicBezTo>
                      <a:pt x="1" y="2748"/>
                      <a:pt x="16" y="3661"/>
                      <a:pt x="43" y="4753"/>
                    </a:cubicBezTo>
                    <a:cubicBezTo>
                      <a:pt x="284" y="5654"/>
                      <a:pt x="963" y="6433"/>
                      <a:pt x="2286" y="6433"/>
                    </a:cubicBezTo>
                    <a:cubicBezTo>
                      <a:pt x="3669" y="6363"/>
                      <a:pt x="4943" y="5918"/>
                      <a:pt x="5008" y="4117"/>
                    </a:cubicBezTo>
                    <a:cubicBezTo>
                      <a:pt x="5064" y="4127"/>
                      <a:pt x="5122" y="4132"/>
                      <a:pt x="5181" y="4132"/>
                    </a:cubicBezTo>
                    <a:cubicBezTo>
                      <a:pt x="5667" y="4132"/>
                      <a:pt x="6212" y="3789"/>
                      <a:pt x="6237" y="3062"/>
                    </a:cubicBezTo>
                    <a:cubicBezTo>
                      <a:pt x="6251" y="2854"/>
                      <a:pt x="6102" y="2319"/>
                      <a:pt x="5627" y="2319"/>
                    </a:cubicBezTo>
                    <a:cubicBezTo>
                      <a:pt x="5507" y="2319"/>
                      <a:pt x="5365" y="2354"/>
                      <a:pt x="5200" y="2437"/>
                    </a:cubicBezTo>
                    <a:cubicBezTo>
                      <a:pt x="5142" y="2404"/>
                      <a:pt x="5076" y="2337"/>
                      <a:pt x="4998" y="2245"/>
                    </a:cubicBezTo>
                    <a:cubicBezTo>
                      <a:pt x="4521" y="1671"/>
                      <a:pt x="3660" y="131"/>
                      <a:pt x="2107" y="75"/>
                    </a:cubicBezTo>
                    <a:cubicBezTo>
                      <a:pt x="2066" y="86"/>
                      <a:pt x="2022" y="91"/>
                      <a:pt x="1974" y="91"/>
                    </a:cubicBezTo>
                    <a:cubicBezTo>
                      <a:pt x="1764" y="91"/>
                      <a:pt x="1495" y="0"/>
                      <a:pt x="1223" y="0"/>
                    </a:cubicBezTo>
                    <a:close/>
                  </a:path>
                </a:pathLst>
              </a:custGeom>
              <a:solidFill>
                <a:srgbClr val="CA764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79" name="Google Shape;1379;p42"/>
              <p:cNvSpPr/>
              <p:nvPr/>
            </p:nvSpPr>
            <p:spPr>
              <a:xfrm>
                <a:off x="4547121" y="900931"/>
                <a:ext cx="20671" cy="59409"/>
              </a:xfrm>
              <a:custGeom>
                <a:avLst/>
                <a:gdLst/>
                <a:ahLst/>
                <a:cxnLst/>
                <a:rect l="l" t="t" r="r" b="b"/>
                <a:pathLst>
                  <a:path w="492" h="1414" extrusionOk="0">
                    <a:moveTo>
                      <a:pt x="403" y="0"/>
                    </a:moveTo>
                    <a:cubicBezTo>
                      <a:pt x="391" y="77"/>
                      <a:pt x="381" y="151"/>
                      <a:pt x="370" y="225"/>
                    </a:cubicBezTo>
                    <a:cubicBezTo>
                      <a:pt x="359" y="300"/>
                      <a:pt x="350" y="375"/>
                      <a:pt x="339" y="447"/>
                    </a:cubicBezTo>
                    <a:cubicBezTo>
                      <a:pt x="329" y="520"/>
                      <a:pt x="318" y="591"/>
                      <a:pt x="302" y="659"/>
                    </a:cubicBezTo>
                    <a:cubicBezTo>
                      <a:pt x="286" y="727"/>
                      <a:pt x="266" y="793"/>
                      <a:pt x="236" y="845"/>
                    </a:cubicBezTo>
                    <a:cubicBezTo>
                      <a:pt x="221" y="871"/>
                      <a:pt x="206" y="895"/>
                      <a:pt x="186" y="912"/>
                    </a:cubicBezTo>
                    <a:cubicBezTo>
                      <a:pt x="178" y="922"/>
                      <a:pt x="167" y="929"/>
                      <a:pt x="158" y="936"/>
                    </a:cubicBezTo>
                    <a:lnTo>
                      <a:pt x="130" y="954"/>
                    </a:lnTo>
                    <a:cubicBezTo>
                      <a:pt x="119" y="961"/>
                      <a:pt x="110" y="968"/>
                      <a:pt x="101" y="975"/>
                    </a:cubicBezTo>
                    <a:cubicBezTo>
                      <a:pt x="82" y="992"/>
                      <a:pt x="64" y="1009"/>
                      <a:pt x="49" y="1030"/>
                    </a:cubicBezTo>
                    <a:cubicBezTo>
                      <a:pt x="45" y="1036"/>
                      <a:pt x="41" y="1041"/>
                      <a:pt x="38" y="1047"/>
                    </a:cubicBezTo>
                    <a:cubicBezTo>
                      <a:pt x="34" y="1053"/>
                      <a:pt x="31" y="1058"/>
                      <a:pt x="27" y="1064"/>
                    </a:cubicBezTo>
                    <a:cubicBezTo>
                      <a:pt x="21" y="1078"/>
                      <a:pt x="16" y="1090"/>
                      <a:pt x="12" y="1104"/>
                    </a:cubicBezTo>
                    <a:cubicBezTo>
                      <a:pt x="4" y="1132"/>
                      <a:pt x="0" y="1161"/>
                      <a:pt x="4" y="1190"/>
                    </a:cubicBezTo>
                    <a:cubicBezTo>
                      <a:pt x="8" y="1218"/>
                      <a:pt x="18" y="1245"/>
                      <a:pt x="30" y="1269"/>
                    </a:cubicBezTo>
                    <a:cubicBezTo>
                      <a:pt x="57" y="1315"/>
                      <a:pt x="95" y="1346"/>
                      <a:pt x="134" y="1368"/>
                    </a:cubicBezTo>
                    <a:cubicBezTo>
                      <a:pt x="174" y="1390"/>
                      <a:pt x="216" y="1402"/>
                      <a:pt x="257" y="1409"/>
                    </a:cubicBezTo>
                    <a:cubicBezTo>
                      <a:pt x="278" y="1412"/>
                      <a:pt x="300" y="1414"/>
                      <a:pt x="321" y="1414"/>
                    </a:cubicBezTo>
                    <a:cubicBezTo>
                      <a:pt x="381" y="1414"/>
                      <a:pt x="439" y="1402"/>
                      <a:pt x="492" y="1381"/>
                    </a:cubicBezTo>
                    <a:cubicBezTo>
                      <a:pt x="415" y="1372"/>
                      <a:pt x="343" y="1356"/>
                      <a:pt x="281" y="1326"/>
                    </a:cubicBezTo>
                    <a:cubicBezTo>
                      <a:pt x="250" y="1312"/>
                      <a:pt x="221" y="1294"/>
                      <a:pt x="199" y="1274"/>
                    </a:cubicBezTo>
                    <a:cubicBezTo>
                      <a:pt x="188" y="1264"/>
                      <a:pt x="179" y="1253"/>
                      <a:pt x="171" y="1242"/>
                    </a:cubicBezTo>
                    <a:cubicBezTo>
                      <a:pt x="164" y="1230"/>
                      <a:pt x="158" y="1219"/>
                      <a:pt x="154" y="1208"/>
                    </a:cubicBezTo>
                    <a:cubicBezTo>
                      <a:pt x="148" y="1187"/>
                      <a:pt x="150" y="1170"/>
                      <a:pt x="158" y="1154"/>
                    </a:cubicBezTo>
                    <a:cubicBezTo>
                      <a:pt x="165" y="1138"/>
                      <a:pt x="181" y="1121"/>
                      <a:pt x="203" y="1105"/>
                    </a:cubicBezTo>
                    <a:lnTo>
                      <a:pt x="220" y="1095"/>
                    </a:lnTo>
                    <a:lnTo>
                      <a:pt x="241" y="1084"/>
                    </a:lnTo>
                    <a:cubicBezTo>
                      <a:pt x="263" y="1071"/>
                      <a:pt x="284" y="1057"/>
                      <a:pt x="302" y="1040"/>
                    </a:cubicBezTo>
                    <a:cubicBezTo>
                      <a:pt x="340" y="1008"/>
                      <a:pt x="367" y="969"/>
                      <a:pt x="389" y="930"/>
                    </a:cubicBezTo>
                    <a:cubicBezTo>
                      <a:pt x="433" y="851"/>
                      <a:pt x="452" y="769"/>
                      <a:pt x="464" y="690"/>
                    </a:cubicBezTo>
                    <a:cubicBezTo>
                      <a:pt x="476" y="610"/>
                      <a:pt x="479" y="532"/>
                      <a:pt x="476" y="454"/>
                    </a:cubicBezTo>
                    <a:cubicBezTo>
                      <a:pt x="473" y="376"/>
                      <a:pt x="466" y="301"/>
                      <a:pt x="455" y="225"/>
                    </a:cubicBezTo>
                    <a:cubicBezTo>
                      <a:pt x="444" y="149"/>
                      <a:pt x="428" y="73"/>
                      <a:pt x="403" y="0"/>
                    </a:cubicBezTo>
                    <a:close/>
                  </a:path>
                </a:pathLst>
              </a:custGeom>
              <a:solidFill>
                <a:srgbClr val="CA754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80" name="Google Shape;1380;p42"/>
              <p:cNvSpPr/>
              <p:nvPr/>
            </p:nvSpPr>
            <p:spPr>
              <a:xfrm>
                <a:off x="4493133" y="854590"/>
                <a:ext cx="63485" cy="23738"/>
              </a:xfrm>
              <a:custGeom>
                <a:avLst/>
                <a:gdLst/>
                <a:ahLst/>
                <a:cxnLst/>
                <a:rect l="l" t="t" r="r" b="b"/>
                <a:pathLst>
                  <a:path w="1511" h="565" extrusionOk="0">
                    <a:moveTo>
                      <a:pt x="679" y="1"/>
                    </a:moveTo>
                    <a:cubicBezTo>
                      <a:pt x="572" y="1"/>
                      <a:pt x="465" y="18"/>
                      <a:pt x="364" y="54"/>
                    </a:cubicBezTo>
                    <a:cubicBezTo>
                      <a:pt x="292" y="79"/>
                      <a:pt x="222" y="115"/>
                      <a:pt x="160" y="159"/>
                    </a:cubicBezTo>
                    <a:cubicBezTo>
                      <a:pt x="98" y="204"/>
                      <a:pt x="42" y="257"/>
                      <a:pt x="0" y="319"/>
                    </a:cubicBezTo>
                    <a:cubicBezTo>
                      <a:pt x="133" y="251"/>
                      <a:pt x="265" y="207"/>
                      <a:pt x="399" y="185"/>
                    </a:cubicBezTo>
                    <a:cubicBezTo>
                      <a:pt x="466" y="174"/>
                      <a:pt x="533" y="169"/>
                      <a:pt x="600" y="169"/>
                    </a:cubicBezTo>
                    <a:cubicBezTo>
                      <a:pt x="667" y="169"/>
                      <a:pt x="734" y="174"/>
                      <a:pt x="799" y="185"/>
                    </a:cubicBezTo>
                    <a:cubicBezTo>
                      <a:pt x="931" y="205"/>
                      <a:pt x="1058" y="246"/>
                      <a:pt x="1178" y="309"/>
                    </a:cubicBezTo>
                    <a:cubicBezTo>
                      <a:pt x="1237" y="340"/>
                      <a:pt x="1295" y="377"/>
                      <a:pt x="1351" y="420"/>
                    </a:cubicBezTo>
                    <a:cubicBezTo>
                      <a:pt x="1406" y="462"/>
                      <a:pt x="1458" y="511"/>
                      <a:pt x="1511" y="564"/>
                    </a:cubicBezTo>
                    <a:cubicBezTo>
                      <a:pt x="1470" y="420"/>
                      <a:pt x="1376" y="290"/>
                      <a:pt x="1253" y="194"/>
                    </a:cubicBezTo>
                    <a:cubicBezTo>
                      <a:pt x="1131" y="97"/>
                      <a:pt x="981" y="35"/>
                      <a:pt x="826" y="12"/>
                    </a:cubicBezTo>
                    <a:cubicBezTo>
                      <a:pt x="778" y="4"/>
                      <a:pt x="728" y="1"/>
                      <a:pt x="679" y="1"/>
                    </a:cubicBezTo>
                    <a:close/>
                  </a:path>
                </a:pathLst>
              </a:custGeom>
              <a:solidFill>
                <a:srgbClr val="33302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81" name="Google Shape;1381;p42"/>
              <p:cNvSpPr/>
              <p:nvPr/>
            </p:nvSpPr>
            <p:spPr>
              <a:xfrm>
                <a:off x="4604260" y="857069"/>
                <a:ext cx="64871" cy="21260"/>
              </a:xfrm>
              <a:custGeom>
                <a:avLst/>
                <a:gdLst/>
                <a:ahLst/>
                <a:cxnLst/>
                <a:rect l="l" t="t" r="r" b="b"/>
                <a:pathLst>
                  <a:path w="1544" h="506" extrusionOk="0">
                    <a:moveTo>
                      <a:pt x="770" y="0"/>
                    </a:moveTo>
                    <a:cubicBezTo>
                      <a:pt x="762" y="0"/>
                      <a:pt x="754" y="0"/>
                      <a:pt x="746" y="1"/>
                    </a:cubicBezTo>
                    <a:cubicBezTo>
                      <a:pt x="583" y="4"/>
                      <a:pt x="422" y="58"/>
                      <a:pt x="292" y="150"/>
                    </a:cubicBezTo>
                    <a:cubicBezTo>
                      <a:pt x="227" y="195"/>
                      <a:pt x="168" y="249"/>
                      <a:pt x="119" y="309"/>
                    </a:cubicBezTo>
                    <a:cubicBezTo>
                      <a:pt x="70" y="369"/>
                      <a:pt x="29" y="435"/>
                      <a:pt x="1" y="505"/>
                    </a:cubicBezTo>
                    <a:cubicBezTo>
                      <a:pt x="59" y="456"/>
                      <a:pt x="117" y="412"/>
                      <a:pt x="177" y="372"/>
                    </a:cubicBezTo>
                    <a:cubicBezTo>
                      <a:pt x="236" y="332"/>
                      <a:pt x="298" y="297"/>
                      <a:pt x="360" y="268"/>
                    </a:cubicBezTo>
                    <a:cubicBezTo>
                      <a:pt x="486" y="210"/>
                      <a:pt x="618" y="178"/>
                      <a:pt x="751" y="175"/>
                    </a:cubicBezTo>
                    <a:cubicBezTo>
                      <a:pt x="759" y="175"/>
                      <a:pt x="767" y="175"/>
                      <a:pt x="774" y="175"/>
                    </a:cubicBezTo>
                    <a:cubicBezTo>
                      <a:pt x="899" y="175"/>
                      <a:pt x="1025" y="201"/>
                      <a:pt x="1149" y="245"/>
                    </a:cubicBezTo>
                    <a:cubicBezTo>
                      <a:pt x="1215" y="269"/>
                      <a:pt x="1280" y="298"/>
                      <a:pt x="1345" y="330"/>
                    </a:cubicBezTo>
                    <a:cubicBezTo>
                      <a:pt x="1412" y="360"/>
                      <a:pt x="1475" y="398"/>
                      <a:pt x="1544" y="432"/>
                    </a:cubicBezTo>
                    <a:cubicBezTo>
                      <a:pt x="1458" y="306"/>
                      <a:pt x="1344" y="200"/>
                      <a:pt x="1207" y="121"/>
                    </a:cubicBezTo>
                    <a:cubicBezTo>
                      <a:pt x="1139" y="82"/>
                      <a:pt x="1065" y="51"/>
                      <a:pt x="987" y="29"/>
                    </a:cubicBezTo>
                    <a:cubicBezTo>
                      <a:pt x="917" y="11"/>
                      <a:pt x="844" y="0"/>
                      <a:pt x="770" y="0"/>
                    </a:cubicBezTo>
                    <a:close/>
                  </a:path>
                </a:pathLst>
              </a:custGeom>
              <a:solidFill>
                <a:srgbClr val="33302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82" name="Google Shape;1382;p42"/>
              <p:cNvSpPr/>
              <p:nvPr/>
            </p:nvSpPr>
            <p:spPr>
              <a:xfrm>
                <a:off x="4696270" y="891772"/>
                <a:ext cx="30839" cy="37183"/>
              </a:xfrm>
              <a:custGeom>
                <a:avLst/>
                <a:gdLst/>
                <a:ahLst/>
                <a:cxnLst/>
                <a:rect l="l" t="t" r="r" b="b"/>
                <a:pathLst>
                  <a:path w="734" h="885" extrusionOk="0">
                    <a:moveTo>
                      <a:pt x="520" y="1"/>
                    </a:moveTo>
                    <a:cubicBezTo>
                      <a:pt x="501" y="1"/>
                      <a:pt x="482" y="2"/>
                      <a:pt x="463" y="3"/>
                    </a:cubicBezTo>
                    <a:cubicBezTo>
                      <a:pt x="417" y="8"/>
                      <a:pt x="371" y="20"/>
                      <a:pt x="326" y="37"/>
                    </a:cubicBezTo>
                    <a:cubicBezTo>
                      <a:pt x="283" y="56"/>
                      <a:pt x="241" y="80"/>
                      <a:pt x="203" y="111"/>
                    </a:cubicBezTo>
                    <a:cubicBezTo>
                      <a:pt x="166" y="141"/>
                      <a:pt x="132" y="177"/>
                      <a:pt x="106" y="218"/>
                    </a:cubicBezTo>
                    <a:cubicBezTo>
                      <a:pt x="92" y="238"/>
                      <a:pt x="80" y="260"/>
                      <a:pt x="70" y="282"/>
                    </a:cubicBezTo>
                    <a:cubicBezTo>
                      <a:pt x="60" y="304"/>
                      <a:pt x="50" y="325"/>
                      <a:pt x="43" y="348"/>
                    </a:cubicBezTo>
                    <a:cubicBezTo>
                      <a:pt x="14" y="439"/>
                      <a:pt x="1" y="536"/>
                      <a:pt x="17" y="635"/>
                    </a:cubicBezTo>
                    <a:cubicBezTo>
                      <a:pt x="21" y="659"/>
                      <a:pt x="28" y="683"/>
                      <a:pt x="36" y="708"/>
                    </a:cubicBezTo>
                    <a:cubicBezTo>
                      <a:pt x="46" y="731"/>
                      <a:pt x="58" y="755"/>
                      <a:pt x="74" y="777"/>
                    </a:cubicBezTo>
                    <a:cubicBezTo>
                      <a:pt x="90" y="798"/>
                      <a:pt x="109" y="818"/>
                      <a:pt x="131" y="834"/>
                    </a:cubicBezTo>
                    <a:cubicBezTo>
                      <a:pt x="152" y="849"/>
                      <a:pt x="176" y="862"/>
                      <a:pt x="201" y="870"/>
                    </a:cubicBezTo>
                    <a:cubicBezTo>
                      <a:pt x="214" y="873"/>
                      <a:pt x="227" y="877"/>
                      <a:pt x="239" y="879"/>
                    </a:cubicBezTo>
                    <a:cubicBezTo>
                      <a:pt x="246" y="881"/>
                      <a:pt x="252" y="882"/>
                      <a:pt x="258" y="883"/>
                    </a:cubicBezTo>
                    <a:cubicBezTo>
                      <a:pt x="265" y="883"/>
                      <a:pt x="271" y="884"/>
                      <a:pt x="278" y="884"/>
                    </a:cubicBezTo>
                    <a:cubicBezTo>
                      <a:pt x="283" y="885"/>
                      <a:pt x="288" y="885"/>
                      <a:pt x="292" y="885"/>
                    </a:cubicBezTo>
                    <a:cubicBezTo>
                      <a:pt x="314" y="885"/>
                      <a:pt x="336" y="881"/>
                      <a:pt x="356" y="876"/>
                    </a:cubicBezTo>
                    <a:cubicBezTo>
                      <a:pt x="407" y="864"/>
                      <a:pt x="451" y="840"/>
                      <a:pt x="490" y="808"/>
                    </a:cubicBezTo>
                    <a:cubicBezTo>
                      <a:pt x="528" y="777"/>
                      <a:pt x="560" y="737"/>
                      <a:pt x="579" y="688"/>
                    </a:cubicBezTo>
                    <a:cubicBezTo>
                      <a:pt x="587" y="663"/>
                      <a:pt x="592" y="637"/>
                      <a:pt x="590" y="611"/>
                    </a:cubicBezTo>
                    <a:cubicBezTo>
                      <a:pt x="588" y="584"/>
                      <a:pt x="579" y="558"/>
                      <a:pt x="565" y="537"/>
                    </a:cubicBezTo>
                    <a:cubicBezTo>
                      <a:pt x="561" y="531"/>
                      <a:pt x="558" y="526"/>
                      <a:pt x="553" y="521"/>
                    </a:cubicBezTo>
                    <a:cubicBezTo>
                      <a:pt x="550" y="516"/>
                      <a:pt x="545" y="511"/>
                      <a:pt x="541" y="508"/>
                    </a:cubicBezTo>
                    <a:cubicBezTo>
                      <a:pt x="532" y="499"/>
                      <a:pt x="524" y="490"/>
                      <a:pt x="514" y="484"/>
                    </a:cubicBezTo>
                    <a:cubicBezTo>
                      <a:pt x="496" y="468"/>
                      <a:pt x="472" y="456"/>
                      <a:pt x="448" y="452"/>
                    </a:cubicBezTo>
                    <a:cubicBezTo>
                      <a:pt x="442" y="451"/>
                      <a:pt x="436" y="451"/>
                      <a:pt x="430" y="451"/>
                    </a:cubicBezTo>
                    <a:cubicBezTo>
                      <a:pt x="411" y="451"/>
                      <a:pt x="392" y="456"/>
                      <a:pt x="376" y="465"/>
                    </a:cubicBezTo>
                    <a:cubicBezTo>
                      <a:pt x="356" y="477"/>
                      <a:pt x="339" y="494"/>
                      <a:pt x="327" y="513"/>
                    </a:cubicBezTo>
                    <a:cubicBezTo>
                      <a:pt x="351" y="488"/>
                      <a:pt x="384" y="471"/>
                      <a:pt x="415" y="471"/>
                    </a:cubicBezTo>
                    <a:cubicBezTo>
                      <a:pt x="424" y="471"/>
                      <a:pt x="433" y="472"/>
                      <a:pt x="441" y="476"/>
                    </a:cubicBezTo>
                    <a:cubicBezTo>
                      <a:pt x="461" y="483"/>
                      <a:pt x="477" y="493"/>
                      <a:pt x="491" y="509"/>
                    </a:cubicBezTo>
                    <a:cubicBezTo>
                      <a:pt x="499" y="516"/>
                      <a:pt x="505" y="525"/>
                      <a:pt x="512" y="532"/>
                    </a:cubicBezTo>
                    <a:cubicBezTo>
                      <a:pt x="516" y="537"/>
                      <a:pt x="518" y="541"/>
                      <a:pt x="521" y="545"/>
                    </a:cubicBezTo>
                    <a:cubicBezTo>
                      <a:pt x="524" y="549"/>
                      <a:pt x="526" y="553"/>
                      <a:pt x="528" y="558"/>
                    </a:cubicBezTo>
                    <a:cubicBezTo>
                      <a:pt x="537" y="575"/>
                      <a:pt x="540" y="594"/>
                      <a:pt x="539" y="612"/>
                    </a:cubicBezTo>
                    <a:cubicBezTo>
                      <a:pt x="538" y="630"/>
                      <a:pt x="534" y="649"/>
                      <a:pt x="525" y="666"/>
                    </a:cubicBezTo>
                    <a:cubicBezTo>
                      <a:pt x="509" y="701"/>
                      <a:pt x="480" y="731"/>
                      <a:pt x="448" y="754"/>
                    </a:cubicBezTo>
                    <a:cubicBezTo>
                      <a:pt x="414" y="777"/>
                      <a:pt x="377" y="793"/>
                      <a:pt x="339" y="801"/>
                    </a:cubicBezTo>
                    <a:cubicBezTo>
                      <a:pt x="325" y="804"/>
                      <a:pt x="310" y="805"/>
                      <a:pt x="296" y="805"/>
                    </a:cubicBezTo>
                    <a:cubicBezTo>
                      <a:pt x="292" y="805"/>
                      <a:pt x="288" y="805"/>
                      <a:pt x="283" y="805"/>
                    </a:cubicBezTo>
                    <a:cubicBezTo>
                      <a:pt x="279" y="804"/>
                      <a:pt x="275" y="803"/>
                      <a:pt x="270" y="803"/>
                    </a:cubicBezTo>
                    <a:lnTo>
                      <a:pt x="256" y="800"/>
                    </a:lnTo>
                    <a:cubicBezTo>
                      <a:pt x="246" y="798"/>
                      <a:pt x="238" y="794"/>
                      <a:pt x="228" y="792"/>
                    </a:cubicBezTo>
                    <a:cubicBezTo>
                      <a:pt x="211" y="785"/>
                      <a:pt x="195" y="776"/>
                      <a:pt x="180" y="766"/>
                    </a:cubicBezTo>
                    <a:cubicBezTo>
                      <a:pt x="166" y="755"/>
                      <a:pt x="154" y="741"/>
                      <a:pt x="144" y="726"/>
                    </a:cubicBezTo>
                    <a:cubicBezTo>
                      <a:pt x="133" y="711"/>
                      <a:pt x="125" y="695"/>
                      <a:pt x="118" y="676"/>
                    </a:cubicBezTo>
                    <a:cubicBezTo>
                      <a:pt x="111" y="659"/>
                      <a:pt x="106" y="640"/>
                      <a:pt x="103" y="620"/>
                    </a:cubicBezTo>
                    <a:cubicBezTo>
                      <a:pt x="96" y="580"/>
                      <a:pt x="95" y="539"/>
                      <a:pt x="98" y="497"/>
                    </a:cubicBezTo>
                    <a:cubicBezTo>
                      <a:pt x="102" y="456"/>
                      <a:pt x="111" y="414"/>
                      <a:pt x="122" y="373"/>
                    </a:cubicBezTo>
                    <a:cubicBezTo>
                      <a:pt x="128" y="353"/>
                      <a:pt x="135" y="333"/>
                      <a:pt x="143" y="314"/>
                    </a:cubicBezTo>
                    <a:cubicBezTo>
                      <a:pt x="152" y="295"/>
                      <a:pt x="159" y="277"/>
                      <a:pt x="171" y="259"/>
                    </a:cubicBezTo>
                    <a:cubicBezTo>
                      <a:pt x="192" y="223"/>
                      <a:pt x="219" y="191"/>
                      <a:pt x="249" y="162"/>
                    </a:cubicBezTo>
                    <a:cubicBezTo>
                      <a:pt x="256" y="155"/>
                      <a:pt x="263" y="147"/>
                      <a:pt x="271" y="141"/>
                    </a:cubicBezTo>
                    <a:lnTo>
                      <a:pt x="297" y="122"/>
                    </a:lnTo>
                    <a:cubicBezTo>
                      <a:pt x="314" y="111"/>
                      <a:pt x="331" y="98"/>
                      <a:pt x="351" y="90"/>
                    </a:cubicBezTo>
                    <a:cubicBezTo>
                      <a:pt x="388" y="70"/>
                      <a:pt x="428" y="54"/>
                      <a:pt x="470" y="45"/>
                    </a:cubicBezTo>
                    <a:cubicBezTo>
                      <a:pt x="512" y="36"/>
                      <a:pt x="556" y="31"/>
                      <a:pt x="600" y="31"/>
                    </a:cubicBezTo>
                    <a:cubicBezTo>
                      <a:pt x="644" y="31"/>
                      <a:pt x="689" y="37"/>
                      <a:pt x="733" y="46"/>
                    </a:cubicBezTo>
                    <a:cubicBezTo>
                      <a:pt x="692" y="28"/>
                      <a:pt x="648" y="15"/>
                      <a:pt x="602" y="7"/>
                    </a:cubicBezTo>
                    <a:cubicBezTo>
                      <a:pt x="575" y="3"/>
                      <a:pt x="548" y="1"/>
                      <a:pt x="520" y="1"/>
                    </a:cubicBezTo>
                    <a:close/>
                  </a:path>
                </a:pathLst>
              </a:custGeom>
              <a:solidFill>
                <a:srgbClr val="CE9B93"/>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83" name="Google Shape;1383;p42"/>
              <p:cNvSpPr/>
              <p:nvPr/>
            </p:nvSpPr>
            <p:spPr>
              <a:xfrm>
                <a:off x="4490318" y="881017"/>
                <a:ext cx="59199" cy="28864"/>
              </a:xfrm>
              <a:custGeom>
                <a:avLst/>
                <a:gdLst/>
                <a:ahLst/>
                <a:cxnLst/>
                <a:rect l="l" t="t" r="r" b="b"/>
                <a:pathLst>
                  <a:path w="1409" h="687" extrusionOk="0">
                    <a:moveTo>
                      <a:pt x="703" y="0"/>
                    </a:moveTo>
                    <a:cubicBezTo>
                      <a:pt x="507" y="0"/>
                      <a:pt x="272" y="92"/>
                      <a:pt x="1" y="354"/>
                    </a:cubicBezTo>
                    <a:cubicBezTo>
                      <a:pt x="166" y="518"/>
                      <a:pt x="433" y="687"/>
                      <a:pt x="773" y="687"/>
                    </a:cubicBezTo>
                    <a:cubicBezTo>
                      <a:pt x="963" y="687"/>
                      <a:pt x="1177" y="634"/>
                      <a:pt x="1408" y="499"/>
                    </a:cubicBezTo>
                    <a:cubicBezTo>
                      <a:pt x="1408" y="499"/>
                      <a:pt x="1161" y="0"/>
                      <a:pt x="703"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84" name="Google Shape;1384;p42"/>
              <p:cNvSpPr/>
              <p:nvPr/>
            </p:nvSpPr>
            <p:spPr>
              <a:xfrm>
                <a:off x="4506115" y="881059"/>
                <a:ext cx="29789" cy="28780"/>
              </a:xfrm>
              <a:custGeom>
                <a:avLst/>
                <a:gdLst/>
                <a:ahLst/>
                <a:cxnLst/>
                <a:rect l="l" t="t" r="r" b="b"/>
                <a:pathLst>
                  <a:path w="709" h="685" extrusionOk="0">
                    <a:moveTo>
                      <a:pt x="354" y="1"/>
                    </a:moveTo>
                    <a:cubicBezTo>
                      <a:pt x="176" y="1"/>
                      <a:pt x="26" y="139"/>
                      <a:pt x="13" y="319"/>
                    </a:cubicBezTo>
                    <a:cubicBezTo>
                      <a:pt x="0" y="507"/>
                      <a:pt x="143" y="670"/>
                      <a:pt x="331" y="683"/>
                    </a:cubicBezTo>
                    <a:cubicBezTo>
                      <a:pt x="339" y="684"/>
                      <a:pt x="347" y="684"/>
                      <a:pt x="355" y="684"/>
                    </a:cubicBezTo>
                    <a:cubicBezTo>
                      <a:pt x="533" y="684"/>
                      <a:pt x="684" y="546"/>
                      <a:pt x="696" y="366"/>
                    </a:cubicBezTo>
                    <a:cubicBezTo>
                      <a:pt x="708" y="177"/>
                      <a:pt x="566" y="14"/>
                      <a:pt x="378" y="2"/>
                    </a:cubicBezTo>
                    <a:cubicBezTo>
                      <a:pt x="370" y="1"/>
                      <a:pt x="362" y="1"/>
                      <a:pt x="354" y="1"/>
                    </a:cubicBezTo>
                    <a:close/>
                  </a:path>
                </a:pathLst>
              </a:custGeom>
              <a:solidFill>
                <a:srgbClr val="33302E"/>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85" name="Google Shape;1385;p42"/>
              <p:cNvSpPr/>
              <p:nvPr/>
            </p:nvSpPr>
            <p:spPr>
              <a:xfrm>
                <a:off x="4495486" y="874252"/>
                <a:ext cx="42939" cy="10924"/>
              </a:xfrm>
              <a:custGeom>
                <a:avLst/>
                <a:gdLst/>
                <a:ahLst/>
                <a:cxnLst/>
                <a:rect l="l" t="t" r="r" b="b"/>
                <a:pathLst>
                  <a:path w="1022" h="260" extrusionOk="0">
                    <a:moveTo>
                      <a:pt x="558" y="0"/>
                    </a:moveTo>
                    <a:cubicBezTo>
                      <a:pt x="538" y="0"/>
                      <a:pt x="517" y="1"/>
                      <a:pt x="497" y="3"/>
                    </a:cubicBezTo>
                    <a:cubicBezTo>
                      <a:pt x="401" y="13"/>
                      <a:pt x="306" y="41"/>
                      <a:pt x="222" y="86"/>
                    </a:cubicBezTo>
                    <a:cubicBezTo>
                      <a:pt x="138" y="130"/>
                      <a:pt x="62" y="189"/>
                      <a:pt x="1" y="260"/>
                    </a:cubicBezTo>
                    <a:cubicBezTo>
                      <a:pt x="85" y="218"/>
                      <a:pt x="166" y="178"/>
                      <a:pt x="250" y="149"/>
                    </a:cubicBezTo>
                    <a:cubicBezTo>
                      <a:pt x="334" y="118"/>
                      <a:pt x="419" y="98"/>
                      <a:pt x="506" y="90"/>
                    </a:cubicBezTo>
                    <a:cubicBezTo>
                      <a:pt x="533" y="88"/>
                      <a:pt x="560" y="86"/>
                      <a:pt x="588" y="86"/>
                    </a:cubicBezTo>
                    <a:cubicBezTo>
                      <a:pt x="647" y="86"/>
                      <a:pt x="706" y="92"/>
                      <a:pt x="765" y="104"/>
                    </a:cubicBezTo>
                    <a:cubicBezTo>
                      <a:pt x="851" y="122"/>
                      <a:pt x="937" y="150"/>
                      <a:pt x="1022" y="190"/>
                    </a:cubicBezTo>
                    <a:cubicBezTo>
                      <a:pt x="991" y="154"/>
                      <a:pt x="953" y="125"/>
                      <a:pt x="912" y="100"/>
                    </a:cubicBezTo>
                    <a:cubicBezTo>
                      <a:pt x="872" y="75"/>
                      <a:pt x="829" y="54"/>
                      <a:pt x="783" y="38"/>
                    </a:cubicBezTo>
                    <a:cubicBezTo>
                      <a:pt x="711" y="13"/>
                      <a:pt x="635" y="0"/>
                      <a:pt x="558" y="0"/>
                    </a:cubicBezTo>
                    <a:close/>
                  </a:path>
                </a:pathLst>
              </a:custGeom>
              <a:solidFill>
                <a:srgbClr val="CA754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86" name="Google Shape;1386;p42"/>
              <p:cNvSpPr/>
              <p:nvPr/>
            </p:nvSpPr>
            <p:spPr>
              <a:xfrm>
                <a:off x="4510695" y="890680"/>
                <a:ext cx="10840" cy="10462"/>
              </a:xfrm>
              <a:custGeom>
                <a:avLst/>
                <a:gdLst/>
                <a:ahLst/>
                <a:cxnLst/>
                <a:rect l="l" t="t" r="r" b="b"/>
                <a:pathLst>
                  <a:path w="258" h="249" extrusionOk="0">
                    <a:moveTo>
                      <a:pt x="128" y="1"/>
                    </a:moveTo>
                    <a:cubicBezTo>
                      <a:pt x="64" y="1"/>
                      <a:pt x="10" y="51"/>
                      <a:pt x="6" y="117"/>
                    </a:cubicBezTo>
                    <a:cubicBezTo>
                      <a:pt x="0" y="185"/>
                      <a:pt x="52" y="243"/>
                      <a:pt x="121" y="248"/>
                    </a:cubicBezTo>
                    <a:cubicBezTo>
                      <a:pt x="124" y="249"/>
                      <a:pt x="126" y="249"/>
                      <a:pt x="129" y="249"/>
                    </a:cubicBezTo>
                    <a:cubicBezTo>
                      <a:pt x="194" y="249"/>
                      <a:pt x="249" y="199"/>
                      <a:pt x="253" y="133"/>
                    </a:cubicBezTo>
                    <a:cubicBezTo>
                      <a:pt x="257" y="65"/>
                      <a:pt x="206" y="6"/>
                      <a:pt x="137" y="1"/>
                    </a:cubicBezTo>
                    <a:cubicBezTo>
                      <a:pt x="134" y="1"/>
                      <a:pt x="131" y="1"/>
                      <a:pt x="128"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87" name="Google Shape;1387;p42"/>
              <p:cNvSpPr/>
              <p:nvPr/>
            </p:nvSpPr>
            <p:spPr>
              <a:xfrm>
                <a:off x="4605730" y="889167"/>
                <a:ext cx="69787" cy="28948"/>
              </a:xfrm>
              <a:custGeom>
                <a:avLst/>
                <a:gdLst/>
                <a:ahLst/>
                <a:cxnLst/>
                <a:rect l="l" t="t" r="r" b="b"/>
                <a:pathLst>
                  <a:path w="1661" h="689" extrusionOk="0">
                    <a:moveTo>
                      <a:pt x="786" y="1"/>
                    </a:moveTo>
                    <a:cubicBezTo>
                      <a:pt x="314" y="1"/>
                      <a:pt x="1" y="396"/>
                      <a:pt x="1" y="396"/>
                    </a:cubicBezTo>
                    <a:cubicBezTo>
                      <a:pt x="318" y="611"/>
                      <a:pt x="621" y="688"/>
                      <a:pt x="888" y="688"/>
                    </a:cubicBezTo>
                    <a:cubicBezTo>
                      <a:pt x="1207" y="688"/>
                      <a:pt x="1477" y="578"/>
                      <a:pt x="1660" y="463"/>
                    </a:cubicBezTo>
                    <a:cubicBezTo>
                      <a:pt x="1339" y="114"/>
                      <a:pt x="1040" y="1"/>
                      <a:pt x="786"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88" name="Google Shape;1388;p42"/>
              <p:cNvSpPr/>
              <p:nvPr/>
            </p:nvSpPr>
            <p:spPr>
              <a:xfrm>
                <a:off x="4622074" y="887025"/>
                <a:ext cx="34158" cy="33024"/>
              </a:xfrm>
              <a:custGeom>
                <a:avLst/>
                <a:gdLst/>
                <a:ahLst/>
                <a:cxnLst/>
                <a:rect l="l" t="t" r="r" b="b"/>
                <a:pathLst>
                  <a:path w="813" h="786" extrusionOk="0">
                    <a:moveTo>
                      <a:pt x="406" y="1"/>
                    </a:moveTo>
                    <a:cubicBezTo>
                      <a:pt x="202" y="1"/>
                      <a:pt x="29" y="159"/>
                      <a:pt x="15" y="366"/>
                    </a:cubicBezTo>
                    <a:cubicBezTo>
                      <a:pt x="0" y="583"/>
                      <a:pt x="163" y="769"/>
                      <a:pt x="380" y="784"/>
                    </a:cubicBezTo>
                    <a:cubicBezTo>
                      <a:pt x="389" y="785"/>
                      <a:pt x="398" y="785"/>
                      <a:pt x="407" y="785"/>
                    </a:cubicBezTo>
                    <a:cubicBezTo>
                      <a:pt x="611" y="785"/>
                      <a:pt x="783" y="627"/>
                      <a:pt x="797" y="420"/>
                    </a:cubicBezTo>
                    <a:cubicBezTo>
                      <a:pt x="812" y="204"/>
                      <a:pt x="649" y="17"/>
                      <a:pt x="433" y="2"/>
                    </a:cubicBezTo>
                    <a:cubicBezTo>
                      <a:pt x="424" y="1"/>
                      <a:pt x="415" y="1"/>
                      <a:pt x="406" y="1"/>
                    </a:cubicBezTo>
                    <a:close/>
                  </a:path>
                </a:pathLst>
              </a:custGeom>
              <a:solidFill>
                <a:srgbClr val="33302E"/>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89" name="Google Shape;1389;p42"/>
              <p:cNvSpPr/>
              <p:nvPr/>
            </p:nvSpPr>
            <p:spPr>
              <a:xfrm>
                <a:off x="4621569" y="882571"/>
                <a:ext cx="49494" cy="14663"/>
              </a:xfrm>
              <a:custGeom>
                <a:avLst/>
                <a:gdLst/>
                <a:ahLst/>
                <a:cxnLst/>
                <a:rect l="l" t="t" r="r" b="b"/>
                <a:pathLst>
                  <a:path w="1178" h="349" extrusionOk="0">
                    <a:moveTo>
                      <a:pt x="449" y="1"/>
                    </a:moveTo>
                    <a:cubicBezTo>
                      <a:pt x="400" y="1"/>
                      <a:pt x="350" y="5"/>
                      <a:pt x="302" y="13"/>
                    </a:cubicBezTo>
                    <a:cubicBezTo>
                      <a:pt x="248" y="21"/>
                      <a:pt x="195" y="35"/>
                      <a:pt x="144" y="54"/>
                    </a:cubicBezTo>
                    <a:cubicBezTo>
                      <a:pt x="94" y="74"/>
                      <a:pt x="45" y="96"/>
                      <a:pt x="1" y="128"/>
                    </a:cubicBezTo>
                    <a:cubicBezTo>
                      <a:pt x="104" y="99"/>
                      <a:pt x="207" y="85"/>
                      <a:pt x="309" y="81"/>
                    </a:cubicBezTo>
                    <a:cubicBezTo>
                      <a:pt x="328" y="80"/>
                      <a:pt x="347" y="80"/>
                      <a:pt x="367" y="80"/>
                    </a:cubicBezTo>
                    <a:cubicBezTo>
                      <a:pt x="449" y="80"/>
                      <a:pt x="531" y="87"/>
                      <a:pt x="612" y="104"/>
                    </a:cubicBezTo>
                    <a:cubicBezTo>
                      <a:pt x="662" y="115"/>
                      <a:pt x="711" y="127"/>
                      <a:pt x="759" y="144"/>
                    </a:cubicBezTo>
                    <a:cubicBezTo>
                      <a:pt x="783" y="151"/>
                      <a:pt x="807" y="160"/>
                      <a:pt x="831" y="169"/>
                    </a:cubicBezTo>
                    <a:lnTo>
                      <a:pt x="866" y="184"/>
                    </a:lnTo>
                    <a:lnTo>
                      <a:pt x="884" y="191"/>
                    </a:lnTo>
                    <a:lnTo>
                      <a:pt x="902" y="199"/>
                    </a:lnTo>
                    <a:cubicBezTo>
                      <a:pt x="995" y="241"/>
                      <a:pt x="1086" y="292"/>
                      <a:pt x="1178" y="348"/>
                    </a:cubicBezTo>
                    <a:cubicBezTo>
                      <a:pt x="1110" y="265"/>
                      <a:pt x="1027" y="194"/>
                      <a:pt x="933" y="138"/>
                    </a:cubicBezTo>
                    <a:cubicBezTo>
                      <a:pt x="911" y="123"/>
                      <a:pt x="886" y="111"/>
                      <a:pt x="862" y="98"/>
                    </a:cubicBezTo>
                    <a:cubicBezTo>
                      <a:pt x="837" y="87"/>
                      <a:pt x="813" y="75"/>
                      <a:pt x="787" y="65"/>
                    </a:cubicBezTo>
                    <a:cubicBezTo>
                      <a:pt x="736" y="45"/>
                      <a:pt x="683" y="30"/>
                      <a:pt x="630" y="19"/>
                    </a:cubicBezTo>
                    <a:cubicBezTo>
                      <a:pt x="570" y="7"/>
                      <a:pt x="509" y="1"/>
                      <a:pt x="449" y="1"/>
                    </a:cubicBezTo>
                    <a:close/>
                  </a:path>
                </a:pathLst>
              </a:custGeom>
              <a:solidFill>
                <a:srgbClr val="CA754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90" name="Google Shape;1390;p42"/>
              <p:cNvSpPr/>
              <p:nvPr/>
            </p:nvSpPr>
            <p:spPr>
              <a:xfrm>
                <a:off x="4625477" y="898536"/>
                <a:ext cx="10840" cy="10462"/>
              </a:xfrm>
              <a:custGeom>
                <a:avLst/>
                <a:gdLst/>
                <a:ahLst/>
                <a:cxnLst/>
                <a:rect l="l" t="t" r="r" b="b"/>
                <a:pathLst>
                  <a:path w="258" h="249" extrusionOk="0">
                    <a:moveTo>
                      <a:pt x="129" y="1"/>
                    </a:moveTo>
                    <a:cubicBezTo>
                      <a:pt x="64" y="1"/>
                      <a:pt x="9" y="51"/>
                      <a:pt x="5" y="116"/>
                    </a:cubicBezTo>
                    <a:cubicBezTo>
                      <a:pt x="0" y="185"/>
                      <a:pt x="52" y="244"/>
                      <a:pt x="120" y="248"/>
                    </a:cubicBezTo>
                    <a:cubicBezTo>
                      <a:pt x="123" y="248"/>
                      <a:pt x="125" y="249"/>
                      <a:pt x="128" y="249"/>
                    </a:cubicBezTo>
                    <a:cubicBezTo>
                      <a:pt x="193" y="249"/>
                      <a:pt x="248" y="198"/>
                      <a:pt x="252" y="133"/>
                    </a:cubicBezTo>
                    <a:cubicBezTo>
                      <a:pt x="257" y="65"/>
                      <a:pt x="206" y="6"/>
                      <a:pt x="137" y="1"/>
                    </a:cubicBezTo>
                    <a:cubicBezTo>
                      <a:pt x="134" y="1"/>
                      <a:pt x="131" y="1"/>
                      <a:pt x="129"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91" name="Google Shape;1391;p42"/>
              <p:cNvSpPr/>
              <p:nvPr/>
            </p:nvSpPr>
            <p:spPr>
              <a:xfrm>
                <a:off x="4446875" y="719011"/>
                <a:ext cx="275114" cy="160623"/>
              </a:xfrm>
              <a:custGeom>
                <a:avLst/>
                <a:gdLst/>
                <a:ahLst/>
                <a:cxnLst/>
                <a:rect l="l" t="t" r="r" b="b"/>
                <a:pathLst>
                  <a:path w="6548" h="3823" extrusionOk="0">
                    <a:moveTo>
                      <a:pt x="1971" y="1"/>
                    </a:moveTo>
                    <a:cubicBezTo>
                      <a:pt x="1937" y="1"/>
                      <a:pt x="1843" y="61"/>
                      <a:pt x="1594" y="335"/>
                    </a:cubicBezTo>
                    <a:cubicBezTo>
                      <a:pt x="1147" y="825"/>
                      <a:pt x="110" y="1501"/>
                      <a:pt x="143" y="2117"/>
                    </a:cubicBezTo>
                    <a:cubicBezTo>
                      <a:pt x="143" y="2117"/>
                      <a:pt x="1" y="2320"/>
                      <a:pt x="143" y="2669"/>
                    </a:cubicBezTo>
                    <a:cubicBezTo>
                      <a:pt x="212" y="2839"/>
                      <a:pt x="358" y="2883"/>
                      <a:pt x="490" y="2883"/>
                    </a:cubicBezTo>
                    <a:cubicBezTo>
                      <a:pt x="630" y="2883"/>
                      <a:pt x="755" y="2834"/>
                      <a:pt x="755" y="2834"/>
                    </a:cubicBezTo>
                    <a:cubicBezTo>
                      <a:pt x="773" y="2940"/>
                      <a:pt x="904" y="3011"/>
                      <a:pt x="1039" y="3011"/>
                    </a:cubicBezTo>
                    <a:cubicBezTo>
                      <a:pt x="1138" y="3011"/>
                      <a:pt x="1239" y="2973"/>
                      <a:pt x="1299" y="2882"/>
                    </a:cubicBezTo>
                    <a:cubicBezTo>
                      <a:pt x="1316" y="2884"/>
                      <a:pt x="1332" y="2885"/>
                      <a:pt x="1348" y="2885"/>
                    </a:cubicBezTo>
                    <a:cubicBezTo>
                      <a:pt x="1625" y="2885"/>
                      <a:pt x="1796" y="2577"/>
                      <a:pt x="1772" y="2298"/>
                    </a:cubicBezTo>
                    <a:lnTo>
                      <a:pt x="1772" y="2298"/>
                    </a:lnTo>
                    <a:cubicBezTo>
                      <a:pt x="1900" y="2470"/>
                      <a:pt x="2003" y="2531"/>
                      <a:pt x="2090" y="2531"/>
                    </a:cubicBezTo>
                    <a:cubicBezTo>
                      <a:pt x="2231" y="2531"/>
                      <a:pt x="2333" y="2374"/>
                      <a:pt x="2442" y="2266"/>
                    </a:cubicBezTo>
                    <a:cubicBezTo>
                      <a:pt x="2543" y="2310"/>
                      <a:pt x="2708" y="2373"/>
                      <a:pt x="2866" y="2373"/>
                    </a:cubicBezTo>
                    <a:cubicBezTo>
                      <a:pt x="3020" y="2373"/>
                      <a:pt x="3166" y="2313"/>
                      <a:pt x="3238" y="2117"/>
                    </a:cubicBezTo>
                    <a:cubicBezTo>
                      <a:pt x="3386" y="2299"/>
                      <a:pt x="3564" y="2371"/>
                      <a:pt x="3724" y="2371"/>
                    </a:cubicBezTo>
                    <a:cubicBezTo>
                      <a:pt x="3877" y="2371"/>
                      <a:pt x="4013" y="2307"/>
                      <a:pt x="4093" y="2211"/>
                    </a:cubicBezTo>
                    <a:cubicBezTo>
                      <a:pt x="4160" y="2428"/>
                      <a:pt x="4303" y="2511"/>
                      <a:pt x="4482" y="2511"/>
                    </a:cubicBezTo>
                    <a:cubicBezTo>
                      <a:pt x="4564" y="2511"/>
                      <a:pt x="4654" y="2493"/>
                      <a:pt x="4747" y="2462"/>
                    </a:cubicBezTo>
                    <a:cubicBezTo>
                      <a:pt x="4747" y="2720"/>
                      <a:pt x="4914" y="3014"/>
                      <a:pt x="5070" y="3014"/>
                    </a:cubicBezTo>
                    <a:cubicBezTo>
                      <a:pt x="5079" y="3014"/>
                      <a:pt x="5088" y="3013"/>
                      <a:pt x="5097" y="3011"/>
                    </a:cubicBezTo>
                    <a:cubicBezTo>
                      <a:pt x="5130" y="3150"/>
                      <a:pt x="5130" y="3520"/>
                      <a:pt x="5751" y="3728"/>
                    </a:cubicBezTo>
                    <a:cubicBezTo>
                      <a:pt x="5855" y="3755"/>
                      <a:pt x="5916" y="3822"/>
                      <a:pt x="5977" y="3822"/>
                    </a:cubicBezTo>
                    <a:cubicBezTo>
                      <a:pt x="6012" y="3822"/>
                      <a:pt x="6047" y="3800"/>
                      <a:pt x="6091" y="3734"/>
                    </a:cubicBezTo>
                    <a:cubicBezTo>
                      <a:pt x="6210" y="3553"/>
                      <a:pt x="6504" y="2550"/>
                      <a:pt x="6526" y="2517"/>
                    </a:cubicBezTo>
                    <a:cubicBezTo>
                      <a:pt x="6548" y="2484"/>
                      <a:pt x="6472" y="1862"/>
                      <a:pt x="6472" y="1862"/>
                    </a:cubicBezTo>
                    <a:lnTo>
                      <a:pt x="5523" y="1196"/>
                    </a:lnTo>
                    <a:cubicBezTo>
                      <a:pt x="5523" y="1196"/>
                      <a:pt x="3755" y="323"/>
                      <a:pt x="3667" y="291"/>
                    </a:cubicBezTo>
                    <a:cubicBezTo>
                      <a:pt x="3580" y="258"/>
                      <a:pt x="1987" y="39"/>
                      <a:pt x="1987" y="39"/>
                    </a:cubicBezTo>
                    <a:cubicBezTo>
                      <a:pt x="1987" y="39"/>
                      <a:pt x="1998" y="1"/>
                      <a:pt x="1971" y="1"/>
                    </a:cubicBezTo>
                    <a:close/>
                  </a:path>
                </a:pathLst>
              </a:custGeom>
              <a:solidFill>
                <a:srgbClr val="1E1D1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92" name="Google Shape;1392;p42"/>
              <p:cNvSpPr/>
              <p:nvPr/>
            </p:nvSpPr>
            <p:spPr>
              <a:xfrm>
                <a:off x="4479898" y="867740"/>
                <a:ext cx="222091" cy="176043"/>
              </a:xfrm>
              <a:custGeom>
                <a:avLst/>
                <a:gdLst/>
                <a:ahLst/>
                <a:cxnLst/>
                <a:rect l="l" t="t" r="r" b="b"/>
                <a:pathLst>
                  <a:path w="5286" h="4190" extrusionOk="0">
                    <a:moveTo>
                      <a:pt x="5103" y="1"/>
                    </a:moveTo>
                    <a:lnTo>
                      <a:pt x="4973" y="64"/>
                    </a:lnTo>
                    <a:cubicBezTo>
                      <a:pt x="4963" y="69"/>
                      <a:pt x="4976" y="230"/>
                      <a:pt x="4976" y="244"/>
                    </a:cubicBezTo>
                    <a:cubicBezTo>
                      <a:pt x="4977" y="711"/>
                      <a:pt x="4953" y="1186"/>
                      <a:pt x="4860" y="1645"/>
                    </a:cubicBezTo>
                    <a:cubicBezTo>
                      <a:pt x="4814" y="1868"/>
                      <a:pt x="4754" y="2104"/>
                      <a:pt x="4628" y="2298"/>
                    </a:cubicBezTo>
                    <a:cubicBezTo>
                      <a:pt x="4460" y="2554"/>
                      <a:pt x="4132" y="2647"/>
                      <a:pt x="3847" y="2697"/>
                    </a:cubicBezTo>
                    <a:cubicBezTo>
                      <a:pt x="3777" y="2709"/>
                      <a:pt x="3708" y="2715"/>
                      <a:pt x="3640" y="2715"/>
                    </a:cubicBezTo>
                    <a:cubicBezTo>
                      <a:pt x="3429" y="2715"/>
                      <a:pt x="3223" y="2659"/>
                      <a:pt x="3034" y="2554"/>
                    </a:cubicBezTo>
                    <a:cubicBezTo>
                      <a:pt x="2663" y="2347"/>
                      <a:pt x="2373" y="2250"/>
                      <a:pt x="1995" y="2250"/>
                    </a:cubicBezTo>
                    <a:cubicBezTo>
                      <a:pt x="1985" y="2250"/>
                      <a:pt x="1975" y="2250"/>
                      <a:pt x="1965" y="2250"/>
                    </a:cubicBezTo>
                    <a:cubicBezTo>
                      <a:pt x="1256" y="2260"/>
                      <a:pt x="1097" y="2550"/>
                      <a:pt x="666" y="2554"/>
                    </a:cubicBezTo>
                    <a:cubicBezTo>
                      <a:pt x="144" y="2475"/>
                      <a:pt x="164" y="2228"/>
                      <a:pt x="132" y="1813"/>
                    </a:cubicBezTo>
                    <a:lnTo>
                      <a:pt x="132" y="1813"/>
                    </a:lnTo>
                    <a:cubicBezTo>
                      <a:pt x="1" y="3570"/>
                      <a:pt x="1068" y="4189"/>
                      <a:pt x="2391" y="4189"/>
                    </a:cubicBezTo>
                    <a:cubicBezTo>
                      <a:pt x="2543" y="4182"/>
                      <a:pt x="2694" y="4170"/>
                      <a:pt x="2844" y="4152"/>
                    </a:cubicBezTo>
                    <a:cubicBezTo>
                      <a:pt x="3396" y="4084"/>
                      <a:pt x="3966" y="3931"/>
                      <a:pt x="4398" y="3565"/>
                    </a:cubicBezTo>
                    <a:cubicBezTo>
                      <a:pt x="4613" y="3383"/>
                      <a:pt x="4781" y="3155"/>
                      <a:pt x="4896" y="2900"/>
                    </a:cubicBezTo>
                    <a:cubicBezTo>
                      <a:pt x="5053" y="2550"/>
                      <a:pt x="5098" y="2157"/>
                      <a:pt x="5138" y="1779"/>
                    </a:cubicBezTo>
                    <a:cubicBezTo>
                      <a:pt x="5181" y="1384"/>
                      <a:pt x="5198" y="987"/>
                      <a:pt x="5204" y="589"/>
                    </a:cubicBezTo>
                    <a:cubicBezTo>
                      <a:pt x="5206" y="427"/>
                      <a:pt x="5242" y="289"/>
                      <a:pt x="5286" y="181"/>
                    </a:cubicBezTo>
                    <a:cubicBezTo>
                      <a:pt x="5233" y="146"/>
                      <a:pt x="5172" y="83"/>
                      <a:pt x="5103" y="1"/>
                    </a:cubicBezTo>
                    <a:close/>
                  </a:path>
                </a:pathLst>
              </a:custGeom>
              <a:solidFill>
                <a:srgbClr val="1E1D1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93" name="Google Shape;1393;p42"/>
              <p:cNvSpPr/>
              <p:nvPr/>
            </p:nvSpPr>
            <p:spPr>
              <a:xfrm>
                <a:off x="4538718" y="988152"/>
                <a:ext cx="51342" cy="30419"/>
              </a:xfrm>
              <a:custGeom>
                <a:avLst/>
                <a:gdLst/>
                <a:ahLst/>
                <a:cxnLst/>
                <a:rect l="l" t="t" r="r" b="b"/>
                <a:pathLst>
                  <a:path w="1222" h="724" extrusionOk="0">
                    <a:moveTo>
                      <a:pt x="66" y="0"/>
                    </a:moveTo>
                    <a:lnTo>
                      <a:pt x="66" y="0"/>
                    </a:lnTo>
                    <a:cubicBezTo>
                      <a:pt x="1" y="339"/>
                      <a:pt x="187" y="723"/>
                      <a:pt x="630" y="723"/>
                    </a:cubicBezTo>
                    <a:cubicBezTo>
                      <a:pt x="652" y="723"/>
                      <a:pt x="674" y="723"/>
                      <a:pt x="696" y="721"/>
                    </a:cubicBezTo>
                    <a:cubicBezTo>
                      <a:pt x="1222" y="677"/>
                      <a:pt x="1108" y="19"/>
                      <a:pt x="1108" y="19"/>
                    </a:cubicBezTo>
                    <a:lnTo>
                      <a:pt x="66" y="0"/>
                    </a:ln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94" name="Google Shape;1394;p42"/>
              <p:cNvSpPr/>
              <p:nvPr/>
            </p:nvSpPr>
            <p:spPr>
              <a:xfrm>
                <a:off x="4229159" y="1074281"/>
                <a:ext cx="781773" cy="1031762"/>
              </a:xfrm>
              <a:custGeom>
                <a:avLst/>
                <a:gdLst/>
                <a:ahLst/>
                <a:cxnLst/>
                <a:rect l="l" t="t" r="r" b="b"/>
                <a:pathLst>
                  <a:path w="18607" h="24557" extrusionOk="0">
                    <a:moveTo>
                      <a:pt x="6971" y="1"/>
                    </a:moveTo>
                    <a:cubicBezTo>
                      <a:pt x="6971" y="1"/>
                      <a:pt x="5631" y="367"/>
                      <a:pt x="4147" y="700"/>
                    </a:cubicBezTo>
                    <a:cubicBezTo>
                      <a:pt x="2662" y="1033"/>
                      <a:pt x="0" y="3215"/>
                      <a:pt x="0" y="3215"/>
                    </a:cubicBezTo>
                    <a:lnTo>
                      <a:pt x="437" y="9544"/>
                    </a:lnTo>
                    <a:lnTo>
                      <a:pt x="616" y="9319"/>
                    </a:lnTo>
                    <a:lnTo>
                      <a:pt x="2575" y="8715"/>
                    </a:lnTo>
                    <a:lnTo>
                      <a:pt x="2575" y="8715"/>
                    </a:lnTo>
                    <a:cubicBezTo>
                      <a:pt x="2575" y="8716"/>
                      <a:pt x="2314" y="15786"/>
                      <a:pt x="2096" y="18492"/>
                    </a:cubicBezTo>
                    <a:cubicBezTo>
                      <a:pt x="1877" y="21198"/>
                      <a:pt x="1965" y="23962"/>
                      <a:pt x="1965" y="23962"/>
                    </a:cubicBezTo>
                    <a:cubicBezTo>
                      <a:pt x="1965" y="23962"/>
                      <a:pt x="5229" y="24556"/>
                      <a:pt x="9279" y="24556"/>
                    </a:cubicBezTo>
                    <a:cubicBezTo>
                      <a:pt x="11875" y="24556"/>
                      <a:pt x="14793" y="24312"/>
                      <a:pt x="17381" y="23511"/>
                    </a:cubicBezTo>
                    <a:cubicBezTo>
                      <a:pt x="18318" y="16303"/>
                      <a:pt x="18279" y="10810"/>
                      <a:pt x="18279" y="10810"/>
                    </a:cubicBezTo>
                    <a:lnTo>
                      <a:pt x="18607" y="4220"/>
                    </a:lnTo>
                    <a:cubicBezTo>
                      <a:pt x="18607" y="4220"/>
                      <a:pt x="16542" y="1104"/>
                      <a:pt x="12876" y="436"/>
                    </a:cubicBezTo>
                    <a:cubicBezTo>
                      <a:pt x="11916" y="204"/>
                      <a:pt x="11319" y="1"/>
                      <a:pt x="11319" y="1"/>
                    </a:cubicBezTo>
                    <a:cubicBezTo>
                      <a:pt x="11319" y="1"/>
                      <a:pt x="10331" y="1026"/>
                      <a:pt x="9410" y="1684"/>
                    </a:cubicBezTo>
                    <a:cubicBezTo>
                      <a:pt x="9233" y="1810"/>
                      <a:pt x="9027" y="1873"/>
                      <a:pt x="8822" y="1873"/>
                    </a:cubicBezTo>
                    <a:cubicBezTo>
                      <a:pt x="8558" y="1873"/>
                      <a:pt x="8297" y="1769"/>
                      <a:pt x="8104" y="1567"/>
                    </a:cubicBezTo>
                    <a:cubicBezTo>
                      <a:pt x="7625" y="1067"/>
                      <a:pt x="7224" y="568"/>
                      <a:pt x="6971" y="1"/>
                    </a:cubicBezTo>
                    <a:close/>
                  </a:path>
                </a:pathLst>
              </a:custGeom>
              <a:solidFill>
                <a:srgbClr val="E4D3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95" name="Google Shape;1395;p42"/>
              <p:cNvSpPr/>
              <p:nvPr/>
            </p:nvSpPr>
            <p:spPr>
              <a:xfrm>
                <a:off x="4474899" y="3324337"/>
                <a:ext cx="110962" cy="112264"/>
              </a:xfrm>
              <a:custGeom>
                <a:avLst/>
                <a:gdLst/>
                <a:ahLst/>
                <a:cxnLst/>
                <a:rect l="l" t="t" r="r" b="b"/>
                <a:pathLst>
                  <a:path w="2641" h="2672" extrusionOk="0">
                    <a:moveTo>
                      <a:pt x="294" y="0"/>
                    </a:moveTo>
                    <a:lnTo>
                      <a:pt x="294" y="1283"/>
                    </a:lnTo>
                    <a:cubicBezTo>
                      <a:pt x="294" y="1283"/>
                      <a:pt x="0" y="1942"/>
                      <a:pt x="0" y="2242"/>
                    </a:cubicBezTo>
                    <a:cubicBezTo>
                      <a:pt x="0" y="2541"/>
                      <a:pt x="851" y="2671"/>
                      <a:pt x="851" y="2671"/>
                    </a:cubicBezTo>
                    <a:cubicBezTo>
                      <a:pt x="851" y="2671"/>
                      <a:pt x="1986" y="2291"/>
                      <a:pt x="2051" y="2242"/>
                    </a:cubicBezTo>
                    <a:cubicBezTo>
                      <a:pt x="2117" y="2192"/>
                      <a:pt x="2553" y="1702"/>
                      <a:pt x="2510" y="1580"/>
                    </a:cubicBezTo>
                    <a:cubicBezTo>
                      <a:pt x="2466" y="1457"/>
                      <a:pt x="2641" y="0"/>
                      <a:pt x="2641" y="0"/>
                    </a:cubicBezTo>
                    <a:close/>
                  </a:path>
                </a:pathLst>
              </a:custGeom>
              <a:solidFill>
                <a:srgbClr val="B76B3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96" name="Google Shape;1396;p42"/>
              <p:cNvSpPr/>
              <p:nvPr/>
            </p:nvSpPr>
            <p:spPr>
              <a:xfrm>
                <a:off x="4289659" y="3375762"/>
                <a:ext cx="315533" cy="120835"/>
              </a:xfrm>
              <a:custGeom>
                <a:avLst/>
                <a:gdLst/>
                <a:ahLst/>
                <a:cxnLst/>
                <a:rect l="l" t="t" r="r" b="b"/>
                <a:pathLst>
                  <a:path w="7510" h="2876" extrusionOk="0">
                    <a:moveTo>
                      <a:pt x="6991" y="0"/>
                    </a:moveTo>
                    <a:cubicBezTo>
                      <a:pt x="6969" y="0"/>
                      <a:pt x="6946" y="6"/>
                      <a:pt x="6923" y="19"/>
                    </a:cubicBezTo>
                    <a:cubicBezTo>
                      <a:pt x="6342" y="258"/>
                      <a:pt x="5897" y="336"/>
                      <a:pt x="5564" y="336"/>
                    </a:cubicBezTo>
                    <a:cubicBezTo>
                      <a:pt x="4935" y="336"/>
                      <a:pt x="4703" y="59"/>
                      <a:pt x="4703" y="59"/>
                    </a:cubicBezTo>
                    <a:cubicBezTo>
                      <a:pt x="4703" y="59"/>
                      <a:pt x="3398" y="563"/>
                      <a:pt x="2934" y="563"/>
                    </a:cubicBezTo>
                    <a:cubicBezTo>
                      <a:pt x="2905" y="563"/>
                      <a:pt x="2879" y="562"/>
                      <a:pt x="2858" y="557"/>
                    </a:cubicBezTo>
                    <a:cubicBezTo>
                      <a:pt x="2488" y="447"/>
                      <a:pt x="2163" y="398"/>
                      <a:pt x="1879" y="398"/>
                    </a:cubicBezTo>
                    <a:cubicBezTo>
                      <a:pt x="290" y="398"/>
                      <a:pt x="1" y="1924"/>
                      <a:pt x="284" y="2580"/>
                    </a:cubicBezTo>
                    <a:cubicBezTo>
                      <a:pt x="360" y="2759"/>
                      <a:pt x="480" y="2876"/>
                      <a:pt x="629" y="2876"/>
                    </a:cubicBezTo>
                    <a:lnTo>
                      <a:pt x="7134" y="2876"/>
                    </a:lnTo>
                    <a:cubicBezTo>
                      <a:pt x="7234" y="2876"/>
                      <a:pt x="7302" y="2762"/>
                      <a:pt x="7342" y="2580"/>
                    </a:cubicBezTo>
                    <a:cubicBezTo>
                      <a:pt x="7510" y="1850"/>
                      <a:pt x="7376" y="0"/>
                      <a:pt x="6991" y="0"/>
                    </a:cubicBezTo>
                    <a:close/>
                  </a:path>
                </a:pathLst>
              </a:custGeom>
              <a:solidFill>
                <a:srgbClr val="E4D3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97" name="Google Shape;1397;p42"/>
              <p:cNvSpPr/>
              <p:nvPr/>
            </p:nvSpPr>
            <p:spPr>
              <a:xfrm>
                <a:off x="4421667" y="3399122"/>
                <a:ext cx="9075" cy="27310"/>
              </a:xfrm>
              <a:custGeom>
                <a:avLst/>
                <a:gdLst/>
                <a:ahLst/>
                <a:cxnLst/>
                <a:rect l="l" t="t" r="r" b="b"/>
                <a:pathLst>
                  <a:path w="216" h="650" fill="none" extrusionOk="0">
                    <a:moveTo>
                      <a:pt x="0" y="1"/>
                    </a:moveTo>
                    <a:lnTo>
                      <a:pt x="215" y="649"/>
                    </a:lnTo>
                  </a:path>
                </a:pathLst>
              </a:custGeom>
              <a:noFill/>
              <a:ln w="5700" cap="rnd" cmpd="sng">
                <a:solidFill>
                  <a:srgbClr val="231F20"/>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98" name="Google Shape;1398;p42"/>
              <p:cNvSpPr/>
              <p:nvPr/>
            </p:nvSpPr>
            <p:spPr>
              <a:xfrm>
                <a:off x="4451623" y="3390677"/>
                <a:ext cx="9075" cy="27310"/>
              </a:xfrm>
              <a:custGeom>
                <a:avLst/>
                <a:gdLst/>
                <a:ahLst/>
                <a:cxnLst/>
                <a:rect l="l" t="t" r="r" b="b"/>
                <a:pathLst>
                  <a:path w="216" h="650" fill="none" extrusionOk="0">
                    <a:moveTo>
                      <a:pt x="1" y="1"/>
                    </a:moveTo>
                    <a:lnTo>
                      <a:pt x="215" y="649"/>
                    </a:lnTo>
                  </a:path>
                </a:pathLst>
              </a:custGeom>
              <a:noFill/>
              <a:ln w="5700" cap="rnd" cmpd="sng">
                <a:solidFill>
                  <a:srgbClr val="231F20"/>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399" name="Google Shape;1399;p42"/>
              <p:cNvSpPr/>
              <p:nvPr/>
            </p:nvSpPr>
            <p:spPr>
              <a:xfrm>
                <a:off x="4452883" y="3292239"/>
                <a:ext cx="160917" cy="47141"/>
              </a:xfrm>
              <a:custGeom>
                <a:avLst/>
                <a:gdLst/>
                <a:ahLst/>
                <a:cxnLst/>
                <a:rect l="l" t="t" r="r" b="b"/>
                <a:pathLst>
                  <a:path w="3830" h="1122" extrusionOk="0">
                    <a:moveTo>
                      <a:pt x="2995" y="0"/>
                    </a:moveTo>
                    <a:cubicBezTo>
                      <a:pt x="2012" y="0"/>
                      <a:pt x="195" y="153"/>
                      <a:pt x="195" y="153"/>
                    </a:cubicBezTo>
                    <a:cubicBezTo>
                      <a:pt x="195" y="153"/>
                      <a:pt x="0" y="999"/>
                      <a:pt x="481" y="1076"/>
                    </a:cubicBezTo>
                    <a:cubicBezTo>
                      <a:pt x="689" y="1109"/>
                      <a:pt x="1191" y="1122"/>
                      <a:pt x="1725" y="1122"/>
                    </a:cubicBezTo>
                    <a:cubicBezTo>
                      <a:pt x="2417" y="1122"/>
                      <a:pt x="3164" y="1101"/>
                      <a:pt x="3405" y="1076"/>
                    </a:cubicBezTo>
                    <a:cubicBezTo>
                      <a:pt x="3830" y="1032"/>
                      <a:pt x="3709" y="262"/>
                      <a:pt x="3606" y="69"/>
                    </a:cubicBezTo>
                    <a:cubicBezTo>
                      <a:pt x="3579" y="19"/>
                      <a:pt x="3338" y="0"/>
                      <a:pt x="2995" y="0"/>
                    </a:cubicBezTo>
                    <a:close/>
                  </a:path>
                </a:pathLst>
              </a:custGeom>
              <a:solidFill>
                <a:srgbClr val="1E1D1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00" name="Google Shape;1400;p42"/>
              <p:cNvSpPr/>
              <p:nvPr/>
            </p:nvSpPr>
            <p:spPr>
              <a:xfrm>
                <a:off x="4308019" y="1341321"/>
                <a:ext cx="257174" cy="739716"/>
              </a:xfrm>
              <a:custGeom>
                <a:avLst/>
                <a:gdLst/>
                <a:ahLst/>
                <a:cxnLst/>
                <a:rect l="l" t="t" r="r" b="b"/>
                <a:pathLst>
                  <a:path w="6121" h="17606" extrusionOk="0">
                    <a:moveTo>
                      <a:pt x="611" y="1"/>
                    </a:moveTo>
                    <a:lnTo>
                      <a:pt x="611" y="2620"/>
                    </a:lnTo>
                    <a:cubicBezTo>
                      <a:pt x="611" y="2620"/>
                      <a:pt x="437" y="9430"/>
                      <a:pt x="219" y="12136"/>
                    </a:cubicBezTo>
                    <a:cubicBezTo>
                      <a:pt x="0" y="14842"/>
                      <a:pt x="88" y="17606"/>
                      <a:pt x="88" y="17606"/>
                    </a:cubicBezTo>
                    <a:cubicBezTo>
                      <a:pt x="88" y="17606"/>
                      <a:pt x="3433" y="15482"/>
                      <a:pt x="4132" y="15060"/>
                    </a:cubicBezTo>
                    <a:cubicBezTo>
                      <a:pt x="4830" y="14638"/>
                      <a:pt x="5005" y="13649"/>
                      <a:pt x="5005" y="13357"/>
                    </a:cubicBezTo>
                    <a:cubicBezTo>
                      <a:pt x="5005" y="13067"/>
                      <a:pt x="6121" y="7509"/>
                      <a:pt x="6023" y="6112"/>
                    </a:cubicBezTo>
                    <a:cubicBezTo>
                      <a:pt x="5925" y="4716"/>
                      <a:pt x="2852" y="2941"/>
                      <a:pt x="2738" y="2825"/>
                    </a:cubicBezTo>
                    <a:cubicBezTo>
                      <a:pt x="2626" y="2708"/>
                      <a:pt x="611" y="1"/>
                      <a:pt x="611" y="1"/>
                    </a:cubicBezTo>
                    <a:close/>
                  </a:path>
                </a:pathLst>
              </a:custGeom>
              <a:solidFill>
                <a:srgbClr val="E4D3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01" name="Google Shape;1401;p42"/>
              <p:cNvSpPr/>
              <p:nvPr/>
            </p:nvSpPr>
            <p:spPr>
              <a:xfrm>
                <a:off x="2833918" y="2167063"/>
                <a:ext cx="329524" cy="1240619"/>
              </a:xfrm>
              <a:custGeom>
                <a:avLst/>
                <a:gdLst/>
                <a:ahLst/>
                <a:cxnLst/>
                <a:rect l="l" t="t" r="r" b="b"/>
                <a:pathLst>
                  <a:path w="7843" h="29528" extrusionOk="0">
                    <a:moveTo>
                      <a:pt x="1679" y="0"/>
                    </a:moveTo>
                    <a:cubicBezTo>
                      <a:pt x="1679" y="1"/>
                      <a:pt x="2255" y="8477"/>
                      <a:pt x="2229" y="12235"/>
                    </a:cubicBezTo>
                    <a:cubicBezTo>
                      <a:pt x="0" y="15851"/>
                      <a:pt x="833" y="26846"/>
                      <a:pt x="1015" y="28972"/>
                    </a:cubicBezTo>
                    <a:cubicBezTo>
                      <a:pt x="1366" y="29413"/>
                      <a:pt x="1720" y="29528"/>
                      <a:pt x="1992" y="29528"/>
                    </a:cubicBezTo>
                    <a:cubicBezTo>
                      <a:pt x="2285" y="29528"/>
                      <a:pt x="2484" y="29395"/>
                      <a:pt x="2484" y="29395"/>
                    </a:cubicBezTo>
                    <a:cubicBezTo>
                      <a:pt x="2484" y="29395"/>
                      <a:pt x="5579" y="13973"/>
                      <a:pt x="5952" y="12400"/>
                    </a:cubicBezTo>
                    <a:cubicBezTo>
                      <a:pt x="6324" y="10826"/>
                      <a:pt x="7843" y="773"/>
                      <a:pt x="7843" y="773"/>
                    </a:cubicBezTo>
                    <a:lnTo>
                      <a:pt x="1679" y="0"/>
                    </a:lnTo>
                    <a:close/>
                  </a:path>
                </a:pathLst>
              </a:custGeom>
              <a:solidFill>
                <a:srgbClr val="FFCE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02" name="Google Shape;1402;p42"/>
              <p:cNvSpPr/>
              <p:nvPr/>
            </p:nvSpPr>
            <p:spPr>
              <a:xfrm>
                <a:off x="2864420" y="3270643"/>
                <a:ext cx="101214" cy="136087"/>
              </a:xfrm>
              <a:custGeom>
                <a:avLst/>
                <a:gdLst/>
                <a:ahLst/>
                <a:cxnLst/>
                <a:rect l="l" t="t" r="r" b="b"/>
                <a:pathLst>
                  <a:path w="2409" h="3239" extrusionOk="0">
                    <a:moveTo>
                      <a:pt x="78" y="1"/>
                    </a:moveTo>
                    <a:cubicBezTo>
                      <a:pt x="33" y="1"/>
                      <a:pt x="1" y="39"/>
                      <a:pt x="17" y="139"/>
                    </a:cubicBezTo>
                    <a:cubicBezTo>
                      <a:pt x="59" y="381"/>
                      <a:pt x="244" y="2750"/>
                      <a:pt x="244" y="2750"/>
                    </a:cubicBezTo>
                    <a:cubicBezTo>
                      <a:pt x="244" y="2750"/>
                      <a:pt x="803" y="3239"/>
                      <a:pt x="1295" y="3239"/>
                    </a:cubicBezTo>
                    <a:cubicBezTo>
                      <a:pt x="1479" y="3239"/>
                      <a:pt x="1653" y="3170"/>
                      <a:pt x="1786" y="2983"/>
                    </a:cubicBezTo>
                    <a:cubicBezTo>
                      <a:pt x="1786" y="2983"/>
                      <a:pt x="2315" y="874"/>
                      <a:pt x="2379" y="567"/>
                    </a:cubicBezTo>
                    <a:cubicBezTo>
                      <a:pt x="2409" y="427"/>
                      <a:pt x="2404" y="386"/>
                      <a:pt x="2366" y="386"/>
                    </a:cubicBezTo>
                    <a:cubicBezTo>
                      <a:pt x="2320" y="386"/>
                      <a:pt x="2227" y="445"/>
                      <a:pt x="2088" y="463"/>
                    </a:cubicBezTo>
                    <a:cubicBezTo>
                      <a:pt x="2041" y="469"/>
                      <a:pt x="2005" y="471"/>
                      <a:pt x="1978" y="471"/>
                    </a:cubicBezTo>
                    <a:cubicBezTo>
                      <a:pt x="1855" y="471"/>
                      <a:pt x="1885" y="416"/>
                      <a:pt x="1776" y="317"/>
                    </a:cubicBezTo>
                    <a:cubicBezTo>
                      <a:pt x="1729" y="274"/>
                      <a:pt x="1676" y="257"/>
                      <a:pt x="1622" y="257"/>
                    </a:cubicBezTo>
                    <a:cubicBezTo>
                      <a:pt x="1522" y="257"/>
                      <a:pt x="1415" y="314"/>
                      <a:pt x="1321" y="367"/>
                    </a:cubicBezTo>
                    <a:cubicBezTo>
                      <a:pt x="1293" y="382"/>
                      <a:pt x="1264" y="389"/>
                      <a:pt x="1236" y="389"/>
                    </a:cubicBezTo>
                    <a:cubicBezTo>
                      <a:pt x="1118" y="389"/>
                      <a:pt x="1000" y="274"/>
                      <a:pt x="894" y="201"/>
                    </a:cubicBezTo>
                    <a:cubicBezTo>
                      <a:pt x="841" y="164"/>
                      <a:pt x="802" y="145"/>
                      <a:pt x="769" y="145"/>
                    </a:cubicBezTo>
                    <a:cubicBezTo>
                      <a:pt x="721" y="145"/>
                      <a:pt x="684" y="184"/>
                      <a:pt x="628" y="260"/>
                    </a:cubicBezTo>
                    <a:cubicBezTo>
                      <a:pt x="593" y="308"/>
                      <a:pt x="533" y="329"/>
                      <a:pt x="471" y="329"/>
                    </a:cubicBezTo>
                    <a:cubicBezTo>
                      <a:pt x="366" y="329"/>
                      <a:pt x="254" y="268"/>
                      <a:pt x="244" y="171"/>
                    </a:cubicBezTo>
                    <a:cubicBezTo>
                      <a:pt x="235" y="80"/>
                      <a:pt x="143" y="1"/>
                      <a:pt x="78" y="1"/>
                    </a:cubicBezTo>
                    <a:close/>
                  </a:path>
                </a:pathLst>
              </a:custGeom>
              <a:solidFill>
                <a:srgbClr val="E4D3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03" name="Google Shape;1403;p42"/>
              <p:cNvSpPr/>
              <p:nvPr/>
            </p:nvSpPr>
            <p:spPr>
              <a:xfrm>
                <a:off x="2845094" y="3383241"/>
                <a:ext cx="228688" cy="123062"/>
              </a:xfrm>
              <a:custGeom>
                <a:avLst/>
                <a:gdLst/>
                <a:ahLst/>
                <a:cxnLst/>
                <a:rect l="l" t="t" r="r" b="b"/>
                <a:pathLst>
                  <a:path w="5443" h="2929" extrusionOk="0">
                    <a:moveTo>
                      <a:pt x="685" y="1"/>
                    </a:moveTo>
                    <a:cubicBezTo>
                      <a:pt x="397" y="1"/>
                      <a:pt x="0" y="1301"/>
                      <a:pt x="32" y="1857"/>
                    </a:cubicBezTo>
                    <a:cubicBezTo>
                      <a:pt x="39" y="1998"/>
                      <a:pt x="75" y="2092"/>
                      <a:pt x="146" y="2105"/>
                    </a:cubicBezTo>
                    <a:lnTo>
                      <a:pt x="4847" y="2925"/>
                    </a:lnTo>
                    <a:cubicBezTo>
                      <a:pt x="4858" y="2927"/>
                      <a:pt x="4869" y="2928"/>
                      <a:pt x="4880" y="2928"/>
                    </a:cubicBezTo>
                    <a:cubicBezTo>
                      <a:pt x="4975" y="2928"/>
                      <a:pt x="5063" y="2860"/>
                      <a:pt x="5132" y="2747"/>
                    </a:cubicBezTo>
                    <a:cubicBezTo>
                      <a:pt x="5443" y="2248"/>
                      <a:pt x="5386" y="884"/>
                      <a:pt x="3888" y="884"/>
                    </a:cubicBezTo>
                    <a:cubicBezTo>
                      <a:pt x="3773" y="884"/>
                      <a:pt x="3650" y="892"/>
                      <a:pt x="3519" y="909"/>
                    </a:cubicBezTo>
                    <a:cubicBezTo>
                      <a:pt x="3517" y="909"/>
                      <a:pt x="3516" y="909"/>
                      <a:pt x="3514" y="909"/>
                    </a:cubicBezTo>
                    <a:cubicBezTo>
                      <a:pt x="3230" y="909"/>
                      <a:pt x="2246" y="303"/>
                      <a:pt x="2246" y="303"/>
                    </a:cubicBezTo>
                    <a:cubicBezTo>
                      <a:pt x="2246" y="303"/>
                      <a:pt x="2133" y="440"/>
                      <a:pt x="1841" y="440"/>
                    </a:cubicBezTo>
                    <a:cubicBezTo>
                      <a:pt x="1604" y="440"/>
                      <a:pt x="1252" y="350"/>
                      <a:pt x="749" y="25"/>
                    </a:cubicBezTo>
                    <a:cubicBezTo>
                      <a:pt x="728" y="9"/>
                      <a:pt x="707" y="1"/>
                      <a:pt x="685" y="1"/>
                    </a:cubicBezTo>
                    <a:close/>
                  </a:path>
                </a:pathLst>
              </a:custGeom>
              <a:solidFill>
                <a:srgbClr val="34312E"/>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04" name="Google Shape;1404;p42"/>
              <p:cNvSpPr/>
              <p:nvPr/>
            </p:nvSpPr>
            <p:spPr>
              <a:xfrm>
                <a:off x="2953826" y="3409794"/>
                <a:ext cx="9832" cy="19285"/>
              </a:xfrm>
              <a:custGeom>
                <a:avLst/>
                <a:gdLst/>
                <a:ahLst/>
                <a:cxnLst/>
                <a:rect l="l" t="t" r="r" b="b"/>
                <a:pathLst>
                  <a:path w="234" h="459" fill="none" extrusionOk="0">
                    <a:moveTo>
                      <a:pt x="234" y="1"/>
                    </a:moveTo>
                    <a:lnTo>
                      <a:pt x="1" y="459"/>
                    </a:lnTo>
                  </a:path>
                </a:pathLst>
              </a:custGeom>
              <a:noFill/>
              <a:ln w="5725" cap="rnd" cmpd="sng">
                <a:solidFill>
                  <a:srgbClr val="FFFFFF"/>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05" name="Google Shape;1405;p42"/>
              <p:cNvSpPr/>
              <p:nvPr/>
            </p:nvSpPr>
            <p:spPr>
              <a:xfrm>
                <a:off x="2974455" y="3419877"/>
                <a:ext cx="9832" cy="19327"/>
              </a:xfrm>
              <a:custGeom>
                <a:avLst/>
                <a:gdLst/>
                <a:ahLst/>
                <a:cxnLst/>
                <a:rect l="l" t="t" r="r" b="b"/>
                <a:pathLst>
                  <a:path w="234" h="460" fill="none" extrusionOk="0">
                    <a:moveTo>
                      <a:pt x="233" y="1"/>
                    </a:moveTo>
                    <a:lnTo>
                      <a:pt x="0" y="459"/>
                    </a:lnTo>
                  </a:path>
                </a:pathLst>
              </a:custGeom>
              <a:noFill/>
              <a:ln w="5725" cap="rnd" cmpd="sng">
                <a:solidFill>
                  <a:srgbClr val="FFFFFF"/>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06" name="Google Shape;1406;p42"/>
              <p:cNvSpPr/>
              <p:nvPr/>
            </p:nvSpPr>
            <p:spPr>
              <a:xfrm>
                <a:off x="3021637" y="2197523"/>
                <a:ext cx="262804" cy="1232090"/>
              </a:xfrm>
              <a:custGeom>
                <a:avLst/>
                <a:gdLst/>
                <a:ahLst/>
                <a:cxnLst/>
                <a:rect l="l" t="t" r="r" b="b"/>
                <a:pathLst>
                  <a:path w="6255" h="29325" extrusionOk="0">
                    <a:moveTo>
                      <a:pt x="6210" y="1"/>
                    </a:moveTo>
                    <a:lnTo>
                      <a:pt x="0" y="184"/>
                    </a:lnTo>
                    <a:cubicBezTo>
                      <a:pt x="0" y="184"/>
                      <a:pt x="1871" y="8471"/>
                      <a:pt x="2424" y="12189"/>
                    </a:cubicBezTo>
                    <a:cubicBezTo>
                      <a:pt x="777" y="16105"/>
                      <a:pt x="3289" y="26841"/>
                      <a:pt x="3795" y="28914"/>
                    </a:cubicBezTo>
                    <a:cubicBezTo>
                      <a:pt x="4137" y="29229"/>
                      <a:pt x="4447" y="29324"/>
                      <a:pt x="4696" y="29324"/>
                    </a:cubicBezTo>
                    <a:cubicBezTo>
                      <a:pt x="5074" y="29324"/>
                      <a:pt x="5311" y="29106"/>
                      <a:pt x="5311" y="29106"/>
                    </a:cubicBezTo>
                    <a:cubicBezTo>
                      <a:pt x="5311" y="29106"/>
                      <a:pt x="6000" y="13392"/>
                      <a:pt x="6127" y="11780"/>
                    </a:cubicBezTo>
                    <a:cubicBezTo>
                      <a:pt x="6254" y="10168"/>
                      <a:pt x="6210" y="1"/>
                      <a:pt x="6210" y="1"/>
                    </a:cubicBezTo>
                    <a:close/>
                  </a:path>
                </a:pathLst>
              </a:custGeom>
              <a:solidFill>
                <a:srgbClr val="FFCE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07" name="Google Shape;1407;p42"/>
              <p:cNvSpPr/>
              <p:nvPr/>
            </p:nvSpPr>
            <p:spPr>
              <a:xfrm>
                <a:off x="3151754" y="3301314"/>
                <a:ext cx="102643" cy="127095"/>
              </a:xfrm>
              <a:custGeom>
                <a:avLst/>
                <a:gdLst/>
                <a:ahLst/>
                <a:cxnLst/>
                <a:rect l="l" t="t" r="r" b="b"/>
                <a:pathLst>
                  <a:path w="2443" h="3025" extrusionOk="0">
                    <a:moveTo>
                      <a:pt x="89" y="1"/>
                    </a:moveTo>
                    <a:cubicBezTo>
                      <a:pt x="36" y="1"/>
                      <a:pt x="1" y="42"/>
                      <a:pt x="36" y="147"/>
                    </a:cubicBezTo>
                    <a:cubicBezTo>
                      <a:pt x="114" y="381"/>
                      <a:pt x="662" y="2693"/>
                      <a:pt x="662" y="2693"/>
                    </a:cubicBezTo>
                    <a:cubicBezTo>
                      <a:pt x="662" y="2693"/>
                      <a:pt x="1185" y="3024"/>
                      <a:pt x="1645" y="3024"/>
                    </a:cubicBezTo>
                    <a:cubicBezTo>
                      <a:pt x="1878" y="3024"/>
                      <a:pt x="2095" y="2940"/>
                      <a:pt x="2221" y="2686"/>
                    </a:cubicBezTo>
                    <a:cubicBezTo>
                      <a:pt x="2221" y="2686"/>
                      <a:pt x="2419" y="521"/>
                      <a:pt x="2435" y="208"/>
                    </a:cubicBezTo>
                    <a:cubicBezTo>
                      <a:pt x="2442" y="74"/>
                      <a:pt x="2433" y="31"/>
                      <a:pt x="2401" y="31"/>
                    </a:cubicBezTo>
                    <a:cubicBezTo>
                      <a:pt x="2358" y="31"/>
                      <a:pt x="2274" y="109"/>
                      <a:pt x="2132" y="149"/>
                    </a:cubicBezTo>
                    <a:cubicBezTo>
                      <a:pt x="2061" y="170"/>
                      <a:pt x="2016" y="179"/>
                      <a:pt x="1984" y="179"/>
                    </a:cubicBezTo>
                    <a:cubicBezTo>
                      <a:pt x="1906" y="179"/>
                      <a:pt x="1908" y="124"/>
                      <a:pt x="1801" y="53"/>
                    </a:cubicBezTo>
                    <a:cubicBezTo>
                      <a:pt x="1760" y="26"/>
                      <a:pt x="1719" y="15"/>
                      <a:pt x="1678" y="15"/>
                    </a:cubicBezTo>
                    <a:cubicBezTo>
                      <a:pt x="1566" y="15"/>
                      <a:pt x="1455" y="98"/>
                      <a:pt x="1359" y="173"/>
                    </a:cubicBezTo>
                    <a:cubicBezTo>
                      <a:pt x="1324" y="200"/>
                      <a:pt x="1287" y="210"/>
                      <a:pt x="1248" y="210"/>
                    </a:cubicBezTo>
                    <a:cubicBezTo>
                      <a:pt x="1139" y="210"/>
                      <a:pt x="1018" y="126"/>
                      <a:pt x="912" y="74"/>
                    </a:cubicBezTo>
                    <a:cubicBezTo>
                      <a:pt x="862" y="50"/>
                      <a:pt x="825" y="38"/>
                      <a:pt x="795" y="38"/>
                    </a:cubicBezTo>
                    <a:cubicBezTo>
                      <a:pt x="738" y="38"/>
                      <a:pt x="706" y="82"/>
                      <a:pt x="658" y="174"/>
                    </a:cubicBezTo>
                    <a:cubicBezTo>
                      <a:pt x="624" y="239"/>
                      <a:pt x="547" y="269"/>
                      <a:pt x="470" y="269"/>
                    </a:cubicBezTo>
                    <a:cubicBezTo>
                      <a:pt x="379" y="269"/>
                      <a:pt x="287" y="226"/>
                      <a:pt x="265" y="145"/>
                    </a:cubicBezTo>
                    <a:cubicBezTo>
                      <a:pt x="243" y="62"/>
                      <a:pt x="153" y="1"/>
                      <a:pt x="89" y="1"/>
                    </a:cubicBezTo>
                    <a:close/>
                  </a:path>
                </a:pathLst>
              </a:custGeom>
              <a:solidFill>
                <a:srgbClr val="E4D3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08" name="Google Shape;1408;p42"/>
              <p:cNvSpPr/>
              <p:nvPr/>
            </p:nvSpPr>
            <p:spPr>
              <a:xfrm>
                <a:off x="3158182" y="3411642"/>
                <a:ext cx="231419" cy="94660"/>
              </a:xfrm>
              <a:custGeom>
                <a:avLst/>
                <a:gdLst/>
                <a:ahLst/>
                <a:cxnLst/>
                <a:rect l="l" t="t" r="r" b="b"/>
                <a:pathLst>
                  <a:path w="5508" h="2253" extrusionOk="0">
                    <a:moveTo>
                      <a:pt x="492" y="1"/>
                    </a:moveTo>
                    <a:cubicBezTo>
                      <a:pt x="200" y="1"/>
                      <a:pt x="0" y="1382"/>
                      <a:pt x="119" y="1936"/>
                    </a:cubicBezTo>
                    <a:cubicBezTo>
                      <a:pt x="148" y="2075"/>
                      <a:pt x="197" y="2162"/>
                      <a:pt x="270" y="2163"/>
                    </a:cubicBezTo>
                    <a:lnTo>
                      <a:pt x="5040" y="2252"/>
                    </a:lnTo>
                    <a:cubicBezTo>
                      <a:pt x="5041" y="2252"/>
                      <a:pt x="5043" y="2252"/>
                      <a:pt x="5045" y="2252"/>
                    </a:cubicBezTo>
                    <a:cubicBezTo>
                      <a:pt x="5151" y="2252"/>
                      <a:pt x="5239" y="2166"/>
                      <a:pt x="5295" y="2033"/>
                    </a:cubicBezTo>
                    <a:cubicBezTo>
                      <a:pt x="5508" y="1534"/>
                      <a:pt x="5297" y="356"/>
                      <a:pt x="4103" y="356"/>
                    </a:cubicBezTo>
                    <a:cubicBezTo>
                      <a:pt x="3903" y="356"/>
                      <a:pt x="3676" y="389"/>
                      <a:pt x="3418" y="464"/>
                    </a:cubicBezTo>
                    <a:cubicBezTo>
                      <a:pt x="3404" y="466"/>
                      <a:pt x="3388" y="468"/>
                      <a:pt x="3370" y="468"/>
                    </a:cubicBezTo>
                    <a:cubicBezTo>
                      <a:pt x="3037" y="468"/>
                      <a:pt x="2068" y="60"/>
                      <a:pt x="2068" y="60"/>
                    </a:cubicBezTo>
                    <a:cubicBezTo>
                      <a:pt x="2068" y="60"/>
                      <a:pt x="1943" y="271"/>
                      <a:pt x="1522" y="271"/>
                    </a:cubicBezTo>
                    <a:cubicBezTo>
                      <a:pt x="1293" y="271"/>
                      <a:pt x="977" y="209"/>
                      <a:pt x="545" y="16"/>
                    </a:cubicBezTo>
                    <a:cubicBezTo>
                      <a:pt x="527" y="6"/>
                      <a:pt x="509" y="1"/>
                      <a:pt x="492" y="1"/>
                    </a:cubicBezTo>
                    <a:close/>
                  </a:path>
                </a:pathLst>
              </a:custGeom>
              <a:solidFill>
                <a:srgbClr val="34312E"/>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09" name="Google Shape;1409;p42"/>
              <p:cNvSpPr/>
              <p:nvPr/>
            </p:nvSpPr>
            <p:spPr>
              <a:xfrm>
                <a:off x="3264309" y="3424120"/>
                <a:ext cx="6806" cy="20587"/>
              </a:xfrm>
              <a:custGeom>
                <a:avLst/>
                <a:gdLst/>
                <a:ahLst/>
                <a:cxnLst/>
                <a:rect l="l" t="t" r="r" b="b"/>
                <a:pathLst>
                  <a:path w="162" h="490" fill="none" extrusionOk="0">
                    <a:moveTo>
                      <a:pt x="161" y="0"/>
                    </a:moveTo>
                    <a:lnTo>
                      <a:pt x="1" y="489"/>
                    </a:lnTo>
                  </a:path>
                </a:pathLst>
              </a:custGeom>
              <a:noFill/>
              <a:ln w="5725" cap="rnd" cmpd="sng">
                <a:solidFill>
                  <a:srgbClr val="FFFFFF"/>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10" name="Google Shape;1410;p42"/>
              <p:cNvSpPr/>
              <p:nvPr/>
            </p:nvSpPr>
            <p:spPr>
              <a:xfrm>
                <a:off x="3286240" y="3430927"/>
                <a:ext cx="6764" cy="20587"/>
              </a:xfrm>
              <a:custGeom>
                <a:avLst/>
                <a:gdLst/>
                <a:ahLst/>
                <a:cxnLst/>
                <a:rect l="l" t="t" r="r" b="b"/>
                <a:pathLst>
                  <a:path w="161" h="490" fill="none" extrusionOk="0">
                    <a:moveTo>
                      <a:pt x="161" y="1"/>
                    </a:moveTo>
                    <a:lnTo>
                      <a:pt x="0" y="489"/>
                    </a:lnTo>
                  </a:path>
                </a:pathLst>
              </a:custGeom>
              <a:noFill/>
              <a:ln w="5725" cap="rnd" cmpd="sng">
                <a:solidFill>
                  <a:srgbClr val="FFFFFF"/>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11" name="Google Shape;1411;p42"/>
              <p:cNvSpPr/>
              <p:nvPr/>
            </p:nvSpPr>
            <p:spPr>
              <a:xfrm>
                <a:off x="2999999" y="1524586"/>
                <a:ext cx="335616" cy="196924"/>
              </a:xfrm>
              <a:custGeom>
                <a:avLst/>
                <a:gdLst/>
                <a:ahLst/>
                <a:cxnLst/>
                <a:rect l="l" t="t" r="r" b="b"/>
                <a:pathLst>
                  <a:path w="7988" h="4687" extrusionOk="0">
                    <a:moveTo>
                      <a:pt x="982" y="0"/>
                    </a:moveTo>
                    <a:cubicBezTo>
                      <a:pt x="982" y="0"/>
                      <a:pt x="0" y="1067"/>
                      <a:pt x="286" y="4009"/>
                    </a:cubicBezTo>
                    <a:cubicBezTo>
                      <a:pt x="1959" y="4541"/>
                      <a:pt x="3703" y="4686"/>
                      <a:pt x="5107" y="4686"/>
                    </a:cubicBezTo>
                    <a:cubicBezTo>
                      <a:pt x="6791" y="4686"/>
                      <a:pt x="7987" y="4478"/>
                      <a:pt x="7987" y="4478"/>
                    </a:cubicBezTo>
                    <a:lnTo>
                      <a:pt x="7897" y="1457"/>
                    </a:lnTo>
                    <a:lnTo>
                      <a:pt x="982" y="0"/>
                    </a:lnTo>
                    <a:close/>
                  </a:path>
                </a:pathLst>
              </a:custGeom>
              <a:solidFill>
                <a:srgbClr val="FFCE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12" name="Google Shape;1412;p42"/>
              <p:cNvSpPr/>
              <p:nvPr/>
            </p:nvSpPr>
            <p:spPr>
              <a:xfrm>
                <a:off x="2841985" y="1616008"/>
                <a:ext cx="516406" cy="1355698"/>
              </a:xfrm>
              <a:custGeom>
                <a:avLst/>
                <a:gdLst/>
                <a:ahLst/>
                <a:cxnLst/>
                <a:rect l="l" t="t" r="r" b="b"/>
                <a:pathLst>
                  <a:path w="12291" h="32267" extrusionOk="0">
                    <a:moveTo>
                      <a:pt x="3994" y="1"/>
                    </a:moveTo>
                    <a:cubicBezTo>
                      <a:pt x="0" y="4301"/>
                      <a:pt x="1505" y="7261"/>
                      <a:pt x="1246" y="11106"/>
                    </a:cubicBezTo>
                    <a:cubicBezTo>
                      <a:pt x="1015" y="14525"/>
                      <a:pt x="104" y="31956"/>
                      <a:pt x="104" y="31956"/>
                    </a:cubicBezTo>
                    <a:lnTo>
                      <a:pt x="12241" y="32267"/>
                    </a:lnTo>
                    <a:cubicBezTo>
                      <a:pt x="12241" y="32267"/>
                      <a:pt x="12291" y="3806"/>
                      <a:pt x="11652" y="681"/>
                    </a:cubicBezTo>
                    <a:cubicBezTo>
                      <a:pt x="10607" y="906"/>
                      <a:pt x="9639" y="993"/>
                      <a:pt x="8769" y="993"/>
                    </a:cubicBezTo>
                    <a:cubicBezTo>
                      <a:pt x="5826" y="993"/>
                      <a:pt x="3994" y="1"/>
                      <a:pt x="3994" y="1"/>
                    </a:cubicBezTo>
                    <a:close/>
                  </a:path>
                </a:pathLst>
              </a:custGeom>
              <a:solidFill>
                <a:srgbClr val="9D46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13" name="Google Shape;1413;p42"/>
              <p:cNvSpPr/>
              <p:nvPr/>
            </p:nvSpPr>
            <p:spPr>
              <a:xfrm>
                <a:off x="3178559" y="1068147"/>
                <a:ext cx="134028" cy="116382"/>
              </a:xfrm>
              <a:custGeom>
                <a:avLst/>
                <a:gdLst/>
                <a:ahLst/>
                <a:cxnLst/>
                <a:rect l="l" t="t" r="r" b="b"/>
                <a:pathLst>
                  <a:path w="3190" h="2770" extrusionOk="0">
                    <a:moveTo>
                      <a:pt x="0" y="1"/>
                    </a:moveTo>
                    <a:cubicBezTo>
                      <a:pt x="0" y="1"/>
                      <a:pt x="633" y="1096"/>
                      <a:pt x="265" y="1957"/>
                    </a:cubicBezTo>
                    <a:cubicBezTo>
                      <a:pt x="852" y="2701"/>
                      <a:pt x="1852" y="2769"/>
                      <a:pt x="2203" y="2769"/>
                    </a:cubicBezTo>
                    <a:cubicBezTo>
                      <a:pt x="2283" y="2769"/>
                      <a:pt x="2329" y="2766"/>
                      <a:pt x="2329" y="2766"/>
                    </a:cubicBezTo>
                    <a:lnTo>
                      <a:pt x="3190" y="432"/>
                    </a:lnTo>
                    <a:lnTo>
                      <a:pt x="0" y="1"/>
                    </a:lnTo>
                    <a:close/>
                  </a:path>
                </a:pathLst>
              </a:custGeom>
              <a:solidFill>
                <a:srgbClr val="FFCE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14" name="Google Shape;1414;p42"/>
              <p:cNvSpPr/>
              <p:nvPr/>
            </p:nvSpPr>
            <p:spPr>
              <a:xfrm>
                <a:off x="3178559" y="1068147"/>
                <a:ext cx="134028" cy="116382"/>
              </a:xfrm>
              <a:custGeom>
                <a:avLst/>
                <a:gdLst/>
                <a:ahLst/>
                <a:cxnLst/>
                <a:rect l="l" t="t" r="r" b="b"/>
                <a:pathLst>
                  <a:path w="3190" h="2770" extrusionOk="0">
                    <a:moveTo>
                      <a:pt x="0" y="1"/>
                    </a:moveTo>
                    <a:cubicBezTo>
                      <a:pt x="0" y="1"/>
                      <a:pt x="633" y="1096"/>
                      <a:pt x="265" y="1957"/>
                    </a:cubicBezTo>
                    <a:cubicBezTo>
                      <a:pt x="852" y="2701"/>
                      <a:pt x="1852" y="2769"/>
                      <a:pt x="2203" y="2769"/>
                    </a:cubicBezTo>
                    <a:cubicBezTo>
                      <a:pt x="2283" y="2769"/>
                      <a:pt x="2329" y="2766"/>
                      <a:pt x="2329" y="2766"/>
                    </a:cubicBezTo>
                    <a:lnTo>
                      <a:pt x="3190" y="432"/>
                    </a:lnTo>
                    <a:lnTo>
                      <a:pt x="0" y="1"/>
                    </a:ln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15" name="Google Shape;1415;p42"/>
              <p:cNvSpPr/>
              <p:nvPr/>
            </p:nvSpPr>
            <p:spPr>
              <a:xfrm>
                <a:off x="3011973" y="1120034"/>
                <a:ext cx="377085" cy="498424"/>
              </a:xfrm>
              <a:custGeom>
                <a:avLst/>
                <a:gdLst/>
                <a:ahLst/>
                <a:cxnLst/>
                <a:rect l="l" t="t" r="r" b="b"/>
                <a:pathLst>
                  <a:path w="8975" h="11863" extrusionOk="0">
                    <a:moveTo>
                      <a:pt x="4341" y="0"/>
                    </a:moveTo>
                    <a:lnTo>
                      <a:pt x="4341" y="0"/>
                    </a:lnTo>
                    <a:cubicBezTo>
                      <a:pt x="4536" y="844"/>
                      <a:pt x="3754" y="1376"/>
                      <a:pt x="3754" y="1376"/>
                    </a:cubicBezTo>
                    <a:lnTo>
                      <a:pt x="2798" y="1534"/>
                    </a:lnTo>
                    <a:cubicBezTo>
                      <a:pt x="2798" y="1534"/>
                      <a:pt x="1865" y="4539"/>
                      <a:pt x="1865" y="4617"/>
                    </a:cubicBezTo>
                    <a:cubicBezTo>
                      <a:pt x="1865" y="4695"/>
                      <a:pt x="672" y="6109"/>
                      <a:pt x="672" y="6109"/>
                    </a:cubicBezTo>
                    <a:cubicBezTo>
                      <a:pt x="672" y="6109"/>
                      <a:pt x="26" y="7403"/>
                      <a:pt x="1" y="10126"/>
                    </a:cubicBezTo>
                    <a:cubicBezTo>
                      <a:pt x="2020" y="10962"/>
                      <a:pt x="3683" y="11207"/>
                      <a:pt x="4939" y="11207"/>
                    </a:cubicBezTo>
                    <a:cubicBezTo>
                      <a:pt x="6723" y="11207"/>
                      <a:pt x="7686" y="10712"/>
                      <a:pt x="7686" y="10712"/>
                    </a:cubicBezTo>
                    <a:lnTo>
                      <a:pt x="8762" y="11863"/>
                    </a:lnTo>
                    <a:cubicBezTo>
                      <a:pt x="8762" y="11863"/>
                      <a:pt x="8919" y="8326"/>
                      <a:pt x="8947" y="8222"/>
                    </a:cubicBezTo>
                    <a:cubicBezTo>
                      <a:pt x="8975" y="8118"/>
                      <a:pt x="6804" y="471"/>
                      <a:pt x="6785" y="199"/>
                    </a:cubicBezTo>
                    <a:cubicBezTo>
                      <a:pt x="6321" y="321"/>
                      <a:pt x="5934" y="366"/>
                      <a:pt x="5614" y="366"/>
                    </a:cubicBezTo>
                    <a:cubicBezTo>
                      <a:pt x="4702" y="366"/>
                      <a:pt x="4341" y="0"/>
                      <a:pt x="4341" y="0"/>
                    </a:cubicBezTo>
                    <a:close/>
                  </a:path>
                </a:pathLst>
              </a:custGeom>
              <a:solidFill>
                <a:srgbClr val="E4D3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16" name="Google Shape;1416;p42"/>
              <p:cNvSpPr/>
              <p:nvPr/>
            </p:nvSpPr>
            <p:spPr>
              <a:xfrm>
                <a:off x="2982564" y="1610841"/>
                <a:ext cx="358514" cy="92811"/>
              </a:xfrm>
              <a:custGeom>
                <a:avLst/>
                <a:gdLst/>
                <a:ahLst/>
                <a:cxnLst/>
                <a:rect l="l" t="t" r="r" b="b"/>
                <a:pathLst>
                  <a:path w="8533" h="2209" extrusionOk="0">
                    <a:moveTo>
                      <a:pt x="830" y="0"/>
                    </a:moveTo>
                    <a:lnTo>
                      <a:pt x="830" y="0"/>
                    </a:lnTo>
                    <a:cubicBezTo>
                      <a:pt x="830" y="1"/>
                      <a:pt x="854" y="126"/>
                      <a:pt x="0" y="726"/>
                    </a:cubicBezTo>
                    <a:cubicBezTo>
                      <a:pt x="1001" y="1814"/>
                      <a:pt x="3429" y="2209"/>
                      <a:pt x="5345" y="2209"/>
                    </a:cubicBezTo>
                    <a:cubicBezTo>
                      <a:pt x="6307" y="2209"/>
                      <a:pt x="7141" y="2109"/>
                      <a:pt x="7598" y="1947"/>
                    </a:cubicBezTo>
                    <a:cubicBezTo>
                      <a:pt x="7856" y="1855"/>
                      <a:pt x="8533" y="1770"/>
                      <a:pt x="7598" y="856"/>
                    </a:cubicBezTo>
                    <a:cubicBezTo>
                      <a:pt x="6787" y="975"/>
                      <a:pt x="6043" y="1024"/>
                      <a:pt x="5368" y="1024"/>
                    </a:cubicBezTo>
                    <a:cubicBezTo>
                      <a:pt x="2462" y="1024"/>
                      <a:pt x="856" y="124"/>
                      <a:pt x="856" y="124"/>
                    </a:cubicBezTo>
                    <a:lnTo>
                      <a:pt x="830" y="0"/>
                    </a:lnTo>
                    <a:close/>
                  </a:path>
                </a:pathLst>
              </a:custGeom>
              <a:solidFill>
                <a:srgbClr val="5E5E69"/>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17" name="Google Shape;1417;p42"/>
              <p:cNvSpPr/>
              <p:nvPr/>
            </p:nvSpPr>
            <p:spPr>
              <a:xfrm>
                <a:off x="2983866" y="1875192"/>
                <a:ext cx="78232" cy="170455"/>
              </a:xfrm>
              <a:custGeom>
                <a:avLst/>
                <a:gdLst/>
                <a:ahLst/>
                <a:cxnLst/>
                <a:rect l="l" t="t" r="r" b="b"/>
                <a:pathLst>
                  <a:path w="1862" h="4057" extrusionOk="0">
                    <a:moveTo>
                      <a:pt x="1506" y="1"/>
                    </a:moveTo>
                    <a:lnTo>
                      <a:pt x="175" y="790"/>
                    </a:lnTo>
                    <a:cubicBezTo>
                      <a:pt x="175" y="790"/>
                      <a:pt x="1" y="1557"/>
                      <a:pt x="84" y="2048"/>
                    </a:cubicBezTo>
                    <a:cubicBezTo>
                      <a:pt x="167" y="2540"/>
                      <a:pt x="268" y="3277"/>
                      <a:pt x="900" y="3713"/>
                    </a:cubicBezTo>
                    <a:cubicBezTo>
                      <a:pt x="904" y="3709"/>
                      <a:pt x="908" y="3707"/>
                      <a:pt x="912" y="3707"/>
                    </a:cubicBezTo>
                    <a:cubicBezTo>
                      <a:pt x="960" y="3707"/>
                      <a:pt x="1060" y="3923"/>
                      <a:pt x="1176" y="3923"/>
                    </a:cubicBezTo>
                    <a:cubicBezTo>
                      <a:pt x="1188" y="3923"/>
                      <a:pt x="1200" y="3921"/>
                      <a:pt x="1213" y="3916"/>
                    </a:cubicBezTo>
                    <a:cubicBezTo>
                      <a:pt x="1216" y="3914"/>
                      <a:pt x="1220" y="3914"/>
                      <a:pt x="1223" y="3914"/>
                    </a:cubicBezTo>
                    <a:cubicBezTo>
                      <a:pt x="1276" y="3914"/>
                      <a:pt x="1351" y="4057"/>
                      <a:pt x="1407" y="4057"/>
                    </a:cubicBezTo>
                    <a:cubicBezTo>
                      <a:pt x="1417" y="4057"/>
                      <a:pt x="1426" y="4053"/>
                      <a:pt x="1434" y="4042"/>
                    </a:cubicBezTo>
                    <a:cubicBezTo>
                      <a:pt x="1484" y="3983"/>
                      <a:pt x="1440" y="3911"/>
                      <a:pt x="1482" y="3815"/>
                    </a:cubicBezTo>
                    <a:lnTo>
                      <a:pt x="1482" y="3815"/>
                    </a:lnTo>
                    <a:cubicBezTo>
                      <a:pt x="1493" y="3881"/>
                      <a:pt x="1513" y="3928"/>
                      <a:pt x="1541" y="3928"/>
                    </a:cubicBezTo>
                    <a:cubicBezTo>
                      <a:pt x="1560" y="3928"/>
                      <a:pt x="1583" y="3904"/>
                      <a:pt x="1608" y="3846"/>
                    </a:cubicBezTo>
                    <a:cubicBezTo>
                      <a:pt x="1774" y="3458"/>
                      <a:pt x="1861" y="2718"/>
                      <a:pt x="1858" y="2563"/>
                    </a:cubicBezTo>
                    <a:cubicBezTo>
                      <a:pt x="1846" y="2005"/>
                      <a:pt x="1506" y="1"/>
                      <a:pt x="1506" y="1"/>
                    </a:cubicBezTo>
                    <a:close/>
                  </a:path>
                </a:pathLst>
              </a:custGeom>
              <a:solidFill>
                <a:srgbClr val="FFCE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18" name="Google Shape;1418;p42"/>
              <p:cNvSpPr/>
              <p:nvPr/>
            </p:nvSpPr>
            <p:spPr>
              <a:xfrm>
                <a:off x="3046047" y="1873386"/>
                <a:ext cx="27646" cy="121087"/>
              </a:xfrm>
              <a:custGeom>
                <a:avLst/>
                <a:gdLst/>
                <a:ahLst/>
                <a:cxnLst/>
                <a:rect l="l" t="t" r="r" b="b"/>
                <a:pathLst>
                  <a:path w="658" h="2882" extrusionOk="0">
                    <a:moveTo>
                      <a:pt x="33" y="0"/>
                    </a:moveTo>
                    <a:lnTo>
                      <a:pt x="33" y="0"/>
                    </a:lnTo>
                    <a:cubicBezTo>
                      <a:pt x="1" y="0"/>
                      <a:pt x="39" y="2176"/>
                      <a:pt x="39" y="2176"/>
                    </a:cubicBezTo>
                    <a:cubicBezTo>
                      <a:pt x="39" y="2176"/>
                      <a:pt x="137" y="2881"/>
                      <a:pt x="330" y="2881"/>
                    </a:cubicBezTo>
                    <a:cubicBezTo>
                      <a:pt x="342" y="2881"/>
                      <a:pt x="354" y="2878"/>
                      <a:pt x="367" y="2873"/>
                    </a:cubicBezTo>
                    <a:cubicBezTo>
                      <a:pt x="583" y="2773"/>
                      <a:pt x="657" y="2356"/>
                      <a:pt x="501" y="1788"/>
                    </a:cubicBezTo>
                    <a:cubicBezTo>
                      <a:pt x="408" y="1449"/>
                      <a:pt x="153" y="1195"/>
                      <a:pt x="44" y="71"/>
                    </a:cubicBezTo>
                    <a:cubicBezTo>
                      <a:pt x="40" y="22"/>
                      <a:pt x="36" y="0"/>
                      <a:pt x="33" y="0"/>
                    </a:cubicBezTo>
                    <a:close/>
                  </a:path>
                </a:pathLst>
              </a:custGeom>
              <a:solidFill>
                <a:srgbClr val="FFCE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19" name="Google Shape;1419;p42"/>
              <p:cNvSpPr/>
              <p:nvPr/>
            </p:nvSpPr>
            <p:spPr>
              <a:xfrm>
                <a:off x="2987311" y="1961237"/>
                <a:ext cx="35377" cy="70585"/>
              </a:xfrm>
              <a:custGeom>
                <a:avLst/>
                <a:gdLst/>
                <a:ahLst/>
                <a:cxnLst/>
                <a:rect l="l" t="t" r="r" b="b"/>
                <a:pathLst>
                  <a:path w="842" h="1680" extrusionOk="0">
                    <a:moveTo>
                      <a:pt x="2" y="0"/>
                    </a:moveTo>
                    <a:cubicBezTo>
                      <a:pt x="1" y="80"/>
                      <a:pt x="6" y="158"/>
                      <a:pt x="15" y="238"/>
                    </a:cubicBezTo>
                    <a:cubicBezTo>
                      <a:pt x="24" y="316"/>
                      <a:pt x="35" y="395"/>
                      <a:pt x="51" y="472"/>
                    </a:cubicBezTo>
                    <a:cubicBezTo>
                      <a:pt x="84" y="627"/>
                      <a:pt x="128" y="781"/>
                      <a:pt x="191" y="927"/>
                    </a:cubicBezTo>
                    <a:cubicBezTo>
                      <a:pt x="223" y="1000"/>
                      <a:pt x="258" y="1072"/>
                      <a:pt x="298" y="1141"/>
                    </a:cubicBezTo>
                    <a:cubicBezTo>
                      <a:pt x="318" y="1175"/>
                      <a:pt x="340" y="1209"/>
                      <a:pt x="361" y="1242"/>
                    </a:cubicBezTo>
                    <a:cubicBezTo>
                      <a:pt x="373" y="1258"/>
                      <a:pt x="384" y="1275"/>
                      <a:pt x="396" y="1291"/>
                    </a:cubicBezTo>
                    <a:lnTo>
                      <a:pt x="414" y="1315"/>
                    </a:lnTo>
                    <a:lnTo>
                      <a:pt x="432" y="1339"/>
                    </a:lnTo>
                    <a:cubicBezTo>
                      <a:pt x="530" y="1465"/>
                      <a:pt x="650" y="1574"/>
                      <a:pt x="782" y="1664"/>
                    </a:cubicBezTo>
                    <a:lnTo>
                      <a:pt x="781" y="1663"/>
                    </a:lnTo>
                    <a:lnTo>
                      <a:pt x="781" y="1663"/>
                    </a:lnTo>
                    <a:cubicBezTo>
                      <a:pt x="786" y="1667"/>
                      <a:pt x="791" y="1671"/>
                      <a:pt x="799" y="1676"/>
                    </a:cubicBezTo>
                    <a:cubicBezTo>
                      <a:pt x="801" y="1677"/>
                      <a:pt x="803" y="1677"/>
                      <a:pt x="806" y="1678"/>
                    </a:cubicBezTo>
                    <a:lnTo>
                      <a:pt x="810" y="1679"/>
                    </a:lnTo>
                    <a:lnTo>
                      <a:pt x="816" y="1679"/>
                    </a:lnTo>
                    <a:cubicBezTo>
                      <a:pt x="817" y="1679"/>
                      <a:pt x="817" y="1679"/>
                      <a:pt x="818" y="1679"/>
                    </a:cubicBezTo>
                    <a:cubicBezTo>
                      <a:pt x="822" y="1679"/>
                      <a:pt x="827" y="1677"/>
                      <a:pt x="831" y="1675"/>
                    </a:cubicBezTo>
                    <a:cubicBezTo>
                      <a:pt x="833" y="1673"/>
                      <a:pt x="835" y="1671"/>
                      <a:pt x="836" y="1669"/>
                    </a:cubicBezTo>
                    <a:cubicBezTo>
                      <a:pt x="838" y="1666"/>
                      <a:pt x="838" y="1665"/>
                      <a:pt x="839" y="1664"/>
                    </a:cubicBezTo>
                    <a:cubicBezTo>
                      <a:pt x="841" y="1660"/>
                      <a:pt x="841" y="1657"/>
                      <a:pt x="842" y="1655"/>
                    </a:cubicBezTo>
                    <a:cubicBezTo>
                      <a:pt x="842" y="1652"/>
                      <a:pt x="842" y="1650"/>
                      <a:pt x="842" y="1648"/>
                    </a:cubicBezTo>
                    <a:cubicBezTo>
                      <a:pt x="842" y="1643"/>
                      <a:pt x="842" y="1640"/>
                      <a:pt x="841" y="1636"/>
                    </a:cubicBezTo>
                    <a:cubicBezTo>
                      <a:pt x="840" y="1629"/>
                      <a:pt x="839" y="1623"/>
                      <a:pt x="837" y="1617"/>
                    </a:cubicBezTo>
                    <a:cubicBezTo>
                      <a:pt x="832" y="1592"/>
                      <a:pt x="824" y="1569"/>
                      <a:pt x="816" y="1547"/>
                    </a:cubicBezTo>
                    <a:cubicBezTo>
                      <a:pt x="801" y="1500"/>
                      <a:pt x="784" y="1456"/>
                      <a:pt x="767" y="1411"/>
                    </a:cubicBezTo>
                    <a:cubicBezTo>
                      <a:pt x="732" y="1321"/>
                      <a:pt x="698" y="1232"/>
                      <a:pt x="665" y="1142"/>
                    </a:cubicBezTo>
                    <a:cubicBezTo>
                      <a:pt x="632" y="1052"/>
                      <a:pt x="602" y="962"/>
                      <a:pt x="576" y="870"/>
                    </a:cubicBezTo>
                    <a:cubicBezTo>
                      <a:pt x="550" y="777"/>
                      <a:pt x="529" y="684"/>
                      <a:pt x="525" y="588"/>
                    </a:cubicBezTo>
                    <a:lnTo>
                      <a:pt x="525" y="588"/>
                    </a:lnTo>
                    <a:cubicBezTo>
                      <a:pt x="523" y="684"/>
                      <a:pt x="540" y="780"/>
                      <a:pt x="561" y="873"/>
                    </a:cubicBezTo>
                    <a:cubicBezTo>
                      <a:pt x="583" y="967"/>
                      <a:pt x="611" y="1059"/>
                      <a:pt x="641" y="1150"/>
                    </a:cubicBezTo>
                    <a:cubicBezTo>
                      <a:pt x="670" y="1242"/>
                      <a:pt x="704" y="1332"/>
                      <a:pt x="736" y="1423"/>
                    </a:cubicBezTo>
                    <a:cubicBezTo>
                      <a:pt x="753" y="1467"/>
                      <a:pt x="768" y="1512"/>
                      <a:pt x="783" y="1557"/>
                    </a:cubicBezTo>
                    <a:cubicBezTo>
                      <a:pt x="791" y="1580"/>
                      <a:pt x="798" y="1602"/>
                      <a:pt x="802" y="1625"/>
                    </a:cubicBezTo>
                    <a:cubicBezTo>
                      <a:pt x="803" y="1628"/>
                      <a:pt x="804" y="1632"/>
                      <a:pt x="805" y="1635"/>
                    </a:cubicBezTo>
                    <a:lnTo>
                      <a:pt x="805" y="1635"/>
                    </a:lnTo>
                    <a:cubicBezTo>
                      <a:pt x="804" y="1635"/>
                      <a:pt x="804" y="1635"/>
                      <a:pt x="804" y="1635"/>
                    </a:cubicBezTo>
                    <a:lnTo>
                      <a:pt x="803" y="1634"/>
                    </a:lnTo>
                    <a:lnTo>
                      <a:pt x="802" y="1633"/>
                    </a:lnTo>
                    <a:lnTo>
                      <a:pt x="755" y="1599"/>
                    </a:lnTo>
                    <a:lnTo>
                      <a:pt x="732" y="1582"/>
                    </a:lnTo>
                    <a:lnTo>
                      <a:pt x="709" y="1564"/>
                    </a:lnTo>
                    <a:cubicBezTo>
                      <a:pt x="693" y="1552"/>
                      <a:pt x="678" y="1540"/>
                      <a:pt x="664" y="1526"/>
                    </a:cubicBezTo>
                    <a:lnTo>
                      <a:pt x="620" y="1487"/>
                    </a:lnTo>
                    <a:cubicBezTo>
                      <a:pt x="564" y="1434"/>
                      <a:pt x="510" y="1377"/>
                      <a:pt x="462" y="1315"/>
                    </a:cubicBezTo>
                    <a:lnTo>
                      <a:pt x="443" y="1292"/>
                    </a:lnTo>
                    <a:lnTo>
                      <a:pt x="427" y="1269"/>
                    </a:lnTo>
                    <a:cubicBezTo>
                      <a:pt x="416" y="1252"/>
                      <a:pt x="403" y="1237"/>
                      <a:pt x="393" y="1221"/>
                    </a:cubicBezTo>
                    <a:cubicBezTo>
                      <a:pt x="371" y="1189"/>
                      <a:pt x="349" y="1156"/>
                      <a:pt x="330" y="1122"/>
                    </a:cubicBezTo>
                    <a:cubicBezTo>
                      <a:pt x="290" y="1055"/>
                      <a:pt x="254" y="985"/>
                      <a:pt x="223" y="913"/>
                    </a:cubicBezTo>
                    <a:cubicBezTo>
                      <a:pt x="191" y="842"/>
                      <a:pt x="161" y="769"/>
                      <a:pt x="137" y="694"/>
                    </a:cubicBezTo>
                    <a:cubicBezTo>
                      <a:pt x="113" y="620"/>
                      <a:pt x="91" y="544"/>
                      <a:pt x="72" y="467"/>
                    </a:cubicBezTo>
                    <a:cubicBezTo>
                      <a:pt x="37" y="315"/>
                      <a:pt x="11" y="158"/>
                      <a:pt x="2" y="0"/>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20" name="Google Shape;1420;p42"/>
              <p:cNvSpPr/>
              <p:nvPr/>
            </p:nvSpPr>
            <p:spPr>
              <a:xfrm>
                <a:off x="3021174" y="1989218"/>
                <a:ext cx="14369" cy="52057"/>
              </a:xfrm>
              <a:custGeom>
                <a:avLst/>
                <a:gdLst/>
                <a:ahLst/>
                <a:cxnLst/>
                <a:rect l="l" t="t" r="r" b="b"/>
                <a:pathLst>
                  <a:path w="342" h="1239" extrusionOk="0">
                    <a:moveTo>
                      <a:pt x="79" y="0"/>
                    </a:moveTo>
                    <a:lnTo>
                      <a:pt x="79" y="0"/>
                    </a:lnTo>
                    <a:cubicBezTo>
                      <a:pt x="72" y="53"/>
                      <a:pt x="76" y="106"/>
                      <a:pt x="81" y="158"/>
                    </a:cubicBezTo>
                    <a:cubicBezTo>
                      <a:pt x="87" y="211"/>
                      <a:pt x="96" y="263"/>
                      <a:pt x="105" y="315"/>
                    </a:cubicBezTo>
                    <a:cubicBezTo>
                      <a:pt x="126" y="418"/>
                      <a:pt x="151" y="520"/>
                      <a:pt x="176" y="621"/>
                    </a:cubicBezTo>
                    <a:lnTo>
                      <a:pt x="257" y="925"/>
                    </a:lnTo>
                    <a:cubicBezTo>
                      <a:pt x="271" y="976"/>
                      <a:pt x="283" y="1026"/>
                      <a:pt x="293" y="1077"/>
                    </a:cubicBezTo>
                    <a:cubicBezTo>
                      <a:pt x="298" y="1102"/>
                      <a:pt x="304" y="1128"/>
                      <a:pt x="306" y="1153"/>
                    </a:cubicBezTo>
                    <a:cubicBezTo>
                      <a:pt x="307" y="1165"/>
                      <a:pt x="308" y="1177"/>
                      <a:pt x="307" y="1189"/>
                    </a:cubicBezTo>
                    <a:cubicBezTo>
                      <a:pt x="307" y="1195"/>
                      <a:pt x="306" y="1200"/>
                      <a:pt x="305" y="1204"/>
                    </a:cubicBezTo>
                    <a:cubicBezTo>
                      <a:pt x="305" y="1204"/>
                      <a:pt x="305" y="1205"/>
                      <a:pt x="305" y="1206"/>
                    </a:cubicBezTo>
                    <a:cubicBezTo>
                      <a:pt x="304" y="1207"/>
                      <a:pt x="304" y="1207"/>
                      <a:pt x="304" y="1207"/>
                    </a:cubicBezTo>
                    <a:cubicBezTo>
                      <a:pt x="304" y="1207"/>
                      <a:pt x="304" y="1207"/>
                      <a:pt x="304" y="1207"/>
                    </a:cubicBezTo>
                    <a:lnTo>
                      <a:pt x="304" y="1207"/>
                    </a:lnTo>
                    <a:cubicBezTo>
                      <a:pt x="303" y="1207"/>
                      <a:pt x="303" y="1207"/>
                      <a:pt x="303" y="1207"/>
                    </a:cubicBezTo>
                    <a:cubicBezTo>
                      <a:pt x="289" y="1207"/>
                      <a:pt x="274" y="1202"/>
                      <a:pt x="259" y="1196"/>
                    </a:cubicBezTo>
                    <a:cubicBezTo>
                      <a:pt x="243" y="1188"/>
                      <a:pt x="229" y="1177"/>
                      <a:pt x="215" y="1166"/>
                    </a:cubicBezTo>
                    <a:cubicBezTo>
                      <a:pt x="186" y="1143"/>
                      <a:pt x="160" y="1116"/>
                      <a:pt x="135" y="1087"/>
                    </a:cubicBezTo>
                    <a:cubicBezTo>
                      <a:pt x="111" y="1060"/>
                      <a:pt x="87" y="1030"/>
                      <a:pt x="65" y="999"/>
                    </a:cubicBezTo>
                    <a:cubicBezTo>
                      <a:pt x="43" y="969"/>
                      <a:pt x="21" y="937"/>
                      <a:pt x="1" y="906"/>
                    </a:cubicBezTo>
                    <a:lnTo>
                      <a:pt x="1" y="906"/>
                    </a:lnTo>
                    <a:cubicBezTo>
                      <a:pt x="34" y="974"/>
                      <a:pt x="74" y="1039"/>
                      <a:pt x="119" y="1101"/>
                    </a:cubicBezTo>
                    <a:cubicBezTo>
                      <a:pt x="143" y="1131"/>
                      <a:pt x="168" y="1160"/>
                      <a:pt x="197" y="1186"/>
                    </a:cubicBezTo>
                    <a:cubicBezTo>
                      <a:pt x="212" y="1199"/>
                      <a:pt x="228" y="1211"/>
                      <a:pt x="246" y="1221"/>
                    </a:cubicBezTo>
                    <a:cubicBezTo>
                      <a:pt x="264" y="1231"/>
                      <a:pt x="284" y="1239"/>
                      <a:pt x="307" y="1239"/>
                    </a:cubicBezTo>
                    <a:lnTo>
                      <a:pt x="310" y="1239"/>
                    </a:lnTo>
                    <a:cubicBezTo>
                      <a:pt x="313" y="1238"/>
                      <a:pt x="317" y="1236"/>
                      <a:pt x="319" y="1235"/>
                    </a:cubicBezTo>
                    <a:cubicBezTo>
                      <a:pt x="322" y="1233"/>
                      <a:pt x="326" y="1231"/>
                      <a:pt x="327" y="1229"/>
                    </a:cubicBezTo>
                    <a:cubicBezTo>
                      <a:pt x="329" y="1226"/>
                      <a:pt x="331" y="1224"/>
                      <a:pt x="332" y="1222"/>
                    </a:cubicBezTo>
                    <a:lnTo>
                      <a:pt x="335" y="1215"/>
                    </a:lnTo>
                    <a:cubicBezTo>
                      <a:pt x="339" y="1207"/>
                      <a:pt x="339" y="1199"/>
                      <a:pt x="340" y="1191"/>
                    </a:cubicBezTo>
                    <a:cubicBezTo>
                      <a:pt x="341" y="1177"/>
                      <a:pt x="341" y="1163"/>
                      <a:pt x="340" y="1149"/>
                    </a:cubicBezTo>
                    <a:cubicBezTo>
                      <a:pt x="338" y="1122"/>
                      <a:pt x="333" y="1096"/>
                      <a:pt x="329" y="1070"/>
                    </a:cubicBezTo>
                    <a:cubicBezTo>
                      <a:pt x="319" y="1018"/>
                      <a:pt x="307" y="967"/>
                      <a:pt x="294" y="915"/>
                    </a:cubicBezTo>
                    <a:cubicBezTo>
                      <a:pt x="269" y="813"/>
                      <a:pt x="240" y="713"/>
                      <a:pt x="212" y="612"/>
                    </a:cubicBezTo>
                    <a:cubicBezTo>
                      <a:pt x="183" y="511"/>
                      <a:pt x="155" y="411"/>
                      <a:pt x="130" y="309"/>
                    </a:cubicBezTo>
                    <a:cubicBezTo>
                      <a:pt x="118" y="259"/>
                      <a:pt x="105" y="207"/>
                      <a:pt x="96" y="157"/>
                    </a:cubicBezTo>
                    <a:cubicBezTo>
                      <a:pt x="86" y="105"/>
                      <a:pt x="78" y="54"/>
                      <a:pt x="79" y="0"/>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21" name="Google Shape;1421;p42"/>
              <p:cNvSpPr/>
              <p:nvPr/>
            </p:nvSpPr>
            <p:spPr>
              <a:xfrm>
                <a:off x="3034073" y="1991067"/>
                <a:ext cx="12520" cy="54998"/>
              </a:xfrm>
              <a:custGeom>
                <a:avLst/>
                <a:gdLst/>
                <a:ahLst/>
                <a:cxnLst/>
                <a:rect l="l" t="t" r="r" b="b"/>
                <a:pathLst>
                  <a:path w="298" h="1309" extrusionOk="0">
                    <a:moveTo>
                      <a:pt x="155" y="1"/>
                    </a:moveTo>
                    <a:lnTo>
                      <a:pt x="155" y="1"/>
                    </a:lnTo>
                    <a:cubicBezTo>
                      <a:pt x="162" y="35"/>
                      <a:pt x="166" y="71"/>
                      <a:pt x="171" y="106"/>
                    </a:cubicBezTo>
                    <a:lnTo>
                      <a:pt x="185" y="211"/>
                    </a:lnTo>
                    <a:cubicBezTo>
                      <a:pt x="194" y="281"/>
                      <a:pt x="202" y="352"/>
                      <a:pt x="211" y="423"/>
                    </a:cubicBezTo>
                    <a:cubicBezTo>
                      <a:pt x="218" y="493"/>
                      <a:pt x="226" y="563"/>
                      <a:pt x="232" y="634"/>
                    </a:cubicBezTo>
                    <a:cubicBezTo>
                      <a:pt x="239" y="705"/>
                      <a:pt x="246" y="775"/>
                      <a:pt x="251" y="845"/>
                    </a:cubicBezTo>
                    <a:cubicBezTo>
                      <a:pt x="256" y="916"/>
                      <a:pt x="260" y="987"/>
                      <a:pt x="260" y="1057"/>
                    </a:cubicBezTo>
                    <a:cubicBezTo>
                      <a:pt x="261" y="1091"/>
                      <a:pt x="260" y="1126"/>
                      <a:pt x="258" y="1161"/>
                    </a:cubicBezTo>
                    <a:cubicBezTo>
                      <a:pt x="255" y="1195"/>
                      <a:pt x="252" y="1231"/>
                      <a:pt x="239" y="1260"/>
                    </a:cubicBezTo>
                    <a:cubicBezTo>
                      <a:pt x="236" y="1267"/>
                      <a:pt x="232" y="1272"/>
                      <a:pt x="228" y="1276"/>
                    </a:cubicBezTo>
                    <a:cubicBezTo>
                      <a:pt x="225" y="1278"/>
                      <a:pt x="222" y="1280"/>
                      <a:pt x="219" y="1280"/>
                    </a:cubicBezTo>
                    <a:cubicBezTo>
                      <a:pt x="217" y="1280"/>
                      <a:pt x="216" y="1280"/>
                      <a:pt x="214" y="1279"/>
                    </a:cubicBezTo>
                    <a:cubicBezTo>
                      <a:pt x="207" y="1277"/>
                      <a:pt x="199" y="1275"/>
                      <a:pt x="191" y="1272"/>
                    </a:cubicBezTo>
                    <a:lnTo>
                      <a:pt x="185" y="1270"/>
                    </a:lnTo>
                    <a:lnTo>
                      <a:pt x="180" y="1268"/>
                    </a:lnTo>
                    <a:lnTo>
                      <a:pt x="169" y="1262"/>
                    </a:lnTo>
                    <a:cubicBezTo>
                      <a:pt x="139" y="1247"/>
                      <a:pt x="113" y="1224"/>
                      <a:pt x="91" y="1197"/>
                    </a:cubicBezTo>
                    <a:cubicBezTo>
                      <a:pt x="47" y="1144"/>
                      <a:pt x="19" y="1078"/>
                      <a:pt x="0" y="1009"/>
                    </a:cubicBezTo>
                    <a:lnTo>
                      <a:pt x="0" y="1009"/>
                    </a:lnTo>
                    <a:cubicBezTo>
                      <a:pt x="11" y="1079"/>
                      <a:pt x="34" y="1149"/>
                      <a:pt x="76" y="1208"/>
                    </a:cubicBezTo>
                    <a:cubicBezTo>
                      <a:pt x="97" y="1238"/>
                      <a:pt x="124" y="1265"/>
                      <a:pt x="156" y="1284"/>
                    </a:cubicBezTo>
                    <a:lnTo>
                      <a:pt x="169" y="1291"/>
                    </a:lnTo>
                    <a:lnTo>
                      <a:pt x="175" y="1295"/>
                    </a:lnTo>
                    <a:lnTo>
                      <a:pt x="181" y="1298"/>
                    </a:lnTo>
                    <a:cubicBezTo>
                      <a:pt x="191" y="1300"/>
                      <a:pt x="198" y="1304"/>
                      <a:pt x="209" y="1307"/>
                    </a:cubicBezTo>
                    <a:cubicBezTo>
                      <a:pt x="212" y="1308"/>
                      <a:pt x="215" y="1308"/>
                      <a:pt x="219" y="1308"/>
                    </a:cubicBezTo>
                    <a:cubicBezTo>
                      <a:pt x="228" y="1308"/>
                      <a:pt x="238" y="1305"/>
                      <a:pt x="246" y="1299"/>
                    </a:cubicBezTo>
                    <a:cubicBezTo>
                      <a:pt x="255" y="1291"/>
                      <a:pt x="261" y="1282"/>
                      <a:pt x="266" y="1273"/>
                    </a:cubicBezTo>
                    <a:cubicBezTo>
                      <a:pt x="284" y="1237"/>
                      <a:pt x="287" y="1201"/>
                      <a:pt x="292" y="1165"/>
                    </a:cubicBezTo>
                    <a:cubicBezTo>
                      <a:pt x="295" y="1128"/>
                      <a:pt x="297" y="1092"/>
                      <a:pt x="297" y="1057"/>
                    </a:cubicBezTo>
                    <a:cubicBezTo>
                      <a:pt x="298" y="985"/>
                      <a:pt x="294" y="913"/>
                      <a:pt x="290" y="843"/>
                    </a:cubicBezTo>
                    <a:cubicBezTo>
                      <a:pt x="280" y="700"/>
                      <a:pt x="262" y="559"/>
                      <a:pt x="240" y="418"/>
                    </a:cubicBezTo>
                    <a:cubicBezTo>
                      <a:pt x="230" y="348"/>
                      <a:pt x="218" y="278"/>
                      <a:pt x="204" y="208"/>
                    </a:cubicBezTo>
                    <a:cubicBezTo>
                      <a:pt x="197" y="174"/>
                      <a:pt x="190" y="139"/>
                      <a:pt x="182" y="104"/>
                    </a:cubicBezTo>
                    <a:cubicBezTo>
                      <a:pt x="174" y="69"/>
                      <a:pt x="166" y="34"/>
                      <a:pt x="155" y="1"/>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22" name="Google Shape;1422;p42"/>
              <p:cNvSpPr/>
              <p:nvPr/>
            </p:nvSpPr>
            <p:spPr>
              <a:xfrm>
                <a:off x="3045753" y="1979429"/>
                <a:ext cx="16050" cy="60880"/>
              </a:xfrm>
              <a:custGeom>
                <a:avLst/>
                <a:gdLst/>
                <a:ahLst/>
                <a:cxnLst/>
                <a:rect l="l" t="t" r="r" b="b"/>
                <a:pathLst>
                  <a:path w="382" h="1449" extrusionOk="0">
                    <a:moveTo>
                      <a:pt x="350" y="0"/>
                    </a:moveTo>
                    <a:lnTo>
                      <a:pt x="350" y="0"/>
                    </a:lnTo>
                    <a:cubicBezTo>
                      <a:pt x="352" y="9"/>
                      <a:pt x="353" y="18"/>
                      <a:pt x="355" y="26"/>
                    </a:cubicBezTo>
                    <a:cubicBezTo>
                      <a:pt x="356" y="35"/>
                      <a:pt x="358" y="44"/>
                      <a:pt x="359" y="53"/>
                    </a:cubicBezTo>
                    <a:lnTo>
                      <a:pt x="360" y="79"/>
                    </a:lnTo>
                    <a:lnTo>
                      <a:pt x="362" y="105"/>
                    </a:lnTo>
                    <a:cubicBezTo>
                      <a:pt x="362" y="140"/>
                      <a:pt x="362" y="175"/>
                      <a:pt x="360" y="211"/>
                    </a:cubicBezTo>
                    <a:cubicBezTo>
                      <a:pt x="358" y="281"/>
                      <a:pt x="351" y="350"/>
                      <a:pt x="343" y="420"/>
                    </a:cubicBezTo>
                    <a:cubicBezTo>
                      <a:pt x="335" y="490"/>
                      <a:pt x="326" y="560"/>
                      <a:pt x="315" y="630"/>
                    </a:cubicBezTo>
                    <a:cubicBezTo>
                      <a:pt x="305" y="700"/>
                      <a:pt x="294" y="769"/>
                      <a:pt x="281" y="838"/>
                    </a:cubicBezTo>
                    <a:cubicBezTo>
                      <a:pt x="268" y="907"/>
                      <a:pt x="254" y="976"/>
                      <a:pt x="238" y="1045"/>
                    </a:cubicBezTo>
                    <a:cubicBezTo>
                      <a:pt x="222" y="1114"/>
                      <a:pt x="205" y="1181"/>
                      <a:pt x="183" y="1247"/>
                    </a:cubicBezTo>
                    <a:cubicBezTo>
                      <a:pt x="173" y="1280"/>
                      <a:pt x="160" y="1313"/>
                      <a:pt x="145" y="1344"/>
                    </a:cubicBezTo>
                    <a:cubicBezTo>
                      <a:pt x="137" y="1360"/>
                      <a:pt x="129" y="1375"/>
                      <a:pt x="119" y="1389"/>
                    </a:cubicBezTo>
                    <a:cubicBezTo>
                      <a:pt x="111" y="1403"/>
                      <a:pt x="100" y="1416"/>
                      <a:pt x="88" y="1425"/>
                    </a:cubicBezTo>
                    <a:cubicBezTo>
                      <a:pt x="82" y="1429"/>
                      <a:pt x="77" y="1431"/>
                      <a:pt x="71" y="1431"/>
                    </a:cubicBezTo>
                    <a:cubicBezTo>
                      <a:pt x="64" y="1431"/>
                      <a:pt x="57" y="1428"/>
                      <a:pt x="51" y="1422"/>
                    </a:cubicBezTo>
                    <a:cubicBezTo>
                      <a:pt x="40" y="1410"/>
                      <a:pt x="33" y="1394"/>
                      <a:pt x="26" y="1378"/>
                    </a:cubicBezTo>
                    <a:cubicBezTo>
                      <a:pt x="14" y="1346"/>
                      <a:pt x="6" y="1311"/>
                      <a:pt x="1" y="1276"/>
                    </a:cubicBezTo>
                    <a:lnTo>
                      <a:pt x="1" y="1276"/>
                    </a:lnTo>
                    <a:cubicBezTo>
                      <a:pt x="2" y="1312"/>
                      <a:pt x="6" y="1347"/>
                      <a:pt x="16" y="1382"/>
                    </a:cubicBezTo>
                    <a:cubicBezTo>
                      <a:pt x="21" y="1399"/>
                      <a:pt x="28" y="1416"/>
                      <a:pt x="40" y="1431"/>
                    </a:cubicBezTo>
                    <a:cubicBezTo>
                      <a:pt x="46" y="1439"/>
                      <a:pt x="55" y="1446"/>
                      <a:pt x="66" y="1448"/>
                    </a:cubicBezTo>
                    <a:cubicBezTo>
                      <a:pt x="69" y="1449"/>
                      <a:pt x="71" y="1449"/>
                      <a:pt x="74" y="1449"/>
                    </a:cubicBezTo>
                    <a:cubicBezTo>
                      <a:pt x="83" y="1449"/>
                      <a:pt x="91" y="1446"/>
                      <a:pt x="98" y="1442"/>
                    </a:cubicBezTo>
                    <a:cubicBezTo>
                      <a:pt x="115" y="1431"/>
                      <a:pt x="126" y="1416"/>
                      <a:pt x="138" y="1402"/>
                    </a:cubicBezTo>
                    <a:cubicBezTo>
                      <a:pt x="149" y="1387"/>
                      <a:pt x="159" y="1371"/>
                      <a:pt x="167" y="1356"/>
                    </a:cubicBezTo>
                    <a:cubicBezTo>
                      <a:pt x="186" y="1324"/>
                      <a:pt x="199" y="1291"/>
                      <a:pt x="212" y="1258"/>
                    </a:cubicBezTo>
                    <a:cubicBezTo>
                      <a:pt x="262" y="1123"/>
                      <a:pt x="292" y="984"/>
                      <a:pt x="319" y="845"/>
                    </a:cubicBezTo>
                    <a:cubicBezTo>
                      <a:pt x="344" y="706"/>
                      <a:pt x="363" y="565"/>
                      <a:pt x="374" y="424"/>
                    </a:cubicBezTo>
                    <a:cubicBezTo>
                      <a:pt x="379" y="352"/>
                      <a:pt x="381" y="281"/>
                      <a:pt x="380" y="211"/>
                    </a:cubicBezTo>
                    <a:cubicBezTo>
                      <a:pt x="379" y="175"/>
                      <a:pt x="376" y="139"/>
                      <a:pt x="373" y="104"/>
                    </a:cubicBezTo>
                    <a:cubicBezTo>
                      <a:pt x="368" y="69"/>
                      <a:pt x="362" y="33"/>
                      <a:pt x="350" y="0"/>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23" name="Google Shape;1423;p42"/>
              <p:cNvSpPr/>
              <p:nvPr/>
            </p:nvSpPr>
            <p:spPr>
              <a:xfrm>
                <a:off x="3113143" y="857825"/>
                <a:ext cx="246292" cy="252132"/>
              </a:xfrm>
              <a:custGeom>
                <a:avLst/>
                <a:gdLst/>
                <a:ahLst/>
                <a:cxnLst/>
                <a:rect l="l" t="t" r="r" b="b"/>
                <a:pathLst>
                  <a:path w="5862" h="6001" extrusionOk="0">
                    <a:moveTo>
                      <a:pt x="2972" y="0"/>
                    </a:moveTo>
                    <a:cubicBezTo>
                      <a:pt x="1909" y="231"/>
                      <a:pt x="1530" y="1313"/>
                      <a:pt x="1313" y="2196"/>
                    </a:cubicBezTo>
                    <a:cubicBezTo>
                      <a:pt x="1173" y="2769"/>
                      <a:pt x="1099" y="3260"/>
                      <a:pt x="956" y="3383"/>
                    </a:cubicBezTo>
                    <a:cubicBezTo>
                      <a:pt x="834" y="3345"/>
                      <a:pt x="728" y="3328"/>
                      <a:pt x="635" y="3328"/>
                    </a:cubicBezTo>
                    <a:cubicBezTo>
                      <a:pt x="60" y="3328"/>
                      <a:pt x="0" y="3972"/>
                      <a:pt x="56" y="4197"/>
                    </a:cubicBezTo>
                    <a:cubicBezTo>
                      <a:pt x="191" y="4837"/>
                      <a:pt x="665" y="5110"/>
                      <a:pt x="1099" y="5110"/>
                    </a:cubicBezTo>
                    <a:cubicBezTo>
                      <a:pt x="1221" y="5110"/>
                      <a:pt x="1339" y="5088"/>
                      <a:pt x="1447" y="5048"/>
                    </a:cubicBezTo>
                    <a:cubicBezTo>
                      <a:pt x="1654" y="5459"/>
                      <a:pt x="2435" y="6000"/>
                      <a:pt x="3556" y="6000"/>
                    </a:cubicBezTo>
                    <a:cubicBezTo>
                      <a:pt x="3702" y="6000"/>
                      <a:pt x="3853" y="5991"/>
                      <a:pt x="4010" y="5972"/>
                    </a:cubicBezTo>
                    <a:cubicBezTo>
                      <a:pt x="5423" y="5613"/>
                      <a:pt x="5810" y="4574"/>
                      <a:pt x="5847" y="3628"/>
                    </a:cubicBezTo>
                    <a:cubicBezTo>
                      <a:pt x="5862" y="3219"/>
                      <a:pt x="5812" y="2828"/>
                      <a:pt x="5749" y="2517"/>
                    </a:cubicBezTo>
                    <a:cubicBezTo>
                      <a:pt x="5670" y="2111"/>
                      <a:pt x="5572" y="1841"/>
                      <a:pt x="5572" y="1841"/>
                    </a:cubicBezTo>
                    <a:cubicBezTo>
                      <a:pt x="5267" y="1757"/>
                      <a:pt x="4969" y="1571"/>
                      <a:pt x="4688" y="1350"/>
                    </a:cubicBezTo>
                    <a:cubicBezTo>
                      <a:pt x="4002" y="807"/>
                      <a:pt x="3404" y="43"/>
                      <a:pt x="2972" y="0"/>
                    </a:cubicBezTo>
                    <a:close/>
                  </a:path>
                </a:pathLst>
              </a:custGeom>
              <a:solidFill>
                <a:srgbClr val="FFCE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24" name="Google Shape;1424;p42"/>
              <p:cNvSpPr/>
              <p:nvPr/>
            </p:nvSpPr>
            <p:spPr>
              <a:xfrm>
                <a:off x="3271493" y="961263"/>
                <a:ext cx="24873" cy="59577"/>
              </a:xfrm>
              <a:custGeom>
                <a:avLst/>
                <a:gdLst/>
                <a:ahLst/>
                <a:cxnLst/>
                <a:rect l="l" t="t" r="r" b="b"/>
                <a:pathLst>
                  <a:path w="592" h="1418" extrusionOk="0">
                    <a:moveTo>
                      <a:pt x="3" y="0"/>
                    </a:moveTo>
                    <a:cubicBezTo>
                      <a:pt x="2" y="20"/>
                      <a:pt x="1" y="39"/>
                      <a:pt x="0" y="58"/>
                    </a:cubicBezTo>
                    <a:cubicBezTo>
                      <a:pt x="0" y="78"/>
                      <a:pt x="0" y="97"/>
                      <a:pt x="0" y="117"/>
                    </a:cubicBezTo>
                    <a:cubicBezTo>
                      <a:pt x="0" y="155"/>
                      <a:pt x="3" y="194"/>
                      <a:pt x="5" y="233"/>
                    </a:cubicBezTo>
                    <a:cubicBezTo>
                      <a:pt x="12" y="309"/>
                      <a:pt x="21" y="385"/>
                      <a:pt x="34" y="462"/>
                    </a:cubicBezTo>
                    <a:cubicBezTo>
                      <a:pt x="47" y="539"/>
                      <a:pt x="65" y="616"/>
                      <a:pt x="90" y="691"/>
                    </a:cubicBezTo>
                    <a:cubicBezTo>
                      <a:pt x="116" y="767"/>
                      <a:pt x="149" y="842"/>
                      <a:pt x="200" y="911"/>
                    </a:cubicBezTo>
                    <a:cubicBezTo>
                      <a:pt x="226" y="944"/>
                      <a:pt x="257" y="977"/>
                      <a:pt x="294" y="1003"/>
                    </a:cubicBezTo>
                    <a:cubicBezTo>
                      <a:pt x="314" y="1016"/>
                      <a:pt x="334" y="1027"/>
                      <a:pt x="356" y="1036"/>
                    </a:cubicBezTo>
                    <a:lnTo>
                      <a:pt x="383" y="1046"/>
                    </a:lnTo>
                    <a:cubicBezTo>
                      <a:pt x="390" y="1048"/>
                      <a:pt x="397" y="1052"/>
                      <a:pt x="405" y="1055"/>
                    </a:cubicBezTo>
                    <a:cubicBezTo>
                      <a:pt x="433" y="1068"/>
                      <a:pt x="456" y="1087"/>
                      <a:pt x="471" y="1108"/>
                    </a:cubicBezTo>
                    <a:cubicBezTo>
                      <a:pt x="479" y="1118"/>
                      <a:pt x="483" y="1129"/>
                      <a:pt x="486" y="1142"/>
                    </a:cubicBezTo>
                    <a:cubicBezTo>
                      <a:pt x="490" y="1155"/>
                      <a:pt x="491" y="1168"/>
                      <a:pt x="488" y="1182"/>
                    </a:cubicBezTo>
                    <a:cubicBezTo>
                      <a:pt x="485" y="1209"/>
                      <a:pt x="471" y="1238"/>
                      <a:pt x="451" y="1264"/>
                    </a:cubicBezTo>
                    <a:cubicBezTo>
                      <a:pt x="431" y="1290"/>
                      <a:pt x="403" y="1314"/>
                      <a:pt x="374" y="1333"/>
                    </a:cubicBezTo>
                    <a:cubicBezTo>
                      <a:pt x="344" y="1353"/>
                      <a:pt x="311" y="1369"/>
                      <a:pt x="276" y="1383"/>
                    </a:cubicBezTo>
                    <a:cubicBezTo>
                      <a:pt x="241" y="1396"/>
                      <a:pt x="204" y="1405"/>
                      <a:pt x="167" y="1414"/>
                    </a:cubicBezTo>
                    <a:cubicBezTo>
                      <a:pt x="186" y="1416"/>
                      <a:pt x="205" y="1417"/>
                      <a:pt x="225" y="1417"/>
                    </a:cubicBezTo>
                    <a:cubicBezTo>
                      <a:pt x="245" y="1417"/>
                      <a:pt x="264" y="1416"/>
                      <a:pt x="284" y="1414"/>
                    </a:cubicBezTo>
                    <a:cubicBezTo>
                      <a:pt x="323" y="1410"/>
                      <a:pt x="362" y="1399"/>
                      <a:pt x="400" y="1384"/>
                    </a:cubicBezTo>
                    <a:cubicBezTo>
                      <a:pt x="438" y="1369"/>
                      <a:pt x="475" y="1347"/>
                      <a:pt x="507" y="1316"/>
                    </a:cubicBezTo>
                    <a:cubicBezTo>
                      <a:pt x="538" y="1287"/>
                      <a:pt x="565" y="1248"/>
                      <a:pt x="578" y="1201"/>
                    </a:cubicBezTo>
                    <a:cubicBezTo>
                      <a:pt x="591" y="1154"/>
                      <a:pt x="585" y="1098"/>
                      <a:pt x="559" y="1054"/>
                    </a:cubicBezTo>
                    <a:cubicBezTo>
                      <a:pt x="534" y="1010"/>
                      <a:pt x="495" y="978"/>
                      <a:pt x="456" y="956"/>
                    </a:cubicBezTo>
                    <a:cubicBezTo>
                      <a:pt x="446" y="951"/>
                      <a:pt x="436" y="946"/>
                      <a:pt x="426" y="942"/>
                    </a:cubicBezTo>
                    <a:lnTo>
                      <a:pt x="410" y="936"/>
                    </a:lnTo>
                    <a:lnTo>
                      <a:pt x="407" y="934"/>
                    </a:lnTo>
                    <a:lnTo>
                      <a:pt x="404" y="933"/>
                    </a:lnTo>
                    <a:lnTo>
                      <a:pt x="399" y="931"/>
                    </a:lnTo>
                    <a:cubicBezTo>
                      <a:pt x="386" y="925"/>
                      <a:pt x="373" y="917"/>
                      <a:pt x="361" y="908"/>
                    </a:cubicBezTo>
                    <a:cubicBezTo>
                      <a:pt x="336" y="891"/>
                      <a:pt x="314" y="867"/>
                      <a:pt x="293" y="840"/>
                    </a:cubicBezTo>
                    <a:cubicBezTo>
                      <a:pt x="273" y="813"/>
                      <a:pt x="255" y="784"/>
                      <a:pt x="238" y="752"/>
                    </a:cubicBezTo>
                    <a:cubicBezTo>
                      <a:pt x="222" y="721"/>
                      <a:pt x="208" y="688"/>
                      <a:pt x="194" y="653"/>
                    </a:cubicBezTo>
                    <a:cubicBezTo>
                      <a:pt x="167" y="585"/>
                      <a:pt x="144" y="515"/>
                      <a:pt x="123" y="442"/>
                    </a:cubicBezTo>
                    <a:cubicBezTo>
                      <a:pt x="102" y="370"/>
                      <a:pt x="82" y="296"/>
                      <a:pt x="62" y="222"/>
                    </a:cubicBezTo>
                    <a:lnTo>
                      <a:pt x="32" y="112"/>
                    </a:lnTo>
                    <a:lnTo>
                      <a:pt x="3" y="0"/>
                    </a:ln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25" name="Google Shape;1425;p42"/>
              <p:cNvSpPr/>
              <p:nvPr/>
            </p:nvSpPr>
            <p:spPr>
              <a:xfrm>
                <a:off x="3274729" y="910931"/>
                <a:ext cx="60165" cy="26175"/>
              </a:xfrm>
              <a:custGeom>
                <a:avLst/>
                <a:gdLst/>
                <a:ahLst/>
                <a:cxnLst/>
                <a:rect l="l" t="t" r="r" b="b"/>
                <a:pathLst>
                  <a:path w="1432" h="623" extrusionOk="0">
                    <a:moveTo>
                      <a:pt x="936" y="1"/>
                    </a:moveTo>
                    <a:cubicBezTo>
                      <a:pt x="823" y="1"/>
                      <a:pt x="709" y="16"/>
                      <a:pt x="598" y="48"/>
                    </a:cubicBezTo>
                    <a:cubicBezTo>
                      <a:pt x="459" y="87"/>
                      <a:pt x="325" y="154"/>
                      <a:pt x="215" y="253"/>
                    </a:cubicBezTo>
                    <a:cubicBezTo>
                      <a:pt x="106" y="351"/>
                      <a:pt x="24" y="482"/>
                      <a:pt x="1" y="622"/>
                    </a:cubicBezTo>
                    <a:cubicBezTo>
                      <a:pt x="47" y="568"/>
                      <a:pt x="93" y="519"/>
                      <a:pt x="143" y="476"/>
                    </a:cubicBezTo>
                    <a:cubicBezTo>
                      <a:pt x="192" y="434"/>
                      <a:pt x="244" y="396"/>
                      <a:pt x="299" y="364"/>
                    </a:cubicBezTo>
                    <a:cubicBezTo>
                      <a:pt x="407" y="298"/>
                      <a:pt x="524" y="252"/>
                      <a:pt x="647" y="217"/>
                    </a:cubicBezTo>
                    <a:cubicBezTo>
                      <a:pt x="769" y="182"/>
                      <a:pt x="897" y="158"/>
                      <a:pt x="1028" y="142"/>
                    </a:cubicBezTo>
                    <a:cubicBezTo>
                      <a:pt x="1159" y="125"/>
                      <a:pt x="1291" y="117"/>
                      <a:pt x="1432" y="109"/>
                    </a:cubicBezTo>
                    <a:cubicBezTo>
                      <a:pt x="1369" y="76"/>
                      <a:pt x="1302" y="54"/>
                      <a:pt x="1234" y="36"/>
                    </a:cubicBezTo>
                    <a:cubicBezTo>
                      <a:pt x="1165" y="20"/>
                      <a:pt x="1095" y="9"/>
                      <a:pt x="1024" y="4"/>
                    </a:cubicBezTo>
                    <a:cubicBezTo>
                      <a:pt x="995" y="2"/>
                      <a:pt x="965" y="1"/>
                      <a:pt x="936" y="1"/>
                    </a:cubicBezTo>
                    <a:close/>
                  </a:path>
                </a:pathLst>
              </a:custGeom>
              <a:solidFill>
                <a:srgbClr val="DA4731"/>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26" name="Google Shape;1426;p42"/>
              <p:cNvSpPr/>
              <p:nvPr/>
            </p:nvSpPr>
            <p:spPr>
              <a:xfrm>
                <a:off x="3164232" y="933492"/>
                <a:ext cx="63485" cy="20167"/>
              </a:xfrm>
              <a:custGeom>
                <a:avLst/>
                <a:gdLst/>
                <a:ahLst/>
                <a:cxnLst/>
                <a:rect l="l" t="t" r="r" b="b"/>
                <a:pathLst>
                  <a:path w="1511" h="480" extrusionOk="0">
                    <a:moveTo>
                      <a:pt x="885" y="0"/>
                    </a:moveTo>
                    <a:cubicBezTo>
                      <a:pt x="822" y="0"/>
                      <a:pt x="760" y="6"/>
                      <a:pt x="699" y="17"/>
                    </a:cubicBezTo>
                    <a:cubicBezTo>
                      <a:pt x="663" y="23"/>
                      <a:pt x="628" y="33"/>
                      <a:pt x="592" y="41"/>
                    </a:cubicBezTo>
                    <a:cubicBezTo>
                      <a:pt x="558" y="54"/>
                      <a:pt x="523" y="63"/>
                      <a:pt x="489" y="78"/>
                    </a:cubicBezTo>
                    <a:cubicBezTo>
                      <a:pt x="422" y="104"/>
                      <a:pt x="357" y="139"/>
                      <a:pt x="298" y="179"/>
                    </a:cubicBezTo>
                    <a:cubicBezTo>
                      <a:pt x="179" y="259"/>
                      <a:pt x="75" y="360"/>
                      <a:pt x="1" y="480"/>
                    </a:cubicBezTo>
                    <a:cubicBezTo>
                      <a:pt x="126" y="414"/>
                      <a:pt x="244" y="351"/>
                      <a:pt x="363" y="301"/>
                    </a:cubicBezTo>
                    <a:cubicBezTo>
                      <a:pt x="378" y="294"/>
                      <a:pt x="394" y="289"/>
                      <a:pt x="409" y="282"/>
                    </a:cubicBezTo>
                    <a:cubicBezTo>
                      <a:pt x="424" y="277"/>
                      <a:pt x="438" y="270"/>
                      <a:pt x="454" y="265"/>
                    </a:cubicBezTo>
                    <a:cubicBezTo>
                      <a:pt x="485" y="255"/>
                      <a:pt x="514" y="244"/>
                      <a:pt x="545" y="235"/>
                    </a:cubicBezTo>
                    <a:cubicBezTo>
                      <a:pt x="575" y="226"/>
                      <a:pt x="606" y="218"/>
                      <a:pt x="637" y="210"/>
                    </a:cubicBezTo>
                    <a:cubicBezTo>
                      <a:pt x="668" y="204"/>
                      <a:pt x="699" y="196"/>
                      <a:pt x="730" y="191"/>
                    </a:cubicBezTo>
                    <a:cubicBezTo>
                      <a:pt x="828" y="173"/>
                      <a:pt x="927" y="164"/>
                      <a:pt x="1028" y="164"/>
                    </a:cubicBezTo>
                    <a:cubicBezTo>
                      <a:pt x="1055" y="164"/>
                      <a:pt x="1083" y="165"/>
                      <a:pt x="1112" y="166"/>
                    </a:cubicBezTo>
                    <a:cubicBezTo>
                      <a:pt x="1176" y="169"/>
                      <a:pt x="1243" y="175"/>
                      <a:pt x="1308" y="184"/>
                    </a:cubicBezTo>
                    <a:cubicBezTo>
                      <a:pt x="1374" y="193"/>
                      <a:pt x="1442" y="204"/>
                      <a:pt x="1511" y="219"/>
                    </a:cubicBezTo>
                    <a:cubicBezTo>
                      <a:pt x="1484" y="194"/>
                      <a:pt x="1456" y="172"/>
                      <a:pt x="1427" y="153"/>
                    </a:cubicBezTo>
                    <a:cubicBezTo>
                      <a:pt x="1397" y="134"/>
                      <a:pt x="1366" y="117"/>
                      <a:pt x="1333" y="101"/>
                    </a:cubicBezTo>
                    <a:cubicBezTo>
                      <a:pt x="1270" y="70"/>
                      <a:pt x="1201" y="47"/>
                      <a:pt x="1132" y="29"/>
                    </a:cubicBezTo>
                    <a:cubicBezTo>
                      <a:pt x="1052" y="10"/>
                      <a:pt x="968" y="0"/>
                      <a:pt x="885" y="0"/>
                    </a:cubicBezTo>
                    <a:close/>
                  </a:path>
                </a:pathLst>
              </a:custGeom>
              <a:solidFill>
                <a:srgbClr val="DA4731"/>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27" name="Google Shape;1427;p42"/>
              <p:cNvSpPr/>
              <p:nvPr/>
            </p:nvSpPr>
            <p:spPr>
              <a:xfrm>
                <a:off x="3234857" y="1032435"/>
                <a:ext cx="52099" cy="32730"/>
              </a:xfrm>
              <a:custGeom>
                <a:avLst/>
                <a:gdLst/>
                <a:ahLst/>
                <a:cxnLst/>
                <a:rect l="l" t="t" r="r" b="b"/>
                <a:pathLst>
                  <a:path w="1240" h="779" extrusionOk="0">
                    <a:moveTo>
                      <a:pt x="178" y="0"/>
                    </a:moveTo>
                    <a:lnTo>
                      <a:pt x="178" y="0"/>
                    </a:lnTo>
                    <a:cubicBezTo>
                      <a:pt x="178" y="0"/>
                      <a:pt x="1" y="659"/>
                      <a:pt x="517" y="763"/>
                    </a:cubicBezTo>
                    <a:cubicBezTo>
                      <a:pt x="567" y="774"/>
                      <a:pt x="615" y="778"/>
                      <a:pt x="661" y="778"/>
                    </a:cubicBezTo>
                    <a:cubicBezTo>
                      <a:pt x="1046" y="778"/>
                      <a:pt x="1240" y="431"/>
                      <a:pt x="1211" y="101"/>
                    </a:cubicBezTo>
                    <a:lnTo>
                      <a:pt x="178" y="0"/>
                    </a:ln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28" name="Google Shape;1428;p42"/>
              <p:cNvSpPr/>
              <p:nvPr/>
            </p:nvSpPr>
            <p:spPr>
              <a:xfrm>
                <a:off x="3124613" y="1017982"/>
                <a:ext cx="33990" cy="36469"/>
              </a:xfrm>
              <a:custGeom>
                <a:avLst/>
                <a:gdLst/>
                <a:ahLst/>
                <a:cxnLst/>
                <a:rect l="l" t="t" r="r" b="b"/>
                <a:pathLst>
                  <a:path w="809" h="868" extrusionOk="0">
                    <a:moveTo>
                      <a:pt x="290" y="1"/>
                    </a:moveTo>
                    <a:cubicBezTo>
                      <a:pt x="280" y="1"/>
                      <a:pt x="270" y="2"/>
                      <a:pt x="261" y="2"/>
                    </a:cubicBezTo>
                    <a:cubicBezTo>
                      <a:pt x="214" y="5"/>
                      <a:pt x="167" y="14"/>
                      <a:pt x="123" y="30"/>
                    </a:cubicBezTo>
                    <a:cubicBezTo>
                      <a:pt x="80" y="46"/>
                      <a:pt x="38" y="67"/>
                      <a:pt x="1" y="93"/>
                    </a:cubicBezTo>
                    <a:cubicBezTo>
                      <a:pt x="43" y="75"/>
                      <a:pt x="86" y="61"/>
                      <a:pt x="129" y="54"/>
                    </a:cubicBezTo>
                    <a:cubicBezTo>
                      <a:pt x="163" y="47"/>
                      <a:pt x="196" y="44"/>
                      <a:pt x="229" y="44"/>
                    </a:cubicBezTo>
                    <a:cubicBezTo>
                      <a:pt x="240" y="44"/>
                      <a:pt x="250" y="44"/>
                      <a:pt x="261" y="45"/>
                    </a:cubicBezTo>
                    <a:cubicBezTo>
                      <a:pt x="305" y="47"/>
                      <a:pt x="347" y="56"/>
                      <a:pt x="387" y="70"/>
                    </a:cubicBezTo>
                    <a:cubicBezTo>
                      <a:pt x="427" y="85"/>
                      <a:pt x="466" y="102"/>
                      <a:pt x="500" y="128"/>
                    </a:cubicBezTo>
                    <a:cubicBezTo>
                      <a:pt x="509" y="133"/>
                      <a:pt x="517" y="141"/>
                      <a:pt x="525" y="147"/>
                    </a:cubicBezTo>
                    <a:lnTo>
                      <a:pt x="537" y="157"/>
                    </a:lnTo>
                    <a:cubicBezTo>
                      <a:pt x="541" y="160"/>
                      <a:pt x="545" y="164"/>
                      <a:pt x="548" y="167"/>
                    </a:cubicBezTo>
                    <a:cubicBezTo>
                      <a:pt x="556" y="175"/>
                      <a:pt x="564" y="182"/>
                      <a:pt x="571" y="190"/>
                    </a:cubicBezTo>
                    <a:lnTo>
                      <a:pt x="592" y="213"/>
                    </a:lnTo>
                    <a:cubicBezTo>
                      <a:pt x="618" y="245"/>
                      <a:pt x="640" y="281"/>
                      <a:pt x="658" y="320"/>
                    </a:cubicBezTo>
                    <a:cubicBezTo>
                      <a:pt x="677" y="358"/>
                      <a:pt x="692" y="398"/>
                      <a:pt x="702" y="439"/>
                    </a:cubicBezTo>
                    <a:cubicBezTo>
                      <a:pt x="713" y="480"/>
                      <a:pt x="720" y="522"/>
                      <a:pt x="720" y="563"/>
                    </a:cubicBezTo>
                    <a:cubicBezTo>
                      <a:pt x="720" y="604"/>
                      <a:pt x="715" y="644"/>
                      <a:pt x="700" y="677"/>
                    </a:cubicBezTo>
                    <a:cubicBezTo>
                      <a:pt x="686" y="712"/>
                      <a:pt x="661" y="739"/>
                      <a:pt x="630" y="759"/>
                    </a:cubicBezTo>
                    <a:cubicBezTo>
                      <a:pt x="626" y="762"/>
                      <a:pt x="622" y="763"/>
                      <a:pt x="617" y="766"/>
                    </a:cubicBezTo>
                    <a:cubicBezTo>
                      <a:pt x="614" y="769"/>
                      <a:pt x="610" y="770"/>
                      <a:pt x="604" y="772"/>
                    </a:cubicBezTo>
                    <a:lnTo>
                      <a:pt x="591" y="777"/>
                    </a:lnTo>
                    <a:lnTo>
                      <a:pt x="579" y="782"/>
                    </a:lnTo>
                    <a:cubicBezTo>
                      <a:pt x="561" y="787"/>
                      <a:pt x="542" y="789"/>
                      <a:pt x="523" y="789"/>
                    </a:cubicBezTo>
                    <a:cubicBezTo>
                      <a:pt x="485" y="788"/>
                      <a:pt x="444" y="777"/>
                      <a:pt x="408" y="759"/>
                    </a:cubicBezTo>
                    <a:cubicBezTo>
                      <a:pt x="372" y="741"/>
                      <a:pt x="339" y="715"/>
                      <a:pt x="317" y="683"/>
                    </a:cubicBezTo>
                    <a:cubicBezTo>
                      <a:pt x="294" y="652"/>
                      <a:pt x="284" y="613"/>
                      <a:pt x="294" y="575"/>
                    </a:cubicBezTo>
                    <a:cubicBezTo>
                      <a:pt x="295" y="570"/>
                      <a:pt x="297" y="566"/>
                      <a:pt x="299" y="561"/>
                    </a:cubicBezTo>
                    <a:cubicBezTo>
                      <a:pt x="300" y="556"/>
                      <a:pt x="302" y="552"/>
                      <a:pt x="305" y="547"/>
                    </a:cubicBezTo>
                    <a:cubicBezTo>
                      <a:pt x="310" y="538"/>
                      <a:pt x="314" y="528"/>
                      <a:pt x="321" y="520"/>
                    </a:cubicBezTo>
                    <a:lnTo>
                      <a:pt x="329" y="507"/>
                    </a:lnTo>
                    <a:lnTo>
                      <a:pt x="339" y="495"/>
                    </a:lnTo>
                    <a:cubicBezTo>
                      <a:pt x="342" y="491"/>
                      <a:pt x="347" y="488"/>
                      <a:pt x="350" y="485"/>
                    </a:cubicBezTo>
                    <a:cubicBezTo>
                      <a:pt x="355" y="481"/>
                      <a:pt x="358" y="478"/>
                      <a:pt x="362" y="476"/>
                    </a:cubicBezTo>
                    <a:cubicBezTo>
                      <a:pt x="375" y="468"/>
                      <a:pt x="389" y="465"/>
                      <a:pt x="404" y="465"/>
                    </a:cubicBezTo>
                    <a:cubicBezTo>
                      <a:pt x="431" y="465"/>
                      <a:pt x="459" y="476"/>
                      <a:pt x="482" y="494"/>
                    </a:cubicBezTo>
                    <a:cubicBezTo>
                      <a:pt x="467" y="476"/>
                      <a:pt x="448" y="462"/>
                      <a:pt x="425" y="454"/>
                    </a:cubicBezTo>
                    <a:cubicBezTo>
                      <a:pt x="414" y="450"/>
                      <a:pt x="402" y="447"/>
                      <a:pt x="389" y="447"/>
                    </a:cubicBezTo>
                    <a:cubicBezTo>
                      <a:pt x="377" y="447"/>
                      <a:pt x="364" y="450"/>
                      <a:pt x="353" y="454"/>
                    </a:cubicBezTo>
                    <a:cubicBezTo>
                      <a:pt x="346" y="456"/>
                      <a:pt x="341" y="459"/>
                      <a:pt x="335" y="462"/>
                    </a:cubicBezTo>
                    <a:cubicBezTo>
                      <a:pt x="330" y="466"/>
                      <a:pt x="324" y="468"/>
                      <a:pt x="320" y="473"/>
                    </a:cubicBezTo>
                    <a:lnTo>
                      <a:pt x="306" y="485"/>
                    </a:lnTo>
                    <a:lnTo>
                      <a:pt x="293" y="499"/>
                    </a:lnTo>
                    <a:cubicBezTo>
                      <a:pt x="284" y="508"/>
                      <a:pt x="279" y="518"/>
                      <a:pt x="272" y="528"/>
                    </a:cubicBezTo>
                    <a:cubicBezTo>
                      <a:pt x="267" y="533"/>
                      <a:pt x="265" y="538"/>
                      <a:pt x="261" y="544"/>
                    </a:cubicBezTo>
                    <a:cubicBezTo>
                      <a:pt x="259" y="549"/>
                      <a:pt x="256" y="556"/>
                      <a:pt x="253" y="562"/>
                    </a:cubicBezTo>
                    <a:cubicBezTo>
                      <a:pt x="244" y="585"/>
                      <a:pt x="239" y="612"/>
                      <a:pt x="243" y="639"/>
                    </a:cubicBezTo>
                    <a:cubicBezTo>
                      <a:pt x="245" y="666"/>
                      <a:pt x="255" y="691"/>
                      <a:pt x="267" y="714"/>
                    </a:cubicBezTo>
                    <a:cubicBezTo>
                      <a:pt x="293" y="759"/>
                      <a:pt x="332" y="794"/>
                      <a:pt x="375" y="819"/>
                    </a:cubicBezTo>
                    <a:cubicBezTo>
                      <a:pt x="418" y="845"/>
                      <a:pt x="467" y="862"/>
                      <a:pt x="519" y="866"/>
                    </a:cubicBezTo>
                    <a:cubicBezTo>
                      <a:pt x="525" y="867"/>
                      <a:pt x="531" y="867"/>
                      <a:pt x="538" y="867"/>
                    </a:cubicBezTo>
                    <a:cubicBezTo>
                      <a:pt x="558" y="867"/>
                      <a:pt x="578" y="865"/>
                      <a:pt x="598" y="860"/>
                    </a:cubicBezTo>
                    <a:lnTo>
                      <a:pt x="618" y="855"/>
                    </a:lnTo>
                    <a:lnTo>
                      <a:pt x="637" y="848"/>
                    </a:lnTo>
                    <a:cubicBezTo>
                      <a:pt x="643" y="845"/>
                      <a:pt x="649" y="843"/>
                      <a:pt x="655" y="840"/>
                    </a:cubicBezTo>
                    <a:cubicBezTo>
                      <a:pt x="660" y="837"/>
                      <a:pt x="666" y="834"/>
                      <a:pt x="672" y="831"/>
                    </a:cubicBezTo>
                    <a:cubicBezTo>
                      <a:pt x="696" y="818"/>
                      <a:pt x="717" y="801"/>
                      <a:pt x="735" y="781"/>
                    </a:cubicBezTo>
                    <a:cubicBezTo>
                      <a:pt x="754" y="761"/>
                      <a:pt x="768" y="737"/>
                      <a:pt x="780" y="713"/>
                    </a:cubicBezTo>
                    <a:cubicBezTo>
                      <a:pt x="791" y="688"/>
                      <a:pt x="798" y="663"/>
                      <a:pt x="802" y="638"/>
                    </a:cubicBezTo>
                    <a:cubicBezTo>
                      <a:pt x="807" y="612"/>
                      <a:pt x="809" y="587"/>
                      <a:pt x="809" y="562"/>
                    </a:cubicBezTo>
                    <a:cubicBezTo>
                      <a:pt x="806" y="461"/>
                      <a:pt x="777" y="368"/>
                      <a:pt x="733" y="282"/>
                    </a:cubicBezTo>
                    <a:cubicBezTo>
                      <a:pt x="710" y="240"/>
                      <a:pt x="684" y="198"/>
                      <a:pt x="651" y="163"/>
                    </a:cubicBezTo>
                    <a:cubicBezTo>
                      <a:pt x="617" y="126"/>
                      <a:pt x="579" y="95"/>
                      <a:pt x="538" y="69"/>
                    </a:cubicBezTo>
                    <a:lnTo>
                      <a:pt x="506" y="52"/>
                    </a:lnTo>
                    <a:lnTo>
                      <a:pt x="472" y="37"/>
                    </a:lnTo>
                    <a:cubicBezTo>
                      <a:pt x="461" y="32"/>
                      <a:pt x="450" y="29"/>
                      <a:pt x="438" y="25"/>
                    </a:cubicBezTo>
                    <a:lnTo>
                      <a:pt x="421" y="19"/>
                    </a:lnTo>
                    <a:lnTo>
                      <a:pt x="403" y="15"/>
                    </a:lnTo>
                    <a:cubicBezTo>
                      <a:pt x="380" y="9"/>
                      <a:pt x="356" y="5"/>
                      <a:pt x="333" y="3"/>
                    </a:cubicBezTo>
                    <a:lnTo>
                      <a:pt x="297" y="1"/>
                    </a:lnTo>
                    <a:cubicBezTo>
                      <a:pt x="294" y="1"/>
                      <a:pt x="292" y="1"/>
                      <a:pt x="290" y="1"/>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29" name="Google Shape;1429;p42"/>
              <p:cNvSpPr/>
              <p:nvPr/>
            </p:nvSpPr>
            <p:spPr>
              <a:xfrm>
                <a:off x="3266536" y="1092137"/>
                <a:ext cx="19747" cy="7857"/>
              </a:xfrm>
              <a:custGeom>
                <a:avLst/>
                <a:gdLst/>
                <a:ahLst/>
                <a:cxnLst/>
                <a:rect l="l" t="t" r="r" b="b"/>
                <a:pathLst>
                  <a:path w="470" h="187" extrusionOk="0">
                    <a:moveTo>
                      <a:pt x="469" y="1"/>
                    </a:moveTo>
                    <a:cubicBezTo>
                      <a:pt x="431" y="27"/>
                      <a:pt x="394" y="49"/>
                      <a:pt x="357" y="66"/>
                    </a:cubicBezTo>
                    <a:cubicBezTo>
                      <a:pt x="321" y="84"/>
                      <a:pt x="284" y="96"/>
                      <a:pt x="246" y="102"/>
                    </a:cubicBezTo>
                    <a:cubicBezTo>
                      <a:pt x="228" y="106"/>
                      <a:pt x="209" y="108"/>
                      <a:pt x="190" y="108"/>
                    </a:cubicBezTo>
                    <a:cubicBezTo>
                      <a:pt x="186" y="108"/>
                      <a:pt x="183" y="109"/>
                      <a:pt x="179" y="109"/>
                    </a:cubicBezTo>
                    <a:cubicBezTo>
                      <a:pt x="173" y="109"/>
                      <a:pt x="166" y="108"/>
                      <a:pt x="160" y="108"/>
                    </a:cubicBezTo>
                    <a:cubicBezTo>
                      <a:pt x="150" y="107"/>
                      <a:pt x="140" y="108"/>
                      <a:pt x="129" y="106"/>
                    </a:cubicBezTo>
                    <a:cubicBezTo>
                      <a:pt x="89" y="104"/>
                      <a:pt x="46" y="96"/>
                      <a:pt x="0" y="89"/>
                    </a:cubicBezTo>
                    <a:lnTo>
                      <a:pt x="0" y="89"/>
                    </a:lnTo>
                    <a:cubicBezTo>
                      <a:pt x="30" y="126"/>
                      <a:pt x="70" y="152"/>
                      <a:pt x="115" y="169"/>
                    </a:cubicBezTo>
                    <a:cubicBezTo>
                      <a:pt x="138" y="178"/>
                      <a:pt x="162" y="183"/>
                      <a:pt x="186" y="185"/>
                    </a:cubicBezTo>
                    <a:cubicBezTo>
                      <a:pt x="198" y="187"/>
                      <a:pt x="212" y="187"/>
                      <a:pt x="224" y="187"/>
                    </a:cubicBezTo>
                    <a:cubicBezTo>
                      <a:pt x="236" y="186"/>
                      <a:pt x="248" y="185"/>
                      <a:pt x="261" y="182"/>
                    </a:cubicBezTo>
                    <a:cubicBezTo>
                      <a:pt x="310" y="174"/>
                      <a:pt x="356" y="151"/>
                      <a:pt x="393" y="119"/>
                    </a:cubicBezTo>
                    <a:cubicBezTo>
                      <a:pt x="429" y="87"/>
                      <a:pt x="458" y="47"/>
                      <a:pt x="469" y="1"/>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30" name="Google Shape;1430;p42"/>
              <p:cNvSpPr/>
              <p:nvPr/>
            </p:nvSpPr>
            <p:spPr>
              <a:xfrm>
                <a:off x="3285988" y="932946"/>
                <a:ext cx="56720" cy="30839"/>
              </a:xfrm>
              <a:custGeom>
                <a:avLst/>
                <a:gdLst/>
                <a:ahLst/>
                <a:cxnLst/>
                <a:rect l="l" t="t" r="r" b="b"/>
                <a:pathLst>
                  <a:path w="1350" h="734" extrusionOk="0">
                    <a:moveTo>
                      <a:pt x="710" y="0"/>
                    </a:moveTo>
                    <a:cubicBezTo>
                      <a:pt x="177" y="0"/>
                      <a:pt x="1" y="638"/>
                      <a:pt x="1" y="638"/>
                    </a:cubicBezTo>
                    <a:cubicBezTo>
                      <a:pt x="175" y="705"/>
                      <a:pt x="333" y="733"/>
                      <a:pt x="475" y="733"/>
                    </a:cubicBezTo>
                    <a:cubicBezTo>
                      <a:pt x="907" y="733"/>
                      <a:pt x="1196" y="473"/>
                      <a:pt x="1350" y="246"/>
                    </a:cubicBezTo>
                    <a:cubicBezTo>
                      <a:pt x="1095" y="67"/>
                      <a:pt x="884" y="0"/>
                      <a:pt x="710"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31" name="Google Shape;1431;p42"/>
              <p:cNvSpPr/>
              <p:nvPr/>
            </p:nvSpPr>
            <p:spPr>
              <a:xfrm>
                <a:off x="3296870" y="933408"/>
                <a:ext cx="31637" cy="29537"/>
              </a:xfrm>
              <a:custGeom>
                <a:avLst/>
                <a:gdLst/>
                <a:ahLst/>
                <a:cxnLst/>
                <a:rect l="l" t="t" r="r" b="b"/>
                <a:pathLst>
                  <a:path w="753" h="703" extrusionOk="0">
                    <a:moveTo>
                      <a:pt x="372" y="0"/>
                    </a:moveTo>
                    <a:cubicBezTo>
                      <a:pt x="345" y="0"/>
                      <a:pt x="318" y="3"/>
                      <a:pt x="291" y="10"/>
                    </a:cubicBezTo>
                    <a:cubicBezTo>
                      <a:pt x="109" y="56"/>
                      <a:pt x="0" y="246"/>
                      <a:pt x="47" y="435"/>
                    </a:cubicBezTo>
                    <a:cubicBezTo>
                      <a:pt x="87" y="595"/>
                      <a:pt x="227" y="702"/>
                      <a:pt x="379" y="702"/>
                    </a:cubicBezTo>
                    <a:cubicBezTo>
                      <a:pt x="406" y="702"/>
                      <a:pt x="433" y="699"/>
                      <a:pt x="460" y="692"/>
                    </a:cubicBezTo>
                    <a:cubicBezTo>
                      <a:pt x="642" y="646"/>
                      <a:pt x="752" y="456"/>
                      <a:pt x="705" y="268"/>
                    </a:cubicBezTo>
                    <a:cubicBezTo>
                      <a:pt x="665" y="107"/>
                      <a:pt x="525" y="0"/>
                      <a:pt x="372" y="0"/>
                    </a:cubicBezTo>
                    <a:close/>
                  </a:path>
                </a:pathLst>
              </a:custGeom>
              <a:solidFill>
                <a:srgbClr val="AD362A"/>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32" name="Google Shape;1432;p42"/>
              <p:cNvSpPr/>
              <p:nvPr/>
            </p:nvSpPr>
            <p:spPr>
              <a:xfrm>
                <a:off x="3293257" y="926098"/>
                <a:ext cx="42477" cy="11764"/>
              </a:xfrm>
              <a:custGeom>
                <a:avLst/>
                <a:gdLst/>
                <a:ahLst/>
                <a:cxnLst/>
                <a:rect l="l" t="t" r="r" b="b"/>
                <a:pathLst>
                  <a:path w="1011" h="280" extrusionOk="0">
                    <a:moveTo>
                      <a:pt x="537" y="0"/>
                    </a:moveTo>
                    <a:cubicBezTo>
                      <a:pt x="518" y="0"/>
                      <a:pt x="499" y="1"/>
                      <a:pt x="480" y="3"/>
                    </a:cubicBezTo>
                    <a:cubicBezTo>
                      <a:pt x="383" y="11"/>
                      <a:pt x="289" y="40"/>
                      <a:pt x="206" y="87"/>
                    </a:cubicBezTo>
                    <a:cubicBezTo>
                      <a:pt x="164" y="111"/>
                      <a:pt x="126" y="139"/>
                      <a:pt x="91" y="171"/>
                    </a:cubicBezTo>
                    <a:cubicBezTo>
                      <a:pt x="57" y="203"/>
                      <a:pt x="24" y="238"/>
                      <a:pt x="1" y="279"/>
                    </a:cubicBezTo>
                    <a:cubicBezTo>
                      <a:pt x="74" y="223"/>
                      <a:pt x="153" y="178"/>
                      <a:pt x="234" y="144"/>
                    </a:cubicBezTo>
                    <a:cubicBezTo>
                      <a:pt x="315" y="112"/>
                      <a:pt x="400" y="91"/>
                      <a:pt x="486" y="84"/>
                    </a:cubicBezTo>
                    <a:cubicBezTo>
                      <a:pt x="510" y="82"/>
                      <a:pt x="534" y="81"/>
                      <a:pt x="558" y="81"/>
                    </a:cubicBezTo>
                    <a:cubicBezTo>
                      <a:pt x="621" y="81"/>
                      <a:pt x="685" y="88"/>
                      <a:pt x="748" y="100"/>
                    </a:cubicBezTo>
                    <a:cubicBezTo>
                      <a:pt x="835" y="115"/>
                      <a:pt x="922" y="142"/>
                      <a:pt x="1010" y="171"/>
                    </a:cubicBezTo>
                    <a:cubicBezTo>
                      <a:pt x="938" y="112"/>
                      <a:pt x="854" y="67"/>
                      <a:pt x="764" y="38"/>
                    </a:cubicBezTo>
                    <a:cubicBezTo>
                      <a:pt x="692" y="13"/>
                      <a:pt x="614" y="0"/>
                      <a:pt x="537" y="0"/>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33" name="Google Shape;1433;p42"/>
              <p:cNvSpPr/>
              <p:nvPr/>
            </p:nvSpPr>
            <p:spPr>
              <a:xfrm>
                <a:off x="3311785" y="942399"/>
                <a:ext cx="11512" cy="10756"/>
              </a:xfrm>
              <a:custGeom>
                <a:avLst/>
                <a:gdLst/>
                <a:ahLst/>
                <a:cxnLst/>
                <a:rect l="l" t="t" r="r" b="b"/>
                <a:pathLst>
                  <a:path w="274" h="256" extrusionOk="0">
                    <a:moveTo>
                      <a:pt x="135" y="0"/>
                    </a:moveTo>
                    <a:cubicBezTo>
                      <a:pt x="126" y="0"/>
                      <a:pt x="116" y="2"/>
                      <a:pt x="106" y="4"/>
                    </a:cubicBezTo>
                    <a:cubicBezTo>
                      <a:pt x="40" y="21"/>
                      <a:pt x="1" y="90"/>
                      <a:pt x="17" y="159"/>
                    </a:cubicBezTo>
                    <a:cubicBezTo>
                      <a:pt x="32" y="217"/>
                      <a:pt x="83" y="256"/>
                      <a:pt x="138" y="256"/>
                    </a:cubicBezTo>
                    <a:cubicBezTo>
                      <a:pt x="148" y="256"/>
                      <a:pt x="158" y="255"/>
                      <a:pt x="167" y="252"/>
                    </a:cubicBezTo>
                    <a:cubicBezTo>
                      <a:pt x="233" y="235"/>
                      <a:pt x="273" y="166"/>
                      <a:pt x="256" y="98"/>
                    </a:cubicBezTo>
                    <a:cubicBezTo>
                      <a:pt x="241" y="39"/>
                      <a:pt x="191" y="0"/>
                      <a:pt x="135"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34" name="Google Shape;1434;p42"/>
              <p:cNvSpPr/>
              <p:nvPr/>
            </p:nvSpPr>
            <p:spPr>
              <a:xfrm>
                <a:off x="3164064" y="961935"/>
                <a:ext cx="67686" cy="31469"/>
              </a:xfrm>
              <a:custGeom>
                <a:avLst/>
                <a:gdLst/>
                <a:ahLst/>
                <a:cxnLst/>
                <a:rect l="l" t="t" r="r" b="b"/>
                <a:pathLst>
                  <a:path w="1611" h="749" extrusionOk="0">
                    <a:moveTo>
                      <a:pt x="916" y="0"/>
                    </a:moveTo>
                    <a:cubicBezTo>
                      <a:pt x="633" y="0"/>
                      <a:pt x="302" y="143"/>
                      <a:pt x="1" y="634"/>
                    </a:cubicBezTo>
                    <a:cubicBezTo>
                      <a:pt x="149" y="697"/>
                      <a:pt x="342" y="748"/>
                      <a:pt x="558" y="748"/>
                    </a:cubicBezTo>
                    <a:cubicBezTo>
                      <a:pt x="881" y="748"/>
                      <a:pt x="1255" y="634"/>
                      <a:pt x="1611" y="276"/>
                    </a:cubicBezTo>
                    <a:cubicBezTo>
                      <a:pt x="1611" y="276"/>
                      <a:pt x="1309" y="0"/>
                      <a:pt x="916"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35" name="Google Shape;1435;p42"/>
              <p:cNvSpPr/>
              <p:nvPr/>
            </p:nvSpPr>
            <p:spPr>
              <a:xfrm>
                <a:off x="3180575" y="960129"/>
                <a:ext cx="36259" cy="33864"/>
              </a:xfrm>
              <a:custGeom>
                <a:avLst/>
                <a:gdLst/>
                <a:ahLst/>
                <a:cxnLst/>
                <a:rect l="l" t="t" r="r" b="b"/>
                <a:pathLst>
                  <a:path w="863" h="806" extrusionOk="0">
                    <a:moveTo>
                      <a:pt x="426" y="0"/>
                    </a:moveTo>
                    <a:cubicBezTo>
                      <a:pt x="396" y="0"/>
                      <a:pt x="365" y="4"/>
                      <a:pt x="334" y="12"/>
                    </a:cubicBezTo>
                    <a:cubicBezTo>
                      <a:pt x="126" y="65"/>
                      <a:pt x="0" y="283"/>
                      <a:pt x="55" y="499"/>
                    </a:cubicBezTo>
                    <a:cubicBezTo>
                      <a:pt x="100" y="682"/>
                      <a:pt x="260" y="806"/>
                      <a:pt x="436" y="806"/>
                    </a:cubicBezTo>
                    <a:cubicBezTo>
                      <a:pt x="466" y="806"/>
                      <a:pt x="498" y="802"/>
                      <a:pt x="529" y="794"/>
                    </a:cubicBezTo>
                    <a:cubicBezTo>
                      <a:pt x="737" y="742"/>
                      <a:pt x="862" y="523"/>
                      <a:pt x="809" y="308"/>
                    </a:cubicBezTo>
                    <a:cubicBezTo>
                      <a:pt x="763" y="123"/>
                      <a:pt x="602" y="0"/>
                      <a:pt x="426" y="0"/>
                    </a:cubicBezTo>
                    <a:close/>
                  </a:path>
                </a:pathLst>
              </a:custGeom>
              <a:solidFill>
                <a:srgbClr val="AD362A"/>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36" name="Google Shape;1436;p42"/>
              <p:cNvSpPr/>
              <p:nvPr/>
            </p:nvSpPr>
            <p:spPr>
              <a:xfrm>
                <a:off x="3166333" y="955549"/>
                <a:ext cx="46721" cy="20713"/>
              </a:xfrm>
              <a:custGeom>
                <a:avLst/>
                <a:gdLst/>
                <a:ahLst/>
                <a:cxnLst/>
                <a:rect l="l" t="t" r="r" b="b"/>
                <a:pathLst>
                  <a:path w="1112" h="493" extrusionOk="0">
                    <a:moveTo>
                      <a:pt x="809" y="0"/>
                    </a:moveTo>
                    <a:cubicBezTo>
                      <a:pt x="804" y="0"/>
                      <a:pt x="800" y="0"/>
                      <a:pt x="795" y="0"/>
                    </a:cubicBezTo>
                    <a:cubicBezTo>
                      <a:pt x="686" y="1"/>
                      <a:pt x="577" y="23"/>
                      <a:pt x="475" y="65"/>
                    </a:cubicBezTo>
                    <a:cubicBezTo>
                      <a:pt x="424" y="86"/>
                      <a:pt x="374" y="110"/>
                      <a:pt x="329" y="140"/>
                    </a:cubicBezTo>
                    <a:lnTo>
                      <a:pt x="312" y="151"/>
                    </a:lnTo>
                    <a:lnTo>
                      <a:pt x="295" y="163"/>
                    </a:lnTo>
                    <a:cubicBezTo>
                      <a:pt x="284" y="170"/>
                      <a:pt x="272" y="178"/>
                      <a:pt x="262" y="187"/>
                    </a:cubicBezTo>
                    <a:cubicBezTo>
                      <a:pt x="241" y="204"/>
                      <a:pt x="219" y="220"/>
                      <a:pt x="199" y="239"/>
                    </a:cubicBezTo>
                    <a:cubicBezTo>
                      <a:pt x="119" y="313"/>
                      <a:pt x="51" y="397"/>
                      <a:pt x="1" y="493"/>
                    </a:cubicBezTo>
                    <a:cubicBezTo>
                      <a:pt x="80" y="420"/>
                      <a:pt x="159" y="352"/>
                      <a:pt x="243" y="294"/>
                    </a:cubicBezTo>
                    <a:cubicBezTo>
                      <a:pt x="253" y="286"/>
                      <a:pt x="264" y="279"/>
                      <a:pt x="274" y="272"/>
                    </a:cubicBezTo>
                    <a:lnTo>
                      <a:pt x="306" y="251"/>
                    </a:lnTo>
                    <a:lnTo>
                      <a:pt x="339" y="231"/>
                    </a:lnTo>
                    <a:lnTo>
                      <a:pt x="355" y="221"/>
                    </a:lnTo>
                    <a:lnTo>
                      <a:pt x="372" y="212"/>
                    </a:lnTo>
                    <a:lnTo>
                      <a:pt x="405" y="194"/>
                    </a:lnTo>
                    <a:lnTo>
                      <a:pt x="439" y="177"/>
                    </a:lnTo>
                    <a:cubicBezTo>
                      <a:pt x="450" y="171"/>
                      <a:pt x="462" y="167"/>
                      <a:pt x="473" y="161"/>
                    </a:cubicBezTo>
                    <a:cubicBezTo>
                      <a:pt x="484" y="156"/>
                      <a:pt x="497" y="151"/>
                      <a:pt x="508" y="147"/>
                    </a:cubicBezTo>
                    <a:cubicBezTo>
                      <a:pt x="601" y="108"/>
                      <a:pt x="699" y="83"/>
                      <a:pt x="800" y="69"/>
                    </a:cubicBezTo>
                    <a:cubicBezTo>
                      <a:pt x="861" y="61"/>
                      <a:pt x="921" y="56"/>
                      <a:pt x="983" y="56"/>
                    </a:cubicBezTo>
                    <a:cubicBezTo>
                      <a:pt x="1025" y="56"/>
                      <a:pt x="1068" y="58"/>
                      <a:pt x="1111" y="63"/>
                    </a:cubicBezTo>
                    <a:cubicBezTo>
                      <a:pt x="1063" y="39"/>
                      <a:pt x="1011" y="25"/>
                      <a:pt x="958" y="14"/>
                    </a:cubicBezTo>
                    <a:cubicBezTo>
                      <a:pt x="909" y="5"/>
                      <a:pt x="859" y="0"/>
                      <a:pt x="809" y="0"/>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37" name="Google Shape;1437;p42"/>
              <p:cNvSpPr/>
              <p:nvPr/>
            </p:nvSpPr>
            <p:spPr>
              <a:xfrm>
                <a:off x="3201078" y="970506"/>
                <a:ext cx="11470" cy="10714"/>
              </a:xfrm>
              <a:custGeom>
                <a:avLst/>
                <a:gdLst/>
                <a:ahLst/>
                <a:cxnLst/>
                <a:rect l="l" t="t" r="r" b="b"/>
                <a:pathLst>
                  <a:path w="273" h="255" extrusionOk="0">
                    <a:moveTo>
                      <a:pt x="135" y="0"/>
                    </a:moveTo>
                    <a:cubicBezTo>
                      <a:pt x="126" y="0"/>
                      <a:pt x="116" y="1"/>
                      <a:pt x="106" y="4"/>
                    </a:cubicBezTo>
                    <a:cubicBezTo>
                      <a:pt x="41" y="20"/>
                      <a:pt x="1" y="89"/>
                      <a:pt x="18" y="158"/>
                    </a:cubicBezTo>
                    <a:cubicBezTo>
                      <a:pt x="32" y="216"/>
                      <a:pt x="83" y="255"/>
                      <a:pt x="138" y="255"/>
                    </a:cubicBezTo>
                    <a:cubicBezTo>
                      <a:pt x="148" y="255"/>
                      <a:pt x="158" y="253"/>
                      <a:pt x="167" y="251"/>
                    </a:cubicBezTo>
                    <a:cubicBezTo>
                      <a:pt x="234" y="234"/>
                      <a:pt x="273" y="165"/>
                      <a:pt x="256" y="97"/>
                    </a:cubicBezTo>
                    <a:cubicBezTo>
                      <a:pt x="241" y="39"/>
                      <a:pt x="190" y="0"/>
                      <a:pt x="135"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38" name="Google Shape;1438;p42"/>
              <p:cNvSpPr/>
              <p:nvPr/>
            </p:nvSpPr>
            <p:spPr>
              <a:xfrm>
                <a:off x="3004159" y="782872"/>
                <a:ext cx="353472" cy="225579"/>
              </a:xfrm>
              <a:custGeom>
                <a:avLst/>
                <a:gdLst/>
                <a:ahLst/>
                <a:cxnLst/>
                <a:rect l="l" t="t" r="r" b="b"/>
                <a:pathLst>
                  <a:path w="8413" h="5369" extrusionOk="0">
                    <a:moveTo>
                      <a:pt x="5831" y="1"/>
                    </a:moveTo>
                    <a:cubicBezTo>
                      <a:pt x="5607" y="1"/>
                      <a:pt x="5366" y="40"/>
                      <a:pt x="5111" y="125"/>
                    </a:cubicBezTo>
                    <a:cubicBezTo>
                      <a:pt x="4898" y="43"/>
                      <a:pt x="4673" y="4"/>
                      <a:pt x="4443" y="4"/>
                    </a:cubicBezTo>
                    <a:cubicBezTo>
                      <a:pt x="2403" y="4"/>
                      <a:pt x="1" y="3036"/>
                      <a:pt x="2752" y="5368"/>
                    </a:cubicBezTo>
                    <a:cubicBezTo>
                      <a:pt x="2897" y="5225"/>
                      <a:pt x="2998" y="5147"/>
                      <a:pt x="3269" y="5147"/>
                    </a:cubicBezTo>
                    <a:cubicBezTo>
                      <a:pt x="3347" y="5147"/>
                      <a:pt x="3439" y="5154"/>
                      <a:pt x="3550" y="5167"/>
                    </a:cubicBezTo>
                    <a:cubicBezTo>
                      <a:pt x="3550" y="5167"/>
                      <a:pt x="4932" y="3451"/>
                      <a:pt x="5566" y="1784"/>
                    </a:cubicBezTo>
                    <a:cubicBezTo>
                      <a:pt x="6187" y="2282"/>
                      <a:pt x="6813" y="3308"/>
                      <a:pt x="8166" y="3625"/>
                    </a:cubicBezTo>
                    <a:cubicBezTo>
                      <a:pt x="8413" y="2440"/>
                      <a:pt x="7607" y="1"/>
                      <a:pt x="5831" y="1"/>
                    </a:cubicBezTo>
                    <a:close/>
                  </a:path>
                </a:pathLst>
              </a:custGeom>
              <a:solidFill>
                <a:srgbClr val="E25142"/>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39" name="Google Shape;1439;p42"/>
              <p:cNvSpPr/>
              <p:nvPr/>
            </p:nvSpPr>
            <p:spPr>
              <a:xfrm>
                <a:off x="3022435" y="790771"/>
                <a:ext cx="90626" cy="90584"/>
              </a:xfrm>
              <a:custGeom>
                <a:avLst/>
                <a:gdLst/>
                <a:ahLst/>
                <a:cxnLst/>
                <a:rect l="l" t="t" r="r" b="b"/>
                <a:pathLst>
                  <a:path w="2157" h="2156" extrusionOk="0">
                    <a:moveTo>
                      <a:pt x="1078" y="0"/>
                    </a:moveTo>
                    <a:cubicBezTo>
                      <a:pt x="482" y="0"/>
                      <a:pt x="0" y="483"/>
                      <a:pt x="0" y="1078"/>
                    </a:cubicBezTo>
                    <a:cubicBezTo>
                      <a:pt x="0" y="1674"/>
                      <a:pt x="482" y="2156"/>
                      <a:pt x="1078" y="2156"/>
                    </a:cubicBezTo>
                    <a:cubicBezTo>
                      <a:pt x="1673" y="2156"/>
                      <a:pt x="2156" y="1674"/>
                      <a:pt x="2156" y="1078"/>
                    </a:cubicBezTo>
                    <a:cubicBezTo>
                      <a:pt x="2156" y="483"/>
                      <a:pt x="1673" y="0"/>
                      <a:pt x="1078" y="0"/>
                    </a:cubicBezTo>
                    <a:close/>
                  </a:path>
                </a:pathLst>
              </a:custGeom>
              <a:solidFill>
                <a:srgbClr val="E25142"/>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40" name="Google Shape;1440;p42"/>
              <p:cNvSpPr/>
              <p:nvPr/>
            </p:nvSpPr>
            <p:spPr>
              <a:xfrm>
                <a:off x="3247966" y="737581"/>
                <a:ext cx="90626" cy="90626"/>
              </a:xfrm>
              <a:custGeom>
                <a:avLst/>
                <a:gdLst/>
                <a:ahLst/>
                <a:cxnLst/>
                <a:rect l="l" t="t" r="r" b="b"/>
                <a:pathLst>
                  <a:path w="2157" h="2157" extrusionOk="0">
                    <a:moveTo>
                      <a:pt x="1079" y="1"/>
                    </a:moveTo>
                    <a:cubicBezTo>
                      <a:pt x="483" y="1"/>
                      <a:pt x="0" y="484"/>
                      <a:pt x="0" y="1079"/>
                    </a:cubicBezTo>
                    <a:cubicBezTo>
                      <a:pt x="0" y="1675"/>
                      <a:pt x="483" y="2157"/>
                      <a:pt x="1079" y="2157"/>
                    </a:cubicBezTo>
                    <a:cubicBezTo>
                      <a:pt x="1674" y="2157"/>
                      <a:pt x="2156" y="1675"/>
                      <a:pt x="2156" y="1079"/>
                    </a:cubicBezTo>
                    <a:cubicBezTo>
                      <a:pt x="2156" y="484"/>
                      <a:pt x="1674" y="1"/>
                      <a:pt x="1079" y="1"/>
                    </a:cubicBezTo>
                    <a:close/>
                  </a:path>
                </a:pathLst>
              </a:custGeom>
              <a:solidFill>
                <a:srgbClr val="E25142"/>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41" name="Google Shape;1441;p42"/>
              <p:cNvSpPr/>
              <p:nvPr/>
            </p:nvSpPr>
            <p:spPr>
              <a:xfrm>
                <a:off x="3118815" y="1437953"/>
                <a:ext cx="107768" cy="32394"/>
              </a:xfrm>
              <a:custGeom>
                <a:avLst/>
                <a:gdLst/>
                <a:ahLst/>
                <a:cxnLst/>
                <a:rect l="l" t="t" r="r" b="b"/>
                <a:pathLst>
                  <a:path w="2565" h="771" extrusionOk="0">
                    <a:moveTo>
                      <a:pt x="0" y="1"/>
                    </a:moveTo>
                    <a:lnTo>
                      <a:pt x="0" y="1"/>
                    </a:lnTo>
                    <a:cubicBezTo>
                      <a:pt x="64" y="101"/>
                      <a:pt x="144" y="189"/>
                      <a:pt x="230" y="271"/>
                    </a:cubicBezTo>
                    <a:cubicBezTo>
                      <a:pt x="316" y="354"/>
                      <a:pt x="411" y="426"/>
                      <a:pt x="513" y="490"/>
                    </a:cubicBezTo>
                    <a:cubicBezTo>
                      <a:pt x="715" y="617"/>
                      <a:pt x="944" y="705"/>
                      <a:pt x="1181" y="744"/>
                    </a:cubicBezTo>
                    <a:cubicBezTo>
                      <a:pt x="1211" y="750"/>
                      <a:pt x="1241" y="753"/>
                      <a:pt x="1271" y="756"/>
                    </a:cubicBezTo>
                    <a:lnTo>
                      <a:pt x="1315" y="761"/>
                    </a:lnTo>
                    <a:cubicBezTo>
                      <a:pt x="1330" y="764"/>
                      <a:pt x="1346" y="764"/>
                      <a:pt x="1360" y="765"/>
                    </a:cubicBezTo>
                    <a:cubicBezTo>
                      <a:pt x="1390" y="767"/>
                      <a:pt x="1420" y="768"/>
                      <a:pt x="1450" y="770"/>
                    </a:cubicBezTo>
                    <a:cubicBezTo>
                      <a:pt x="1480" y="770"/>
                      <a:pt x="1510" y="770"/>
                      <a:pt x="1540" y="769"/>
                    </a:cubicBezTo>
                    <a:cubicBezTo>
                      <a:pt x="1660" y="766"/>
                      <a:pt x="1780" y="755"/>
                      <a:pt x="1896" y="730"/>
                    </a:cubicBezTo>
                    <a:cubicBezTo>
                      <a:pt x="2131" y="684"/>
                      <a:pt x="2356" y="602"/>
                      <a:pt x="2565" y="493"/>
                    </a:cubicBezTo>
                    <a:lnTo>
                      <a:pt x="2565" y="493"/>
                    </a:lnTo>
                    <a:cubicBezTo>
                      <a:pt x="2343" y="573"/>
                      <a:pt x="2116" y="636"/>
                      <a:pt x="1886" y="670"/>
                    </a:cubicBezTo>
                    <a:cubicBezTo>
                      <a:pt x="1828" y="680"/>
                      <a:pt x="1771" y="684"/>
                      <a:pt x="1712" y="690"/>
                    </a:cubicBezTo>
                    <a:cubicBezTo>
                      <a:pt x="1705" y="691"/>
                      <a:pt x="1698" y="691"/>
                      <a:pt x="1691" y="691"/>
                    </a:cubicBezTo>
                    <a:lnTo>
                      <a:pt x="1670" y="692"/>
                    </a:lnTo>
                    <a:lnTo>
                      <a:pt x="1626" y="694"/>
                    </a:lnTo>
                    <a:cubicBezTo>
                      <a:pt x="1604" y="695"/>
                      <a:pt x="1582" y="696"/>
                      <a:pt x="1560" y="696"/>
                    </a:cubicBezTo>
                    <a:cubicBezTo>
                      <a:pt x="1553" y="696"/>
                      <a:pt x="1546" y="696"/>
                      <a:pt x="1539" y="696"/>
                    </a:cubicBezTo>
                    <a:cubicBezTo>
                      <a:pt x="1511" y="695"/>
                      <a:pt x="1481" y="695"/>
                      <a:pt x="1452" y="695"/>
                    </a:cubicBezTo>
                    <a:cubicBezTo>
                      <a:pt x="1423" y="693"/>
                      <a:pt x="1395" y="691"/>
                      <a:pt x="1366" y="689"/>
                    </a:cubicBezTo>
                    <a:cubicBezTo>
                      <a:pt x="1352" y="688"/>
                      <a:pt x="1337" y="688"/>
                      <a:pt x="1323" y="685"/>
                    </a:cubicBezTo>
                    <a:lnTo>
                      <a:pt x="1280" y="680"/>
                    </a:lnTo>
                    <a:cubicBezTo>
                      <a:pt x="1251" y="676"/>
                      <a:pt x="1222" y="673"/>
                      <a:pt x="1195" y="668"/>
                    </a:cubicBezTo>
                    <a:cubicBezTo>
                      <a:pt x="1080" y="650"/>
                      <a:pt x="968" y="620"/>
                      <a:pt x="859" y="581"/>
                    </a:cubicBezTo>
                    <a:cubicBezTo>
                      <a:pt x="750" y="543"/>
                      <a:pt x="645" y="494"/>
                      <a:pt x="544" y="437"/>
                    </a:cubicBezTo>
                    <a:cubicBezTo>
                      <a:pt x="531" y="430"/>
                      <a:pt x="519" y="423"/>
                      <a:pt x="506" y="416"/>
                    </a:cubicBezTo>
                    <a:lnTo>
                      <a:pt x="469" y="394"/>
                    </a:lnTo>
                    <a:cubicBezTo>
                      <a:pt x="444" y="379"/>
                      <a:pt x="420" y="362"/>
                      <a:pt x="396" y="347"/>
                    </a:cubicBezTo>
                    <a:cubicBezTo>
                      <a:pt x="371" y="331"/>
                      <a:pt x="348" y="312"/>
                      <a:pt x="324" y="296"/>
                    </a:cubicBezTo>
                    <a:cubicBezTo>
                      <a:pt x="300" y="278"/>
                      <a:pt x="278" y="261"/>
                      <a:pt x="255" y="243"/>
                    </a:cubicBezTo>
                    <a:cubicBezTo>
                      <a:pt x="163" y="170"/>
                      <a:pt x="77" y="91"/>
                      <a:pt x="0" y="1"/>
                    </a:cubicBezTo>
                    <a:close/>
                  </a:path>
                </a:pathLst>
              </a:custGeom>
              <a:solidFill>
                <a:srgbClr val="DBD9D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42" name="Google Shape;1442;p42"/>
              <p:cNvSpPr/>
              <p:nvPr/>
            </p:nvSpPr>
            <p:spPr>
              <a:xfrm>
                <a:off x="2922526" y="1120034"/>
                <a:ext cx="295281" cy="811814"/>
              </a:xfrm>
              <a:custGeom>
                <a:avLst/>
                <a:gdLst/>
                <a:ahLst/>
                <a:cxnLst/>
                <a:rect l="l" t="t" r="r" b="b"/>
                <a:pathLst>
                  <a:path w="7028" h="19322" extrusionOk="0">
                    <a:moveTo>
                      <a:pt x="6470" y="0"/>
                    </a:moveTo>
                    <a:cubicBezTo>
                      <a:pt x="6470" y="0"/>
                      <a:pt x="6574" y="578"/>
                      <a:pt x="5965" y="734"/>
                    </a:cubicBezTo>
                    <a:cubicBezTo>
                      <a:pt x="5109" y="935"/>
                      <a:pt x="2554" y="1245"/>
                      <a:pt x="1711" y="3165"/>
                    </a:cubicBezTo>
                    <a:cubicBezTo>
                      <a:pt x="869" y="5084"/>
                      <a:pt x="4" y="9295"/>
                      <a:pt x="3" y="10329"/>
                    </a:cubicBezTo>
                    <a:cubicBezTo>
                      <a:pt x="1" y="11353"/>
                      <a:pt x="492" y="16280"/>
                      <a:pt x="1299" y="19263"/>
                    </a:cubicBezTo>
                    <a:cubicBezTo>
                      <a:pt x="1471" y="19301"/>
                      <a:pt x="1670" y="19321"/>
                      <a:pt x="1878" y="19321"/>
                    </a:cubicBezTo>
                    <a:cubicBezTo>
                      <a:pt x="2370" y="19321"/>
                      <a:pt x="2915" y="19206"/>
                      <a:pt x="3271" y="18918"/>
                    </a:cubicBezTo>
                    <a:cubicBezTo>
                      <a:pt x="3151" y="15927"/>
                      <a:pt x="2843" y="13685"/>
                      <a:pt x="2934" y="11863"/>
                    </a:cubicBezTo>
                    <a:cubicBezTo>
                      <a:pt x="2974" y="11054"/>
                      <a:pt x="2897" y="10163"/>
                      <a:pt x="3213" y="9416"/>
                    </a:cubicBezTo>
                    <a:lnTo>
                      <a:pt x="5838" y="3227"/>
                    </a:lnTo>
                    <a:cubicBezTo>
                      <a:pt x="5838" y="3227"/>
                      <a:pt x="7011" y="1303"/>
                      <a:pt x="7019" y="1015"/>
                    </a:cubicBezTo>
                    <a:cubicBezTo>
                      <a:pt x="7028" y="727"/>
                      <a:pt x="6470" y="0"/>
                      <a:pt x="6470" y="0"/>
                    </a:cubicBezTo>
                    <a:close/>
                  </a:path>
                </a:pathLst>
              </a:custGeom>
              <a:solidFill>
                <a:srgbClr val="E4D3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43" name="Google Shape;1443;p42"/>
              <p:cNvSpPr/>
              <p:nvPr/>
            </p:nvSpPr>
            <p:spPr>
              <a:xfrm>
                <a:off x="3041257" y="1320734"/>
                <a:ext cx="87895" cy="248729"/>
              </a:xfrm>
              <a:custGeom>
                <a:avLst/>
                <a:gdLst/>
                <a:ahLst/>
                <a:cxnLst/>
                <a:rect l="l" t="t" r="r" b="b"/>
                <a:pathLst>
                  <a:path w="2092" h="5920" extrusionOk="0">
                    <a:moveTo>
                      <a:pt x="2091" y="0"/>
                    </a:moveTo>
                    <a:cubicBezTo>
                      <a:pt x="1980" y="238"/>
                      <a:pt x="1875" y="477"/>
                      <a:pt x="1771" y="718"/>
                    </a:cubicBezTo>
                    <a:cubicBezTo>
                      <a:pt x="1667" y="958"/>
                      <a:pt x="1566" y="1200"/>
                      <a:pt x="1468" y="1443"/>
                    </a:cubicBezTo>
                    <a:lnTo>
                      <a:pt x="1394" y="1625"/>
                    </a:lnTo>
                    <a:lnTo>
                      <a:pt x="1321" y="1808"/>
                    </a:lnTo>
                    <a:lnTo>
                      <a:pt x="1250" y="1990"/>
                    </a:lnTo>
                    <a:lnTo>
                      <a:pt x="1179" y="2173"/>
                    </a:lnTo>
                    <a:cubicBezTo>
                      <a:pt x="1084" y="2418"/>
                      <a:pt x="994" y="2664"/>
                      <a:pt x="903" y="2910"/>
                    </a:cubicBezTo>
                    <a:lnTo>
                      <a:pt x="772" y="3280"/>
                    </a:lnTo>
                    <a:cubicBezTo>
                      <a:pt x="729" y="3404"/>
                      <a:pt x="686" y="3528"/>
                      <a:pt x="645" y="3652"/>
                    </a:cubicBezTo>
                    <a:cubicBezTo>
                      <a:pt x="560" y="3900"/>
                      <a:pt x="481" y="4149"/>
                      <a:pt x="403" y="4400"/>
                    </a:cubicBezTo>
                    <a:cubicBezTo>
                      <a:pt x="251" y="4901"/>
                      <a:pt x="111" y="5407"/>
                      <a:pt x="0" y="5919"/>
                    </a:cubicBezTo>
                    <a:cubicBezTo>
                      <a:pt x="143" y="5415"/>
                      <a:pt x="298" y="4915"/>
                      <a:pt x="461" y="4418"/>
                    </a:cubicBezTo>
                    <a:cubicBezTo>
                      <a:pt x="503" y="4294"/>
                      <a:pt x="545" y="4170"/>
                      <a:pt x="586" y="4046"/>
                    </a:cubicBezTo>
                    <a:lnTo>
                      <a:pt x="618" y="3953"/>
                    </a:lnTo>
                    <a:lnTo>
                      <a:pt x="650" y="3860"/>
                    </a:lnTo>
                    <a:lnTo>
                      <a:pt x="715" y="3675"/>
                    </a:lnTo>
                    <a:cubicBezTo>
                      <a:pt x="798" y="3428"/>
                      <a:pt x="888" y="3182"/>
                      <a:pt x="976" y="2936"/>
                    </a:cubicBezTo>
                    <a:lnTo>
                      <a:pt x="1111" y="2567"/>
                    </a:lnTo>
                    <a:cubicBezTo>
                      <a:pt x="1155" y="2444"/>
                      <a:pt x="1203" y="2322"/>
                      <a:pt x="1247" y="2200"/>
                    </a:cubicBezTo>
                    <a:lnTo>
                      <a:pt x="1315" y="2015"/>
                    </a:lnTo>
                    <a:lnTo>
                      <a:pt x="1385" y="1832"/>
                    </a:lnTo>
                    <a:lnTo>
                      <a:pt x="1524" y="1464"/>
                    </a:lnTo>
                    <a:cubicBezTo>
                      <a:pt x="1711" y="976"/>
                      <a:pt x="1900" y="488"/>
                      <a:pt x="2091" y="0"/>
                    </a:cubicBezTo>
                    <a:close/>
                  </a:path>
                </a:pathLst>
              </a:custGeom>
              <a:solidFill>
                <a:srgbClr val="DBD9D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44" name="Google Shape;1444;p42"/>
              <p:cNvSpPr/>
              <p:nvPr/>
            </p:nvSpPr>
            <p:spPr>
              <a:xfrm>
                <a:off x="3118815" y="1866874"/>
                <a:ext cx="54031" cy="324734"/>
              </a:xfrm>
              <a:custGeom>
                <a:avLst/>
                <a:gdLst/>
                <a:ahLst/>
                <a:cxnLst/>
                <a:rect l="l" t="t" r="r" b="b"/>
                <a:pathLst>
                  <a:path w="1286" h="7729" extrusionOk="0">
                    <a:moveTo>
                      <a:pt x="1283" y="0"/>
                    </a:moveTo>
                    <a:lnTo>
                      <a:pt x="1178" y="978"/>
                    </a:lnTo>
                    <a:cubicBezTo>
                      <a:pt x="1144" y="1304"/>
                      <a:pt x="1107" y="1630"/>
                      <a:pt x="1070" y="1955"/>
                    </a:cubicBezTo>
                    <a:cubicBezTo>
                      <a:pt x="996" y="2605"/>
                      <a:pt x="916" y="3255"/>
                      <a:pt x="826" y="3902"/>
                    </a:cubicBezTo>
                    <a:cubicBezTo>
                      <a:pt x="803" y="4064"/>
                      <a:pt x="780" y="4226"/>
                      <a:pt x="754" y="4387"/>
                    </a:cubicBezTo>
                    <a:cubicBezTo>
                      <a:pt x="742" y="4467"/>
                      <a:pt x="731" y="4549"/>
                      <a:pt x="718" y="4629"/>
                    </a:cubicBezTo>
                    <a:lnTo>
                      <a:pt x="679" y="4872"/>
                    </a:lnTo>
                    <a:cubicBezTo>
                      <a:pt x="625" y="5194"/>
                      <a:pt x="568" y="5515"/>
                      <a:pt x="506" y="5836"/>
                    </a:cubicBezTo>
                    <a:lnTo>
                      <a:pt x="456" y="6076"/>
                    </a:lnTo>
                    <a:lnTo>
                      <a:pt x="444" y="6135"/>
                    </a:lnTo>
                    <a:lnTo>
                      <a:pt x="430" y="6195"/>
                    </a:lnTo>
                    <a:lnTo>
                      <a:pt x="403" y="6315"/>
                    </a:lnTo>
                    <a:lnTo>
                      <a:pt x="377" y="6435"/>
                    </a:lnTo>
                    <a:lnTo>
                      <a:pt x="348" y="6553"/>
                    </a:lnTo>
                    <a:cubicBezTo>
                      <a:pt x="329" y="6633"/>
                      <a:pt x="311" y="6712"/>
                      <a:pt x="289" y="6791"/>
                    </a:cubicBezTo>
                    <a:cubicBezTo>
                      <a:pt x="209" y="7108"/>
                      <a:pt x="115" y="7421"/>
                      <a:pt x="0" y="7729"/>
                    </a:cubicBezTo>
                    <a:cubicBezTo>
                      <a:pt x="151" y="7436"/>
                      <a:pt x="267" y="7127"/>
                      <a:pt x="371" y="6815"/>
                    </a:cubicBezTo>
                    <a:cubicBezTo>
                      <a:pt x="473" y="6502"/>
                      <a:pt x="562" y="6185"/>
                      <a:pt x="639" y="5865"/>
                    </a:cubicBezTo>
                    <a:cubicBezTo>
                      <a:pt x="716" y="5545"/>
                      <a:pt x="782" y="5223"/>
                      <a:pt x="842" y="4900"/>
                    </a:cubicBezTo>
                    <a:cubicBezTo>
                      <a:pt x="871" y="4738"/>
                      <a:pt x="899" y="4576"/>
                      <a:pt x="925" y="4413"/>
                    </a:cubicBezTo>
                    <a:cubicBezTo>
                      <a:pt x="938" y="4333"/>
                      <a:pt x="951" y="4252"/>
                      <a:pt x="962" y="4170"/>
                    </a:cubicBezTo>
                    <a:lnTo>
                      <a:pt x="999" y="3926"/>
                    </a:lnTo>
                    <a:cubicBezTo>
                      <a:pt x="1090" y="3276"/>
                      <a:pt x="1158" y="2623"/>
                      <a:pt x="1206" y="1968"/>
                    </a:cubicBezTo>
                    <a:cubicBezTo>
                      <a:pt x="1230" y="1640"/>
                      <a:pt x="1249" y="1313"/>
                      <a:pt x="1263" y="985"/>
                    </a:cubicBezTo>
                    <a:cubicBezTo>
                      <a:pt x="1275" y="656"/>
                      <a:pt x="1285" y="329"/>
                      <a:pt x="1283" y="0"/>
                    </a:cubicBezTo>
                    <a:close/>
                  </a:path>
                </a:pathLst>
              </a:custGeom>
              <a:solidFill>
                <a:srgbClr val="71341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45" name="Google Shape;1445;p42"/>
              <p:cNvSpPr/>
              <p:nvPr/>
            </p:nvSpPr>
            <p:spPr>
              <a:xfrm>
                <a:off x="3689280" y="3335093"/>
                <a:ext cx="111004" cy="112222"/>
              </a:xfrm>
              <a:custGeom>
                <a:avLst/>
                <a:gdLst/>
                <a:ahLst/>
                <a:cxnLst/>
                <a:rect l="l" t="t" r="r" b="b"/>
                <a:pathLst>
                  <a:path w="2642" h="2671" extrusionOk="0">
                    <a:moveTo>
                      <a:pt x="0" y="0"/>
                    </a:moveTo>
                    <a:cubicBezTo>
                      <a:pt x="0" y="0"/>
                      <a:pt x="175" y="1457"/>
                      <a:pt x="131" y="1580"/>
                    </a:cubicBezTo>
                    <a:cubicBezTo>
                      <a:pt x="88" y="1703"/>
                      <a:pt x="524" y="2192"/>
                      <a:pt x="590" y="2241"/>
                    </a:cubicBezTo>
                    <a:cubicBezTo>
                      <a:pt x="655" y="2292"/>
                      <a:pt x="1790" y="2671"/>
                      <a:pt x="1790" y="2671"/>
                    </a:cubicBezTo>
                    <a:cubicBezTo>
                      <a:pt x="1790" y="2671"/>
                      <a:pt x="2641" y="2541"/>
                      <a:pt x="2641" y="2241"/>
                    </a:cubicBezTo>
                    <a:cubicBezTo>
                      <a:pt x="2641" y="1943"/>
                      <a:pt x="2347" y="1283"/>
                      <a:pt x="2347" y="1283"/>
                    </a:cubicBezTo>
                    <a:lnTo>
                      <a:pt x="2347" y="0"/>
                    </a:lnTo>
                    <a:close/>
                  </a:path>
                </a:pathLst>
              </a:custGeom>
              <a:solidFill>
                <a:srgbClr val="FFB77A"/>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46" name="Google Shape;1446;p42"/>
              <p:cNvSpPr/>
              <p:nvPr/>
            </p:nvSpPr>
            <p:spPr>
              <a:xfrm>
                <a:off x="3669912" y="3386518"/>
                <a:ext cx="315575" cy="120835"/>
              </a:xfrm>
              <a:custGeom>
                <a:avLst/>
                <a:gdLst/>
                <a:ahLst/>
                <a:cxnLst/>
                <a:rect l="l" t="t" r="r" b="b"/>
                <a:pathLst>
                  <a:path w="7511" h="2876" extrusionOk="0">
                    <a:moveTo>
                      <a:pt x="394" y="0"/>
                    </a:moveTo>
                    <a:cubicBezTo>
                      <a:pt x="21" y="0"/>
                      <a:pt x="1" y="1851"/>
                      <a:pt x="169" y="2580"/>
                    </a:cubicBezTo>
                    <a:cubicBezTo>
                      <a:pt x="209" y="2762"/>
                      <a:pt x="277" y="2875"/>
                      <a:pt x="376" y="2875"/>
                    </a:cubicBezTo>
                    <a:lnTo>
                      <a:pt x="6881" y="2875"/>
                    </a:lnTo>
                    <a:cubicBezTo>
                      <a:pt x="7031" y="2875"/>
                      <a:pt x="7151" y="2760"/>
                      <a:pt x="7227" y="2580"/>
                    </a:cubicBezTo>
                    <a:cubicBezTo>
                      <a:pt x="7510" y="1924"/>
                      <a:pt x="7220" y="398"/>
                      <a:pt x="5631" y="398"/>
                    </a:cubicBezTo>
                    <a:cubicBezTo>
                      <a:pt x="5348" y="398"/>
                      <a:pt x="5023" y="447"/>
                      <a:pt x="4653" y="557"/>
                    </a:cubicBezTo>
                    <a:cubicBezTo>
                      <a:pt x="4631" y="561"/>
                      <a:pt x="4605" y="563"/>
                      <a:pt x="4576" y="563"/>
                    </a:cubicBezTo>
                    <a:cubicBezTo>
                      <a:pt x="4111" y="563"/>
                      <a:pt x="2808" y="59"/>
                      <a:pt x="2808" y="59"/>
                    </a:cubicBezTo>
                    <a:cubicBezTo>
                      <a:pt x="2808" y="59"/>
                      <a:pt x="2521" y="336"/>
                      <a:pt x="1856" y="336"/>
                    </a:cubicBezTo>
                    <a:cubicBezTo>
                      <a:pt x="1502" y="336"/>
                      <a:pt x="1042" y="258"/>
                      <a:pt x="461" y="18"/>
                    </a:cubicBezTo>
                    <a:cubicBezTo>
                      <a:pt x="438" y="6"/>
                      <a:pt x="415" y="0"/>
                      <a:pt x="394" y="0"/>
                    </a:cubicBezTo>
                    <a:close/>
                  </a:path>
                </a:pathLst>
              </a:custGeom>
              <a:solidFill>
                <a:srgbClr val="E4D3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47" name="Google Shape;1447;p42"/>
              <p:cNvSpPr/>
              <p:nvPr/>
            </p:nvSpPr>
            <p:spPr>
              <a:xfrm>
                <a:off x="3844396" y="3409878"/>
                <a:ext cx="9075" cy="27310"/>
              </a:xfrm>
              <a:custGeom>
                <a:avLst/>
                <a:gdLst/>
                <a:ahLst/>
                <a:cxnLst/>
                <a:rect l="l" t="t" r="r" b="b"/>
                <a:pathLst>
                  <a:path w="216" h="650" fill="none" extrusionOk="0">
                    <a:moveTo>
                      <a:pt x="215" y="0"/>
                    </a:moveTo>
                    <a:lnTo>
                      <a:pt x="1" y="649"/>
                    </a:lnTo>
                  </a:path>
                </a:pathLst>
              </a:custGeom>
              <a:noFill/>
              <a:ln w="5700" cap="rnd" cmpd="sng">
                <a:solidFill>
                  <a:srgbClr val="231F20"/>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48" name="Google Shape;1448;p42"/>
              <p:cNvSpPr/>
              <p:nvPr/>
            </p:nvSpPr>
            <p:spPr>
              <a:xfrm>
                <a:off x="3814482" y="3401433"/>
                <a:ext cx="9033" cy="27310"/>
              </a:xfrm>
              <a:custGeom>
                <a:avLst/>
                <a:gdLst/>
                <a:ahLst/>
                <a:cxnLst/>
                <a:rect l="l" t="t" r="r" b="b"/>
                <a:pathLst>
                  <a:path w="215" h="650" fill="none" extrusionOk="0">
                    <a:moveTo>
                      <a:pt x="214" y="1"/>
                    </a:moveTo>
                    <a:lnTo>
                      <a:pt x="0" y="649"/>
                    </a:lnTo>
                  </a:path>
                </a:pathLst>
              </a:custGeom>
              <a:noFill/>
              <a:ln w="5700" cap="rnd" cmpd="sng">
                <a:solidFill>
                  <a:srgbClr val="231F20"/>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49" name="Google Shape;1449;p42"/>
              <p:cNvSpPr/>
              <p:nvPr/>
            </p:nvSpPr>
            <p:spPr>
              <a:xfrm>
                <a:off x="3331027" y="3307154"/>
                <a:ext cx="105626" cy="119617"/>
              </a:xfrm>
              <a:custGeom>
                <a:avLst/>
                <a:gdLst/>
                <a:ahLst/>
                <a:cxnLst/>
                <a:rect l="l" t="t" r="r" b="b"/>
                <a:pathLst>
                  <a:path w="2514" h="2847" extrusionOk="0">
                    <a:moveTo>
                      <a:pt x="95" y="1"/>
                    </a:moveTo>
                    <a:lnTo>
                      <a:pt x="95" y="1"/>
                    </a:lnTo>
                    <a:cubicBezTo>
                      <a:pt x="95" y="1"/>
                      <a:pt x="114" y="1467"/>
                      <a:pt x="57" y="1585"/>
                    </a:cubicBezTo>
                    <a:cubicBezTo>
                      <a:pt x="0" y="1702"/>
                      <a:pt x="382" y="2235"/>
                      <a:pt x="442" y="2292"/>
                    </a:cubicBezTo>
                    <a:cubicBezTo>
                      <a:pt x="501" y="2348"/>
                      <a:pt x="1589" y="2847"/>
                      <a:pt x="1589" y="2847"/>
                    </a:cubicBezTo>
                    <a:cubicBezTo>
                      <a:pt x="1589" y="2847"/>
                      <a:pt x="2449" y="2809"/>
                      <a:pt x="2482" y="2512"/>
                    </a:cubicBezTo>
                    <a:cubicBezTo>
                      <a:pt x="2513" y="2214"/>
                      <a:pt x="2292" y="1526"/>
                      <a:pt x="2292" y="1526"/>
                    </a:cubicBezTo>
                    <a:lnTo>
                      <a:pt x="2429" y="251"/>
                    </a:lnTo>
                    <a:lnTo>
                      <a:pt x="95" y="1"/>
                    </a:lnTo>
                    <a:close/>
                  </a:path>
                </a:pathLst>
              </a:custGeom>
              <a:solidFill>
                <a:srgbClr val="FFB77A"/>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50" name="Google Shape;1450;p42"/>
              <p:cNvSpPr/>
              <p:nvPr/>
            </p:nvSpPr>
            <p:spPr>
              <a:xfrm>
                <a:off x="3301996" y="3360511"/>
                <a:ext cx="314230" cy="146842"/>
              </a:xfrm>
              <a:custGeom>
                <a:avLst/>
                <a:gdLst/>
                <a:ahLst/>
                <a:cxnLst/>
                <a:rect l="l" t="t" r="r" b="b"/>
                <a:pathLst>
                  <a:path w="7479" h="3495" extrusionOk="0">
                    <a:moveTo>
                      <a:pt x="603" y="0"/>
                    </a:moveTo>
                    <a:cubicBezTo>
                      <a:pt x="237" y="0"/>
                      <a:pt x="1" y="1746"/>
                      <a:pt x="89" y="2481"/>
                    </a:cubicBezTo>
                    <a:cubicBezTo>
                      <a:pt x="109" y="2667"/>
                      <a:pt x="165" y="2786"/>
                      <a:pt x="264" y="2798"/>
                    </a:cubicBezTo>
                    <a:lnTo>
                      <a:pt x="6732" y="3493"/>
                    </a:lnTo>
                    <a:cubicBezTo>
                      <a:pt x="6742" y="3494"/>
                      <a:pt x="6752" y="3494"/>
                      <a:pt x="6763" y="3494"/>
                    </a:cubicBezTo>
                    <a:cubicBezTo>
                      <a:pt x="6898" y="3494"/>
                      <a:pt x="7018" y="3395"/>
                      <a:pt x="7106" y="3236"/>
                    </a:cubicBezTo>
                    <a:cubicBezTo>
                      <a:pt x="7479" y="2577"/>
                      <a:pt x="7317" y="881"/>
                      <a:pt x="5460" y="881"/>
                    </a:cubicBezTo>
                    <a:cubicBezTo>
                      <a:pt x="5250" y="881"/>
                      <a:pt x="5018" y="903"/>
                      <a:pt x="4763" y="950"/>
                    </a:cubicBezTo>
                    <a:cubicBezTo>
                      <a:pt x="4756" y="951"/>
                      <a:pt x="4747" y="951"/>
                      <a:pt x="4739" y="951"/>
                    </a:cubicBezTo>
                    <a:cubicBezTo>
                      <a:pt x="4327" y="951"/>
                      <a:pt x="2983" y="256"/>
                      <a:pt x="2983" y="256"/>
                    </a:cubicBezTo>
                    <a:cubicBezTo>
                      <a:pt x="2983" y="256"/>
                      <a:pt x="2731" y="482"/>
                      <a:pt x="2192" y="482"/>
                    </a:cubicBezTo>
                    <a:cubicBezTo>
                      <a:pt x="1825" y="482"/>
                      <a:pt x="1326" y="378"/>
                      <a:pt x="682" y="27"/>
                    </a:cubicBezTo>
                    <a:cubicBezTo>
                      <a:pt x="655" y="9"/>
                      <a:pt x="628" y="0"/>
                      <a:pt x="603" y="0"/>
                    </a:cubicBezTo>
                    <a:close/>
                  </a:path>
                </a:pathLst>
              </a:custGeom>
              <a:solidFill>
                <a:srgbClr val="E4D3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51" name="Google Shape;1451;p42"/>
              <p:cNvSpPr/>
              <p:nvPr/>
            </p:nvSpPr>
            <p:spPr>
              <a:xfrm>
                <a:off x="3478328" y="3399080"/>
                <a:ext cx="11932" cy="26175"/>
              </a:xfrm>
              <a:custGeom>
                <a:avLst/>
                <a:gdLst/>
                <a:ahLst/>
                <a:cxnLst/>
                <a:rect l="l" t="t" r="r" b="b"/>
                <a:pathLst>
                  <a:path w="284" h="623" fill="none" extrusionOk="0">
                    <a:moveTo>
                      <a:pt x="284" y="1"/>
                    </a:moveTo>
                    <a:lnTo>
                      <a:pt x="1" y="622"/>
                    </a:lnTo>
                  </a:path>
                </a:pathLst>
              </a:custGeom>
              <a:noFill/>
              <a:ln w="5700" cap="rnd" cmpd="sng">
                <a:solidFill>
                  <a:srgbClr val="231F20"/>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52" name="Google Shape;1452;p42"/>
              <p:cNvSpPr/>
              <p:nvPr/>
            </p:nvSpPr>
            <p:spPr>
              <a:xfrm>
                <a:off x="3449465" y="3387484"/>
                <a:ext cx="11890" cy="26175"/>
              </a:xfrm>
              <a:custGeom>
                <a:avLst/>
                <a:gdLst/>
                <a:ahLst/>
                <a:cxnLst/>
                <a:rect l="l" t="t" r="r" b="b"/>
                <a:pathLst>
                  <a:path w="283" h="623" fill="none" extrusionOk="0">
                    <a:moveTo>
                      <a:pt x="283" y="1"/>
                    </a:moveTo>
                    <a:lnTo>
                      <a:pt x="1" y="622"/>
                    </a:lnTo>
                  </a:path>
                </a:pathLst>
              </a:custGeom>
              <a:noFill/>
              <a:ln w="5700" cap="rnd" cmpd="sng">
                <a:solidFill>
                  <a:srgbClr val="231F20"/>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53" name="Google Shape;1453;p42"/>
              <p:cNvSpPr/>
              <p:nvPr/>
            </p:nvSpPr>
            <p:spPr>
              <a:xfrm>
                <a:off x="3277291" y="1773015"/>
                <a:ext cx="328431" cy="1585142"/>
              </a:xfrm>
              <a:custGeom>
                <a:avLst/>
                <a:gdLst/>
                <a:ahLst/>
                <a:cxnLst/>
                <a:rect l="l" t="t" r="r" b="b"/>
                <a:pathLst>
                  <a:path w="7817" h="37728" extrusionOk="0">
                    <a:moveTo>
                      <a:pt x="2098" y="0"/>
                    </a:moveTo>
                    <a:cubicBezTo>
                      <a:pt x="1039" y="0"/>
                      <a:pt x="235" y="495"/>
                      <a:pt x="163" y="1953"/>
                    </a:cubicBezTo>
                    <a:cubicBezTo>
                      <a:pt x="0" y="5281"/>
                      <a:pt x="442" y="10287"/>
                      <a:pt x="904" y="13770"/>
                    </a:cubicBezTo>
                    <a:cubicBezTo>
                      <a:pt x="1143" y="15576"/>
                      <a:pt x="1199" y="17399"/>
                      <a:pt x="1053" y="19214"/>
                    </a:cubicBezTo>
                    <a:cubicBezTo>
                      <a:pt x="577" y="25165"/>
                      <a:pt x="1132" y="37392"/>
                      <a:pt x="1132" y="37392"/>
                    </a:cubicBezTo>
                    <a:cubicBezTo>
                      <a:pt x="1132" y="37392"/>
                      <a:pt x="1921" y="37728"/>
                      <a:pt x="3431" y="37728"/>
                    </a:cubicBezTo>
                    <a:cubicBezTo>
                      <a:pt x="3576" y="37728"/>
                      <a:pt x="3729" y="37725"/>
                      <a:pt x="3887" y="37718"/>
                    </a:cubicBezTo>
                    <a:cubicBezTo>
                      <a:pt x="5083" y="32844"/>
                      <a:pt x="6489" y="24857"/>
                      <a:pt x="7124" y="17658"/>
                    </a:cubicBezTo>
                    <a:cubicBezTo>
                      <a:pt x="7816" y="9795"/>
                      <a:pt x="7731" y="2221"/>
                      <a:pt x="7731" y="2221"/>
                    </a:cubicBezTo>
                    <a:cubicBezTo>
                      <a:pt x="7731" y="2221"/>
                      <a:pt x="4342" y="0"/>
                      <a:pt x="2098" y="0"/>
                    </a:cubicBezTo>
                    <a:close/>
                  </a:path>
                </a:pathLst>
              </a:custGeom>
              <a:solidFill>
                <a:srgbClr val="C99A5D"/>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54" name="Google Shape;1454;p42"/>
              <p:cNvSpPr/>
              <p:nvPr/>
            </p:nvSpPr>
            <p:spPr>
              <a:xfrm>
                <a:off x="3511351" y="1783938"/>
                <a:ext cx="356539" cy="1568756"/>
              </a:xfrm>
              <a:custGeom>
                <a:avLst/>
                <a:gdLst/>
                <a:ahLst/>
                <a:cxnLst/>
                <a:rect l="l" t="t" r="r" b="b"/>
                <a:pathLst>
                  <a:path w="8486" h="37338" extrusionOk="0">
                    <a:moveTo>
                      <a:pt x="1805" y="0"/>
                    </a:moveTo>
                    <a:cubicBezTo>
                      <a:pt x="754" y="0"/>
                      <a:pt x="1" y="495"/>
                      <a:pt x="56" y="1948"/>
                    </a:cubicBezTo>
                    <a:cubicBezTo>
                      <a:pt x="230" y="6496"/>
                      <a:pt x="2112" y="14316"/>
                      <a:pt x="2112" y="18040"/>
                    </a:cubicBezTo>
                    <a:cubicBezTo>
                      <a:pt x="2703" y="21649"/>
                      <a:pt x="4110" y="37167"/>
                      <a:pt x="4110" y="37167"/>
                    </a:cubicBezTo>
                    <a:cubicBezTo>
                      <a:pt x="4110" y="37167"/>
                      <a:pt x="4634" y="37338"/>
                      <a:pt x="5617" y="37338"/>
                    </a:cubicBezTo>
                    <a:cubicBezTo>
                      <a:pt x="5978" y="37338"/>
                      <a:pt x="6401" y="37315"/>
                      <a:pt x="6883" y="37252"/>
                    </a:cubicBezTo>
                    <a:cubicBezTo>
                      <a:pt x="8486" y="26876"/>
                      <a:pt x="7630" y="2241"/>
                      <a:pt x="7630" y="2241"/>
                    </a:cubicBezTo>
                    <a:cubicBezTo>
                      <a:pt x="7630" y="2241"/>
                      <a:pt x="4043" y="0"/>
                      <a:pt x="1805" y="0"/>
                    </a:cubicBezTo>
                    <a:close/>
                  </a:path>
                </a:pathLst>
              </a:custGeom>
              <a:solidFill>
                <a:srgbClr val="C99A5D"/>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55" name="Google Shape;1455;p42"/>
              <p:cNvSpPr/>
              <p:nvPr/>
            </p:nvSpPr>
            <p:spPr>
              <a:xfrm>
                <a:off x="3584455" y="2024468"/>
                <a:ext cx="17646" cy="390235"/>
              </a:xfrm>
              <a:custGeom>
                <a:avLst/>
                <a:gdLst/>
                <a:ahLst/>
                <a:cxnLst/>
                <a:rect l="l" t="t" r="r" b="b"/>
                <a:pathLst>
                  <a:path w="420" h="9288" extrusionOk="0">
                    <a:moveTo>
                      <a:pt x="396" y="0"/>
                    </a:moveTo>
                    <a:cubicBezTo>
                      <a:pt x="346" y="774"/>
                      <a:pt x="309" y="1549"/>
                      <a:pt x="273" y="2322"/>
                    </a:cubicBezTo>
                    <a:cubicBezTo>
                      <a:pt x="236" y="3096"/>
                      <a:pt x="203" y="3869"/>
                      <a:pt x="170" y="4643"/>
                    </a:cubicBezTo>
                    <a:cubicBezTo>
                      <a:pt x="138" y="5417"/>
                      <a:pt x="106" y="6190"/>
                      <a:pt x="77" y="6964"/>
                    </a:cubicBezTo>
                    <a:cubicBezTo>
                      <a:pt x="47" y="7738"/>
                      <a:pt x="18" y="8512"/>
                      <a:pt x="1" y="9287"/>
                    </a:cubicBezTo>
                    <a:cubicBezTo>
                      <a:pt x="91" y="8517"/>
                      <a:pt x="159" y="7745"/>
                      <a:pt x="215" y="6972"/>
                    </a:cubicBezTo>
                    <a:cubicBezTo>
                      <a:pt x="271" y="6199"/>
                      <a:pt x="314" y="5424"/>
                      <a:pt x="346" y="4650"/>
                    </a:cubicBezTo>
                    <a:cubicBezTo>
                      <a:pt x="379" y="3875"/>
                      <a:pt x="401" y="3101"/>
                      <a:pt x="410" y="2326"/>
                    </a:cubicBezTo>
                    <a:cubicBezTo>
                      <a:pt x="420" y="1551"/>
                      <a:pt x="419" y="776"/>
                      <a:pt x="396" y="0"/>
                    </a:cubicBezTo>
                    <a:close/>
                  </a:path>
                </a:pathLst>
              </a:custGeom>
              <a:solidFill>
                <a:srgbClr val="9D46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56" name="Google Shape;1456;p42"/>
              <p:cNvSpPr/>
              <p:nvPr/>
            </p:nvSpPr>
            <p:spPr>
              <a:xfrm>
                <a:off x="3268721" y="1485639"/>
                <a:ext cx="602915" cy="405445"/>
              </a:xfrm>
              <a:custGeom>
                <a:avLst/>
                <a:gdLst/>
                <a:ahLst/>
                <a:cxnLst/>
                <a:rect l="l" t="t" r="r" b="b"/>
                <a:pathLst>
                  <a:path w="14350" h="9650" extrusionOk="0">
                    <a:moveTo>
                      <a:pt x="481" y="1"/>
                    </a:moveTo>
                    <a:cubicBezTo>
                      <a:pt x="481" y="1"/>
                      <a:pt x="26" y="7126"/>
                      <a:pt x="1" y="8743"/>
                    </a:cubicBezTo>
                    <a:cubicBezTo>
                      <a:pt x="1502" y="9149"/>
                      <a:pt x="4759" y="9650"/>
                      <a:pt x="7657" y="9650"/>
                    </a:cubicBezTo>
                    <a:cubicBezTo>
                      <a:pt x="9652" y="9650"/>
                      <a:pt x="11477" y="9412"/>
                      <a:pt x="12444" y="8743"/>
                    </a:cubicBezTo>
                    <a:cubicBezTo>
                      <a:pt x="14350" y="5703"/>
                      <a:pt x="12117" y="3010"/>
                      <a:pt x="12117" y="3010"/>
                    </a:cubicBezTo>
                    <a:lnTo>
                      <a:pt x="9944" y="762"/>
                    </a:lnTo>
                    <a:lnTo>
                      <a:pt x="481" y="1"/>
                    </a:lnTo>
                    <a:close/>
                  </a:path>
                </a:pathLst>
              </a:custGeom>
              <a:solidFill>
                <a:srgbClr val="1E1D1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57" name="Google Shape;1457;p42"/>
              <p:cNvSpPr/>
              <p:nvPr/>
            </p:nvSpPr>
            <p:spPr>
              <a:xfrm>
                <a:off x="3527232" y="938576"/>
                <a:ext cx="149153" cy="207134"/>
              </a:xfrm>
              <a:custGeom>
                <a:avLst/>
                <a:gdLst/>
                <a:ahLst/>
                <a:cxnLst/>
                <a:rect l="l" t="t" r="r" b="b"/>
                <a:pathLst>
                  <a:path w="3550" h="4930" extrusionOk="0">
                    <a:moveTo>
                      <a:pt x="269" y="1"/>
                    </a:moveTo>
                    <a:cubicBezTo>
                      <a:pt x="270" y="1"/>
                      <a:pt x="626" y="1400"/>
                      <a:pt x="1" y="2169"/>
                    </a:cubicBezTo>
                    <a:cubicBezTo>
                      <a:pt x="219" y="3115"/>
                      <a:pt x="1340" y="4917"/>
                      <a:pt x="1609" y="4930"/>
                    </a:cubicBezTo>
                    <a:cubicBezTo>
                      <a:pt x="1610" y="4930"/>
                      <a:pt x="1611" y="4930"/>
                      <a:pt x="1612" y="4930"/>
                    </a:cubicBezTo>
                    <a:cubicBezTo>
                      <a:pt x="1888" y="4930"/>
                      <a:pt x="3191" y="3084"/>
                      <a:pt x="3363" y="2722"/>
                    </a:cubicBezTo>
                    <a:cubicBezTo>
                      <a:pt x="3365" y="2668"/>
                      <a:pt x="3365" y="2611"/>
                      <a:pt x="3363" y="2548"/>
                    </a:cubicBezTo>
                    <a:lnTo>
                      <a:pt x="3363" y="2546"/>
                    </a:lnTo>
                    <a:cubicBezTo>
                      <a:pt x="3354" y="2258"/>
                      <a:pt x="3326" y="1905"/>
                      <a:pt x="3391" y="1640"/>
                    </a:cubicBezTo>
                    <a:cubicBezTo>
                      <a:pt x="3422" y="1519"/>
                      <a:pt x="3471" y="1418"/>
                      <a:pt x="3550" y="1346"/>
                    </a:cubicBezTo>
                    <a:cubicBezTo>
                      <a:pt x="2692" y="1027"/>
                      <a:pt x="270" y="1"/>
                      <a:pt x="269" y="1"/>
                    </a:cubicBezTo>
                    <a:close/>
                  </a:path>
                </a:pathLst>
              </a:custGeom>
              <a:solidFill>
                <a:srgbClr val="FFB77A"/>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58" name="Google Shape;1458;p42"/>
              <p:cNvSpPr/>
              <p:nvPr/>
            </p:nvSpPr>
            <p:spPr>
              <a:xfrm>
                <a:off x="3487319" y="731951"/>
                <a:ext cx="263224" cy="279274"/>
              </a:xfrm>
              <a:custGeom>
                <a:avLst/>
                <a:gdLst/>
                <a:ahLst/>
                <a:cxnLst/>
                <a:rect l="l" t="t" r="r" b="b"/>
                <a:pathLst>
                  <a:path w="6265" h="6647" extrusionOk="0">
                    <a:moveTo>
                      <a:pt x="4366" y="0"/>
                    </a:moveTo>
                    <a:cubicBezTo>
                      <a:pt x="3211" y="13"/>
                      <a:pt x="1073" y="787"/>
                      <a:pt x="660" y="1630"/>
                    </a:cubicBezTo>
                    <a:cubicBezTo>
                      <a:pt x="392" y="2175"/>
                      <a:pt x="1120" y="3110"/>
                      <a:pt x="1139" y="3330"/>
                    </a:cubicBezTo>
                    <a:cubicBezTo>
                      <a:pt x="979" y="3026"/>
                      <a:pt x="814" y="2915"/>
                      <a:pt x="664" y="2915"/>
                    </a:cubicBezTo>
                    <a:cubicBezTo>
                      <a:pt x="377" y="2915"/>
                      <a:pt x="144" y="3325"/>
                      <a:pt x="104" y="3567"/>
                    </a:cubicBezTo>
                    <a:cubicBezTo>
                      <a:pt x="1" y="4283"/>
                      <a:pt x="596" y="4927"/>
                      <a:pt x="1125" y="4927"/>
                    </a:cubicBezTo>
                    <a:cubicBezTo>
                      <a:pt x="1157" y="4927"/>
                      <a:pt x="1189" y="4925"/>
                      <a:pt x="1220" y="4920"/>
                    </a:cubicBezTo>
                    <a:cubicBezTo>
                      <a:pt x="1366" y="5435"/>
                      <a:pt x="2243" y="6538"/>
                      <a:pt x="3699" y="6647"/>
                    </a:cubicBezTo>
                    <a:cubicBezTo>
                      <a:pt x="5247" y="6579"/>
                      <a:pt x="5872" y="5616"/>
                      <a:pt x="6111" y="4673"/>
                    </a:cubicBezTo>
                    <a:cubicBezTo>
                      <a:pt x="6213" y="4264"/>
                      <a:pt x="6244" y="3861"/>
                      <a:pt x="6245" y="3536"/>
                    </a:cubicBezTo>
                    <a:cubicBezTo>
                      <a:pt x="6249" y="3112"/>
                      <a:pt x="6245" y="2809"/>
                      <a:pt x="6245" y="2809"/>
                    </a:cubicBezTo>
                    <a:cubicBezTo>
                      <a:pt x="6250" y="1948"/>
                      <a:pt x="6264" y="1595"/>
                      <a:pt x="6247" y="1267"/>
                    </a:cubicBezTo>
                    <a:cubicBezTo>
                      <a:pt x="6199" y="358"/>
                      <a:pt x="4807" y="133"/>
                      <a:pt x="4366" y="0"/>
                    </a:cubicBezTo>
                    <a:close/>
                  </a:path>
                </a:pathLst>
              </a:custGeom>
              <a:solidFill>
                <a:srgbClr val="FFB77A"/>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59" name="Google Shape;1459;p42"/>
              <p:cNvSpPr/>
              <p:nvPr/>
            </p:nvSpPr>
            <p:spPr>
              <a:xfrm>
                <a:off x="3653526" y="860976"/>
                <a:ext cx="20419" cy="62014"/>
              </a:xfrm>
              <a:custGeom>
                <a:avLst/>
                <a:gdLst/>
                <a:ahLst/>
                <a:cxnLst/>
                <a:rect l="l" t="t" r="r" b="b"/>
                <a:pathLst>
                  <a:path w="486" h="1476" extrusionOk="0">
                    <a:moveTo>
                      <a:pt x="132" y="0"/>
                    </a:moveTo>
                    <a:cubicBezTo>
                      <a:pt x="112" y="78"/>
                      <a:pt x="101" y="157"/>
                      <a:pt x="92" y="237"/>
                    </a:cubicBezTo>
                    <a:cubicBezTo>
                      <a:pt x="85" y="316"/>
                      <a:pt x="80" y="396"/>
                      <a:pt x="78" y="476"/>
                    </a:cubicBezTo>
                    <a:cubicBezTo>
                      <a:pt x="77" y="556"/>
                      <a:pt x="80" y="638"/>
                      <a:pt x="92" y="719"/>
                    </a:cubicBezTo>
                    <a:cubicBezTo>
                      <a:pt x="103" y="800"/>
                      <a:pt x="122" y="882"/>
                      <a:pt x="162" y="960"/>
                    </a:cubicBezTo>
                    <a:cubicBezTo>
                      <a:pt x="182" y="998"/>
                      <a:pt x="208" y="1036"/>
                      <a:pt x="242" y="1067"/>
                    </a:cubicBezTo>
                    <a:cubicBezTo>
                      <a:pt x="257" y="1083"/>
                      <a:pt x="277" y="1096"/>
                      <a:pt x="297" y="1108"/>
                    </a:cubicBezTo>
                    <a:lnTo>
                      <a:pt x="319" y="1123"/>
                    </a:lnTo>
                    <a:cubicBezTo>
                      <a:pt x="326" y="1127"/>
                      <a:pt x="333" y="1133"/>
                      <a:pt x="340" y="1138"/>
                    </a:cubicBezTo>
                    <a:cubicBezTo>
                      <a:pt x="367" y="1159"/>
                      <a:pt x="388" y="1183"/>
                      <a:pt x="398" y="1211"/>
                    </a:cubicBezTo>
                    <a:cubicBezTo>
                      <a:pt x="409" y="1239"/>
                      <a:pt x="407" y="1269"/>
                      <a:pt x="395" y="1298"/>
                    </a:cubicBezTo>
                    <a:cubicBezTo>
                      <a:pt x="388" y="1313"/>
                      <a:pt x="378" y="1326"/>
                      <a:pt x="367" y="1339"/>
                    </a:cubicBezTo>
                    <a:cubicBezTo>
                      <a:pt x="356" y="1352"/>
                      <a:pt x="343" y="1363"/>
                      <a:pt x="329" y="1375"/>
                    </a:cubicBezTo>
                    <a:cubicBezTo>
                      <a:pt x="300" y="1395"/>
                      <a:pt x="266" y="1412"/>
                      <a:pt x="231" y="1424"/>
                    </a:cubicBezTo>
                    <a:cubicBezTo>
                      <a:pt x="164" y="1448"/>
                      <a:pt x="90" y="1455"/>
                      <a:pt x="15" y="1455"/>
                    </a:cubicBezTo>
                    <a:cubicBezTo>
                      <a:pt x="10" y="1455"/>
                      <a:pt x="5" y="1455"/>
                      <a:pt x="1" y="1455"/>
                    </a:cubicBezTo>
                    <a:lnTo>
                      <a:pt x="1" y="1455"/>
                    </a:lnTo>
                    <a:cubicBezTo>
                      <a:pt x="50" y="1468"/>
                      <a:pt x="101" y="1476"/>
                      <a:pt x="153" y="1476"/>
                    </a:cubicBezTo>
                    <a:cubicBezTo>
                      <a:pt x="183" y="1476"/>
                      <a:pt x="213" y="1473"/>
                      <a:pt x="243" y="1468"/>
                    </a:cubicBezTo>
                    <a:cubicBezTo>
                      <a:pt x="284" y="1460"/>
                      <a:pt x="324" y="1447"/>
                      <a:pt x="362" y="1425"/>
                    </a:cubicBezTo>
                    <a:cubicBezTo>
                      <a:pt x="400" y="1403"/>
                      <a:pt x="435" y="1373"/>
                      <a:pt x="458" y="1331"/>
                    </a:cubicBezTo>
                    <a:cubicBezTo>
                      <a:pt x="471" y="1310"/>
                      <a:pt x="478" y="1286"/>
                      <a:pt x="482" y="1262"/>
                    </a:cubicBezTo>
                    <a:cubicBezTo>
                      <a:pt x="485" y="1237"/>
                      <a:pt x="483" y="1210"/>
                      <a:pt x="476" y="1187"/>
                    </a:cubicBezTo>
                    <a:cubicBezTo>
                      <a:pt x="469" y="1162"/>
                      <a:pt x="457" y="1141"/>
                      <a:pt x="443" y="1121"/>
                    </a:cubicBezTo>
                    <a:cubicBezTo>
                      <a:pt x="429" y="1102"/>
                      <a:pt x="413" y="1086"/>
                      <a:pt x="396" y="1071"/>
                    </a:cubicBezTo>
                    <a:cubicBezTo>
                      <a:pt x="388" y="1063"/>
                      <a:pt x="379" y="1057"/>
                      <a:pt x="370" y="1050"/>
                    </a:cubicBezTo>
                    <a:lnTo>
                      <a:pt x="343" y="1032"/>
                    </a:lnTo>
                    <a:cubicBezTo>
                      <a:pt x="329" y="1023"/>
                      <a:pt x="316" y="1013"/>
                      <a:pt x="304" y="1001"/>
                    </a:cubicBezTo>
                    <a:cubicBezTo>
                      <a:pt x="280" y="978"/>
                      <a:pt x="260" y="949"/>
                      <a:pt x="243" y="917"/>
                    </a:cubicBezTo>
                    <a:cubicBezTo>
                      <a:pt x="227" y="886"/>
                      <a:pt x="214" y="852"/>
                      <a:pt x="203" y="816"/>
                    </a:cubicBezTo>
                    <a:cubicBezTo>
                      <a:pt x="193" y="780"/>
                      <a:pt x="184" y="742"/>
                      <a:pt x="177" y="705"/>
                    </a:cubicBezTo>
                    <a:cubicBezTo>
                      <a:pt x="163" y="630"/>
                      <a:pt x="156" y="552"/>
                      <a:pt x="150" y="474"/>
                    </a:cubicBezTo>
                    <a:cubicBezTo>
                      <a:pt x="145" y="397"/>
                      <a:pt x="141" y="317"/>
                      <a:pt x="137" y="239"/>
                    </a:cubicBezTo>
                    <a:cubicBezTo>
                      <a:pt x="133" y="159"/>
                      <a:pt x="132" y="81"/>
                      <a:pt x="132" y="0"/>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60" name="Google Shape;1460;p42"/>
              <p:cNvSpPr/>
              <p:nvPr/>
            </p:nvSpPr>
            <p:spPr>
              <a:xfrm>
                <a:off x="3672096" y="806274"/>
                <a:ext cx="67224" cy="25167"/>
              </a:xfrm>
              <a:custGeom>
                <a:avLst/>
                <a:gdLst/>
                <a:ahLst/>
                <a:cxnLst/>
                <a:rect l="l" t="t" r="r" b="b"/>
                <a:pathLst>
                  <a:path w="1600" h="599" extrusionOk="0">
                    <a:moveTo>
                      <a:pt x="881" y="0"/>
                    </a:moveTo>
                    <a:cubicBezTo>
                      <a:pt x="832" y="0"/>
                      <a:pt x="784" y="4"/>
                      <a:pt x="736" y="11"/>
                    </a:cubicBezTo>
                    <a:cubicBezTo>
                      <a:pt x="570" y="34"/>
                      <a:pt x="409" y="100"/>
                      <a:pt x="276" y="202"/>
                    </a:cubicBezTo>
                    <a:cubicBezTo>
                      <a:pt x="146" y="304"/>
                      <a:pt x="42" y="443"/>
                      <a:pt x="1" y="598"/>
                    </a:cubicBezTo>
                    <a:cubicBezTo>
                      <a:pt x="110" y="482"/>
                      <a:pt x="227" y="391"/>
                      <a:pt x="356" y="323"/>
                    </a:cubicBezTo>
                    <a:cubicBezTo>
                      <a:pt x="484" y="256"/>
                      <a:pt x="621" y="213"/>
                      <a:pt x="763" y="192"/>
                    </a:cubicBezTo>
                    <a:cubicBezTo>
                      <a:pt x="824" y="184"/>
                      <a:pt x="885" y="179"/>
                      <a:pt x="947" y="179"/>
                    </a:cubicBezTo>
                    <a:cubicBezTo>
                      <a:pt x="1028" y="179"/>
                      <a:pt x="1108" y="187"/>
                      <a:pt x="1188" y="204"/>
                    </a:cubicBezTo>
                    <a:cubicBezTo>
                      <a:pt x="1330" y="233"/>
                      <a:pt x="1467" y="289"/>
                      <a:pt x="1599" y="379"/>
                    </a:cubicBezTo>
                    <a:cubicBezTo>
                      <a:pt x="1563" y="308"/>
                      <a:pt x="1508" y="245"/>
                      <a:pt x="1445" y="192"/>
                    </a:cubicBezTo>
                    <a:cubicBezTo>
                      <a:pt x="1382" y="139"/>
                      <a:pt x="1309" y="97"/>
                      <a:pt x="1231" y="66"/>
                    </a:cubicBezTo>
                    <a:cubicBezTo>
                      <a:pt x="1120" y="22"/>
                      <a:pt x="1001" y="0"/>
                      <a:pt x="881" y="0"/>
                    </a:cubicBezTo>
                    <a:close/>
                  </a:path>
                </a:pathLst>
              </a:custGeom>
              <a:solidFill>
                <a:srgbClr val="4F3E3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61" name="Google Shape;1461;p42"/>
              <p:cNvSpPr/>
              <p:nvPr/>
            </p:nvSpPr>
            <p:spPr>
              <a:xfrm>
                <a:off x="3569330" y="806946"/>
                <a:ext cx="68442" cy="20881"/>
              </a:xfrm>
              <a:custGeom>
                <a:avLst/>
                <a:gdLst/>
                <a:ahLst/>
                <a:cxnLst/>
                <a:rect l="l" t="t" r="r" b="b"/>
                <a:pathLst>
                  <a:path w="1629" h="497" extrusionOk="0">
                    <a:moveTo>
                      <a:pt x="761" y="1"/>
                    </a:moveTo>
                    <a:cubicBezTo>
                      <a:pt x="615" y="1"/>
                      <a:pt x="467" y="34"/>
                      <a:pt x="339" y="103"/>
                    </a:cubicBezTo>
                    <a:cubicBezTo>
                      <a:pt x="191" y="182"/>
                      <a:pt x="72" y="303"/>
                      <a:pt x="1" y="446"/>
                    </a:cubicBezTo>
                    <a:cubicBezTo>
                      <a:pt x="66" y="400"/>
                      <a:pt x="130" y="357"/>
                      <a:pt x="196" y="322"/>
                    </a:cubicBezTo>
                    <a:cubicBezTo>
                      <a:pt x="261" y="286"/>
                      <a:pt x="328" y="258"/>
                      <a:pt x="396" y="236"/>
                    </a:cubicBezTo>
                    <a:cubicBezTo>
                      <a:pt x="507" y="200"/>
                      <a:pt x="622" y="184"/>
                      <a:pt x="738" y="184"/>
                    </a:cubicBezTo>
                    <a:cubicBezTo>
                      <a:pt x="763" y="184"/>
                      <a:pt x="789" y="184"/>
                      <a:pt x="815" y="186"/>
                    </a:cubicBezTo>
                    <a:cubicBezTo>
                      <a:pt x="955" y="196"/>
                      <a:pt x="1097" y="228"/>
                      <a:pt x="1233" y="280"/>
                    </a:cubicBezTo>
                    <a:cubicBezTo>
                      <a:pt x="1369" y="331"/>
                      <a:pt x="1500" y="402"/>
                      <a:pt x="1628" y="496"/>
                    </a:cubicBezTo>
                    <a:cubicBezTo>
                      <a:pt x="1594" y="424"/>
                      <a:pt x="1545" y="358"/>
                      <a:pt x="1489" y="300"/>
                    </a:cubicBezTo>
                    <a:cubicBezTo>
                      <a:pt x="1432" y="243"/>
                      <a:pt x="1367" y="192"/>
                      <a:pt x="1296" y="150"/>
                    </a:cubicBezTo>
                    <a:cubicBezTo>
                      <a:pt x="1155" y="66"/>
                      <a:pt x="994" y="13"/>
                      <a:pt x="826" y="3"/>
                    </a:cubicBezTo>
                    <a:cubicBezTo>
                      <a:pt x="804" y="1"/>
                      <a:pt x="783" y="1"/>
                      <a:pt x="761" y="1"/>
                    </a:cubicBezTo>
                    <a:close/>
                  </a:path>
                </a:pathLst>
              </a:custGeom>
              <a:solidFill>
                <a:srgbClr val="4F3E3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62" name="Google Shape;1462;p42"/>
              <p:cNvSpPr/>
              <p:nvPr/>
            </p:nvSpPr>
            <p:spPr>
              <a:xfrm>
                <a:off x="3500806" y="876941"/>
                <a:ext cx="31973" cy="39494"/>
              </a:xfrm>
              <a:custGeom>
                <a:avLst/>
                <a:gdLst/>
                <a:ahLst/>
                <a:cxnLst/>
                <a:rect l="l" t="t" r="r" b="b"/>
                <a:pathLst>
                  <a:path w="761" h="940" extrusionOk="0">
                    <a:moveTo>
                      <a:pt x="213" y="1"/>
                    </a:moveTo>
                    <a:cubicBezTo>
                      <a:pt x="188" y="1"/>
                      <a:pt x="164" y="2"/>
                      <a:pt x="140" y="5"/>
                    </a:cubicBezTo>
                    <a:cubicBezTo>
                      <a:pt x="92" y="12"/>
                      <a:pt x="45" y="25"/>
                      <a:pt x="1" y="44"/>
                    </a:cubicBezTo>
                    <a:cubicBezTo>
                      <a:pt x="48" y="35"/>
                      <a:pt x="95" y="31"/>
                      <a:pt x="141" y="31"/>
                    </a:cubicBezTo>
                    <a:cubicBezTo>
                      <a:pt x="188" y="31"/>
                      <a:pt x="234" y="38"/>
                      <a:pt x="278" y="49"/>
                    </a:cubicBezTo>
                    <a:cubicBezTo>
                      <a:pt x="322" y="59"/>
                      <a:pt x="364" y="77"/>
                      <a:pt x="403" y="99"/>
                    </a:cubicBezTo>
                    <a:cubicBezTo>
                      <a:pt x="424" y="109"/>
                      <a:pt x="441" y="122"/>
                      <a:pt x="459" y="135"/>
                    </a:cubicBezTo>
                    <a:lnTo>
                      <a:pt x="485" y="155"/>
                    </a:lnTo>
                    <a:cubicBezTo>
                      <a:pt x="494" y="162"/>
                      <a:pt x="501" y="171"/>
                      <a:pt x="509" y="178"/>
                    </a:cubicBezTo>
                    <a:lnTo>
                      <a:pt x="521" y="190"/>
                    </a:lnTo>
                    <a:lnTo>
                      <a:pt x="532" y="203"/>
                    </a:lnTo>
                    <a:cubicBezTo>
                      <a:pt x="539" y="211"/>
                      <a:pt x="547" y="218"/>
                      <a:pt x="553" y="228"/>
                    </a:cubicBezTo>
                    <a:cubicBezTo>
                      <a:pt x="559" y="237"/>
                      <a:pt x="565" y="245"/>
                      <a:pt x="572" y="254"/>
                    </a:cubicBezTo>
                    <a:cubicBezTo>
                      <a:pt x="577" y="264"/>
                      <a:pt x="583" y="273"/>
                      <a:pt x="589" y="283"/>
                    </a:cubicBezTo>
                    <a:cubicBezTo>
                      <a:pt x="600" y="301"/>
                      <a:pt x="609" y="320"/>
                      <a:pt x="616" y="341"/>
                    </a:cubicBezTo>
                    <a:cubicBezTo>
                      <a:pt x="624" y="362"/>
                      <a:pt x="631" y="382"/>
                      <a:pt x="637" y="404"/>
                    </a:cubicBezTo>
                    <a:cubicBezTo>
                      <a:pt x="648" y="447"/>
                      <a:pt x="656" y="492"/>
                      <a:pt x="658" y="535"/>
                    </a:cubicBezTo>
                    <a:cubicBezTo>
                      <a:pt x="661" y="579"/>
                      <a:pt x="659" y="623"/>
                      <a:pt x="651" y="664"/>
                    </a:cubicBezTo>
                    <a:cubicBezTo>
                      <a:pt x="647" y="685"/>
                      <a:pt x="641" y="706"/>
                      <a:pt x="633" y="725"/>
                    </a:cubicBezTo>
                    <a:cubicBezTo>
                      <a:pt x="626" y="743"/>
                      <a:pt x="616" y="761"/>
                      <a:pt x="605" y="776"/>
                    </a:cubicBezTo>
                    <a:cubicBezTo>
                      <a:pt x="593" y="792"/>
                      <a:pt x="580" y="806"/>
                      <a:pt x="565" y="816"/>
                    </a:cubicBezTo>
                    <a:cubicBezTo>
                      <a:pt x="549" y="828"/>
                      <a:pt x="532" y="837"/>
                      <a:pt x="513" y="843"/>
                    </a:cubicBezTo>
                    <a:cubicBezTo>
                      <a:pt x="504" y="845"/>
                      <a:pt x="495" y="850"/>
                      <a:pt x="485" y="850"/>
                    </a:cubicBezTo>
                    <a:lnTo>
                      <a:pt x="470" y="854"/>
                    </a:lnTo>
                    <a:cubicBezTo>
                      <a:pt x="465" y="854"/>
                      <a:pt x="460" y="855"/>
                      <a:pt x="456" y="855"/>
                    </a:cubicBezTo>
                    <a:cubicBezTo>
                      <a:pt x="451" y="855"/>
                      <a:pt x="446" y="856"/>
                      <a:pt x="441" y="856"/>
                    </a:cubicBezTo>
                    <a:cubicBezTo>
                      <a:pt x="426" y="856"/>
                      <a:pt x="411" y="854"/>
                      <a:pt x="396" y="850"/>
                    </a:cubicBezTo>
                    <a:cubicBezTo>
                      <a:pt x="357" y="841"/>
                      <a:pt x="318" y="823"/>
                      <a:pt x="284" y="797"/>
                    </a:cubicBezTo>
                    <a:cubicBezTo>
                      <a:pt x="250" y="772"/>
                      <a:pt x="221" y="740"/>
                      <a:pt x="203" y="703"/>
                    </a:cubicBezTo>
                    <a:cubicBezTo>
                      <a:pt x="196" y="684"/>
                      <a:pt x="190" y="664"/>
                      <a:pt x="190" y="645"/>
                    </a:cubicBezTo>
                    <a:cubicBezTo>
                      <a:pt x="190" y="626"/>
                      <a:pt x="195" y="607"/>
                      <a:pt x="204" y="589"/>
                    </a:cubicBezTo>
                    <a:cubicBezTo>
                      <a:pt x="206" y="584"/>
                      <a:pt x="209" y="580"/>
                      <a:pt x="212" y="575"/>
                    </a:cubicBezTo>
                    <a:cubicBezTo>
                      <a:pt x="215" y="571"/>
                      <a:pt x="217" y="567"/>
                      <a:pt x="222" y="562"/>
                    </a:cubicBezTo>
                    <a:cubicBezTo>
                      <a:pt x="229" y="554"/>
                      <a:pt x="235" y="545"/>
                      <a:pt x="244" y="538"/>
                    </a:cubicBezTo>
                    <a:cubicBezTo>
                      <a:pt x="258" y="522"/>
                      <a:pt x="278" y="511"/>
                      <a:pt x="297" y="504"/>
                    </a:cubicBezTo>
                    <a:cubicBezTo>
                      <a:pt x="305" y="501"/>
                      <a:pt x="314" y="500"/>
                      <a:pt x="323" y="500"/>
                    </a:cubicBezTo>
                    <a:cubicBezTo>
                      <a:pt x="356" y="500"/>
                      <a:pt x="392" y="519"/>
                      <a:pt x="417" y="547"/>
                    </a:cubicBezTo>
                    <a:cubicBezTo>
                      <a:pt x="405" y="526"/>
                      <a:pt x="388" y="507"/>
                      <a:pt x="367" y="494"/>
                    </a:cubicBezTo>
                    <a:cubicBezTo>
                      <a:pt x="349" y="484"/>
                      <a:pt x="328" y="478"/>
                      <a:pt x="306" y="478"/>
                    </a:cubicBezTo>
                    <a:cubicBezTo>
                      <a:pt x="301" y="478"/>
                      <a:pt x="297" y="478"/>
                      <a:pt x="292" y="479"/>
                    </a:cubicBezTo>
                    <a:cubicBezTo>
                      <a:pt x="265" y="483"/>
                      <a:pt x="241" y="494"/>
                      <a:pt x="221" y="510"/>
                    </a:cubicBezTo>
                    <a:cubicBezTo>
                      <a:pt x="210" y="518"/>
                      <a:pt x="201" y="527"/>
                      <a:pt x="191" y="535"/>
                    </a:cubicBezTo>
                    <a:cubicBezTo>
                      <a:pt x="187" y="540"/>
                      <a:pt x="183" y="544"/>
                      <a:pt x="178" y="549"/>
                    </a:cubicBezTo>
                    <a:cubicBezTo>
                      <a:pt x="174" y="554"/>
                      <a:pt x="169" y="559"/>
                      <a:pt x="166" y="565"/>
                    </a:cubicBezTo>
                    <a:cubicBezTo>
                      <a:pt x="150" y="588"/>
                      <a:pt x="140" y="615"/>
                      <a:pt x="137" y="643"/>
                    </a:cubicBezTo>
                    <a:cubicBezTo>
                      <a:pt x="134" y="671"/>
                      <a:pt x="139" y="699"/>
                      <a:pt x="148" y="724"/>
                    </a:cubicBezTo>
                    <a:cubicBezTo>
                      <a:pt x="165" y="776"/>
                      <a:pt x="199" y="819"/>
                      <a:pt x="238" y="853"/>
                    </a:cubicBezTo>
                    <a:cubicBezTo>
                      <a:pt x="278" y="888"/>
                      <a:pt x="324" y="914"/>
                      <a:pt x="376" y="928"/>
                    </a:cubicBezTo>
                    <a:cubicBezTo>
                      <a:pt x="403" y="936"/>
                      <a:pt x="430" y="940"/>
                      <a:pt x="458" y="940"/>
                    </a:cubicBezTo>
                    <a:cubicBezTo>
                      <a:pt x="465" y="939"/>
                      <a:pt x="472" y="939"/>
                      <a:pt x="480" y="938"/>
                    </a:cubicBezTo>
                    <a:cubicBezTo>
                      <a:pt x="486" y="937"/>
                      <a:pt x="493" y="936"/>
                      <a:pt x="500" y="935"/>
                    </a:cubicBezTo>
                    <a:cubicBezTo>
                      <a:pt x="513" y="933"/>
                      <a:pt x="527" y="929"/>
                      <a:pt x="541" y="926"/>
                    </a:cubicBezTo>
                    <a:cubicBezTo>
                      <a:pt x="567" y="918"/>
                      <a:pt x="593" y="905"/>
                      <a:pt x="616" y="890"/>
                    </a:cubicBezTo>
                    <a:cubicBezTo>
                      <a:pt x="640" y="873"/>
                      <a:pt x="660" y="853"/>
                      <a:pt x="678" y="831"/>
                    </a:cubicBezTo>
                    <a:cubicBezTo>
                      <a:pt x="695" y="809"/>
                      <a:pt x="708" y="784"/>
                      <a:pt x="718" y="760"/>
                    </a:cubicBezTo>
                    <a:cubicBezTo>
                      <a:pt x="728" y="734"/>
                      <a:pt x="736" y="708"/>
                      <a:pt x="741" y="683"/>
                    </a:cubicBezTo>
                    <a:cubicBezTo>
                      <a:pt x="761" y="579"/>
                      <a:pt x="749" y="477"/>
                      <a:pt x="720" y="381"/>
                    </a:cubicBezTo>
                    <a:cubicBezTo>
                      <a:pt x="713" y="356"/>
                      <a:pt x="704" y="333"/>
                      <a:pt x="694" y="309"/>
                    </a:cubicBezTo>
                    <a:cubicBezTo>
                      <a:pt x="684" y="286"/>
                      <a:pt x="671" y="262"/>
                      <a:pt x="658" y="241"/>
                    </a:cubicBezTo>
                    <a:cubicBezTo>
                      <a:pt x="631" y="197"/>
                      <a:pt x="596" y="159"/>
                      <a:pt x="558" y="126"/>
                    </a:cubicBezTo>
                    <a:cubicBezTo>
                      <a:pt x="520" y="93"/>
                      <a:pt x="476" y="65"/>
                      <a:pt x="430" y="45"/>
                    </a:cubicBezTo>
                    <a:cubicBezTo>
                      <a:pt x="384" y="25"/>
                      <a:pt x="335" y="11"/>
                      <a:pt x="286" y="5"/>
                    </a:cubicBezTo>
                    <a:cubicBezTo>
                      <a:pt x="262" y="2"/>
                      <a:pt x="237" y="1"/>
                      <a:pt x="213" y="1"/>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63" name="Google Shape;1463;p42"/>
              <p:cNvSpPr/>
              <p:nvPr/>
            </p:nvSpPr>
            <p:spPr>
              <a:xfrm>
                <a:off x="3569624" y="840641"/>
                <a:ext cx="67854" cy="33402"/>
              </a:xfrm>
              <a:custGeom>
                <a:avLst/>
                <a:gdLst/>
                <a:ahLst/>
                <a:cxnLst/>
                <a:rect l="l" t="t" r="r" b="b"/>
                <a:pathLst>
                  <a:path w="1615" h="795" extrusionOk="0">
                    <a:moveTo>
                      <a:pt x="806" y="0"/>
                    </a:moveTo>
                    <a:cubicBezTo>
                      <a:pt x="581" y="0"/>
                      <a:pt x="312" y="105"/>
                      <a:pt x="0" y="405"/>
                    </a:cubicBezTo>
                    <a:cubicBezTo>
                      <a:pt x="190" y="595"/>
                      <a:pt x="498" y="794"/>
                      <a:pt x="892" y="794"/>
                    </a:cubicBezTo>
                    <a:cubicBezTo>
                      <a:pt x="1108" y="794"/>
                      <a:pt x="1351" y="735"/>
                      <a:pt x="1614" y="581"/>
                    </a:cubicBezTo>
                    <a:cubicBezTo>
                      <a:pt x="1614" y="581"/>
                      <a:pt x="1334" y="0"/>
                      <a:pt x="806"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64" name="Google Shape;1464;p42"/>
              <p:cNvSpPr/>
              <p:nvPr/>
            </p:nvSpPr>
            <p:spPr>
              <a:xfrm>
                <a:off x="3588699" y="838372"/>
                <a:ext cx="33696" cy="38066"/>
              </a:xfrm>
              <a:custGeom>
                <a:avLst/>
                <a:gdLst/>
                <a:ahLst/>
                <a:cxnLst/>
                <a:rect l="l" t="t" r="r" b="b"/>
                <a:pathLst>
                  <a:path w="802" h="906" extrusionOk="0">
                    <a:moveTo>
                      <a:pt x="409" y="0"/>
                    </a:moveTo>
                    <a:cubicBezTo>
                      <a:pt x="209" y="0"/>
                      <a:pt x="37" y="184"/>
                      <a:pt x="19" y="424"/>
                    </a:cubicBezTo>
                    <a:cubicBezTo>
                      <a:pt x="0" y="673"/>
                      <a:pt x="155" y="888"/>
                      <a:pt x="367" y="904"/>
                    </a:cubicBezTo>
                    <a:cubicBezTo>
                      <a:pt x="375" y="905"/>
                      <a:pt x="384" y="905"/>
                      <a:pt x="393" y="905"/>
                    </a:cubicBezTo>
                    <a:cubicBezTo>
                      <a:pt x="593" y="905"/>
                      <a:pt x="765" y="721"/>
                      <a:pt x="783" y="481"/>
                    </a:cubicBezTo>
                    <a:cubicBezTo>
                      <a:pt x="802" y="232"/>
                      <a:pt x="646" y="17"/>
                      <a:pt x="435" y="1"/>
                    </a:cubicBezTo>
                    <a:cubicBezTo>
                      <a:pt x="426" y="1"/>
                      <a:pt x="418" y="0"/>
                      <a:pt x="409" y="0"/>
                    </a:cubicBezTo>
                    <a:close/>
                  </a:path>
                </a:pathLst>
              </a:custGeom>
              <a:solidFill>
                <a:srgbClr val="4F3E3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65" name="Google Shape;1465;p42"/>
              <p:cNvSpPr/>
              <p:nvPr/>
            </p:nvSpPr>
            <p:spPr>
              <a:xfrm>
                <a:off x="3575674" y="831608"/>
                <a:ext cx="49242" cy="13655"/>
              </a:xfrm>
              <a:custGeom>
                <a:avLst/>
                <a:gdLst/>
                <a:ahLst/>
                <a:cxnLst/>
                <a:rect l="l" t="t" r="r" b="b"/>
                <a:pathLst>
                  <a:path w="1172" h="325" extrusionOk="0">
                    <a:moveTo>
                      <a:pt x="588" y="0"/>
                    </a:moveTo>
                    <a:cubicBezTo>
                      <a:pt x="581" y="0"/>
                      <a:pt x="574" y="0"/>
                      <a:pt x="567" y="1"/>
                    </a:cubicBezTo>
                    <a:cubicBezTo>
                      <a:pt x="509" y="2"/>
                      <a:pt x="452" y="11"/>
                      <a:pt x="397" y="27"/>
                    </a:cubicBezTo>
                    <a:cubicBezTo>
                      <a:pt x="341" y="43"/>
                      <a:pt x="289" y="67"/>
                      <a:pt x="239" y="95"/>
                    </a:cubicBezTo>
                    <a:cubicBezTo>
                      <a:pt x="142" y="154"/>
                      <a:pt x="60" y="233"/>
                      <a:pt x="0" y="325"/>
                    </a:cubicBezTo>
                    <a:cubicBezTo>
                      <a:pt x="88" y="259"/>
                      <a:pt x="177" y="201"/>
                      <a:pt x="273" y="160"/>
                    </a:cubicBezTo>
                    <a:cubicBezTo>
                      <a:pt x="321" y="140"/>
                      <a:pt x="369" y="123"/>
                      <a:pt x="418" y="112"/>
                    </a:cubicBezTo>
                    <a:cubicBezTo>
                      <a:pt x="468" y="101"/>
                      <a:pt x="519" y="94"/>
                      <a:pt x="569" y="92"/>
                    </a:cubicBezTo>
                    <a:cubicBezTo>
                      <a:pt x="578" y="92"/>
                      <a:pt x="587" y="92"/>
                      <a:pt x="596" y="92"/>
                    </a:cubicBezTo>
                    <a:cubicBezTo>
                      <a:pt x="689" y="92"/>
                      <a:pt x="783" y="108"/>
                      <a:pt x="874" y="133"/>
                    </a:cubicBezTo>
                    <a:cubicBezTo>
                      <a:pt x="975" y="162"/>
                      <a:pt x="1074" y="202"/>
                      <a:pt x="1172" y="252"/>
                    </a:cubicBezTo>
                    <a:cubicBezTo>
                      <a:pt x="1097" y="171"/>
                      <a:pt x="1002" y="110"/>
                      <a:pt x="899" y="65"/>
                    </a:cubicBezTo>
                    <a:cubicBezTo>
                      <a:pt x="802" y="24"/>
                      <a:pt x="696" y="0"/>
                      <a:pt x="588" y="0"/>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66" name="Google Shape;1466;p42"/>
              <p:cNvSpPr/>
              <p:nvPr/>
            </p:nvSpPr>
            <p:spPr>
              <a:xfrm>
                <a:off x="3608151" y="852867"/>
                <a:ext cx="10672" cy="12058"/>
              </a:xfrm>
              <a:custGeom>
                <a:avLst/>
                <a:gdLst/>
                <a:ahLst/>
                <a:cxnLst/>
                <a:rect l="l" t="t" r="r" b="b"/>
                <a:pathLst>
                  <a:path w="254" h="287" extrusionOk="0">
                    <a:moveTo>
                      <a:pt x="131" y="1"/>
                    </a:moveTo>
                    <a:cubicBezTo>
                      <a:pt x="67" y="1"/>
                      <a:pt x="13" y="59"/>
                      <a:pt x="7" y="135"/>
                    </a:cubicBezTo>
                    <a:cubicBezTo>
                      <a:pt x="1" y="214"/>
                      <a:pt x="50" y="282"/>
                      <a:pt x="117" y="287"/>
                    </a:cubicBezTo>
                    <a:cubicBezTo>
                      <a:pt x="120" y="287"/>
                      <a:pt x="122" y="287"/>
                      <a:pt x="125" y="287"/>
                    </a:cubicBezTo>
                    <a:cubicBezTo>
                      <a:pt x="188" y="287"/>
                      <a:pt x="243" y="229"/>
                      <a:pt x="249" y="153"/>
                    </a:cubicBezTo>
                    <a:cubicBezTo>
                      <a:pt x="254" y="74"/>
                      <a:pt x="205" y="6"/>
                      <a:pt x="139" y="1"/>
                    </a:cubicBezTo>
                    <a:cubicBezTo>
                      <a:pt x="136" y="1"/>
                      <a:pt x="133" y="1"/>
                      <a:pt x="131"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67" name="Google Shape;1467;p42"/>
              <p:cNvSpPr/>
              <p:nvPr/>
            </p:nvSpPr>
            <p:spPr>
              <a:xfrm>
                <a:off x="3675163" y="840809"/>
                <a:ext cx="62602" cy="33276"/>
              </a:xfrm>
              <a:custGeom>
                <a:avLst/>
                <a:gdLst/>
                <a:ahLst/>
                <a:cxnLst/>
                <a:rect l="l" t="t" r="r" b="b"/>
                <a:pathLst>
                  <a:path w="1490" h="792" extrusionOk="0">
                    <a:moveTo>
                      <a:pt x="763" y="1"/>
                    </a:moveTo>
                    <a:cubicBezTo>
                      <a:pt x="542" y="1"/>
                      <a:pt x="282" y="124"/>
                      <a:pt x="0" y="495"/>
                    </a:cubicBezTo>
                    <a:cubicBezTo>
                      <a:pt x="172" y="645"/>
                      <a:pt x="430" y="792"/>
                      <a:pt x="738" y="792"/>
                    </a:cubicBezTo>
                    <a:cubicBezTo>
                      <a:pt x="965" y="792"/>
                      <a:pt x="1221" y="712"/>
                      <a:pt x="1490" y="494"/>
                    </a:cubicBezTo>
                    <a:cubicBezTo>
                      <a:pt x="1490" y="494"/>
                      <a:pt x="1204" y="1"/>
                      <a:pt x="763"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68" name="Google Shape;1468;p42"/>
              <p:cNvSpPr/>
              <p:nvPr/>
            </p:nvSpPr>
            <p:spPr>
              <a:xfrm>
                <a:off x="3692683" y="838414"/>
                <a:ext cx="30335" cy="38066"/>
              </a:xfrm>
              <a:custGeom>
                <a:avLst/>
                <a:gdLst/>
                <a:ahLst/>
                <a:cxnLst/>
                <a:rect l="l" t="t" r="r" b="b"/>
                <a:pathLst>
                  <a:path w="722" h="906" extrusionOk="0">
                    <a:moveTo>
                      <a:pt x="356" y="0"/>
                    </a:moveTo>
                    <a:cubicBezTo>
                      <a:pt x="352" y="0"/>
                      <a:pt x="348" y="0"/>
                      <a:pt x="344" y="0"/>
                    </a:cubicBezTo>
                    <a:cubicBezTo>
                      <a:pt x="151" y="7"/>
                      <a:pt x="0" y="215"/>
                      <a:pt x="10" y="466"/>
                    </a:cubicBezTo>
                    <a:cubicBezTo>
                      <a:pt x="19" y="711"/>
                      <a:pt x="177" y="905"/>
                      <a:pt x="366" y="905"/>
                    </a:cubicBezTo>
                    <a:cubicBezTo>
                      <a:pt x="370" y="905"/>
                      <a:pt x="374" y="905"/>
                      <a:pt x="378" y="905"/>
                    </a:cubicBezTo>
                    <a:cubicBezTo>
                      <a:pt x="572" y="898"/>
                      <a:pt x="722" y="689"/>
                      <a:pt x="713" y="439"/>
                    </a:cubicBezTo>
                    <a:cubicBezTo>
                      <a:pt x="703" y="195"/>
                      <a:pt x="545" y="0"/>
                      <a:pt x="356" y="0"/>
                    </a:cubicBezTo>
                    <a:close/>
                  </a:path>
                </a:pathLst>
              </a:custGeom>
              <a:solidFill>
                <a:srgbClr val="4F3E3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69" name="Google Shape;1469;p42"/>
              <p:cNvSpPr/>
              <p:nvPr/>
            </p:nvSpPr>
            <p:spPr>
              <a:xfrm>
                <a:off x="3679323" y="832238"/>
                <a:ext cx="44578" cy="16386"/>
              </a:xfrm>
              <a:custGeom>
                <a:avLst/>
                <a:gdLst/>
                <a:ahLst/>
                <a:cxnLst/>
                <a:rect l="l" t="t" r="r" b="b"/>
                <a:pathLst>
                  <a:path w="1061" h="390" extrusionOk="0">
                    <a:moveTo>
                      <a:pt x="576" y="1"/>
                    </a:moveTo>
                    <a:cubicBezTo>
                      <a:pt x="543" y="1"/>
                      <a:pt x="510" y="3"/>
                      <a:pt x="476" y="8"/>
                    </a:cubicBezTo>
                    <a:cubicBezTo>
                      <a:pt x="423" y="18"/>
                      <a:pt x="371" y="34"/>
                      <a:pt x="322" y="56"/>
                    </a:cubicBezTo>
                    <a:lnTo>
                      <a:pt x="286" y="74"/>
                    </a:lnTo>
                    <a:lnTo>
                      <a:pt x="251" y="95"/>
                    </a:lnTo>
                    <a:cubicBezTo>
                      <a:pt x="240" y="102"/>
                      <a:pt x="229" y="110"/>
                      <a:pt x="218" y="118"/>
                    </a:cubicBezTo>
                    <a:cubicBezTo>
                      <a:pt x="208" y="125"/>
                      <a:pt x="196" y="132"/>
                      <a:pt x="187" y="142"/>
                    </a:cubicBezTo>
                    <a:cubicBezTo>
                      <a:pt x="105" y="211"/>
                      <a:pt x="42" y="297"/>
                      <a:pt x="1" y="390"/>
                    </a:cubicBezTo>
                    <a:cubicBezTo>
                      <a:pt x="73" y="317"/>
                      <a:pt x="146" y="250"/>
                      <a:pt x="228" y="198"/>
                    </a:cubicBezTo>
                    <a:cubicBezTo>
                      <a:pt x="269" y="173"/>
                      <a:pt x="311" y="149"/>
                      <a:pt x="355" y="133"/>
                    </a:cubicBezTo>
                    <a:cubicBezTo>
                      <a:pt x="399" y="116"/>
                      <a:pt x="444" y="104"/>
                      <a:pt x="490" y="96"/>
                    </a:cubicBezTo>
                    <a:cubicBezTo>
                      <a:pt x="529" y="90"/>
                      <a:pt x="568" y="87"/>
                      <a:pt x="607" y="87"/>
                    </a:cubicBezTo>
                    <a:cubicBezTo>
                      <a:pt x="663" y="87"/>
                      <a:pt x="720" y="92"/>
                      <a:pt x="776" y="103"/>
                    </a:cubicBezTo>
                    <a:cubicBezTo>
                      <a:pt x="871" y="121"/>
                      <a:pt x="966" y="151"/>
                      <a:pt x="1061" y="190"/>
                    </a:cubicBezTo>
                    <a:cubicBezTo>
                      <a:pt x="985" y="119"/>
                      <a:pt x="892" y="69"/>
                      <a:pt x="793" y="35"/>
                    </a:cubicBezTo>
                    <a:cubicBezTo>
                      <a:pt x="724" y="13"/>
                      <a:pt x="650" y="1"/>
                      <a:pt x="576" y="1"/>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70" name="Google Shape;1470;p42"/>
              <p:cNvSpPr/>
              <p:nvPr/>
            </p:nvSpPr>
            <p:spPr>
              <a:xfrm>
                <a:off x="3710455" y="852027"/>
                <a:ext cx="9621" cy="12100"/>
              </a:xfrm>
              <a:custGeom>
                <a:avLst/>
                <a:gdLst/>
                <a:ahLst/>
                <a:cxnLst/>
                <a:rect l="l" t="t" r="r" b="b"/>
                <a:pathLst>
                  <a:path w="229" h="288" extrusionOk="0">
                    <a:moveTo>
                      <a:pt x="113" y="1"/>
                    </a:moveTo>
                    <a:cubicBezTo>
                      <a:pt x="112" y="1"/>
                      <a:pt x="110" y="1"/>
                      <a:pt x="109" y="1"/>
                    </a:cubicBezTo>
                    <a:cubicBezTo>
                      <a:pt x="48" y="4"/>
                      <a:pt x="1" y="69"/>
                      <a:pt x="3" y="148"/>
                    </a:cubicBezTo>
                    <a:cubicBezTo>
                      <a:pt x="7" y="226"/>
                      <a:pt x="57" y="287"/>
                      <a:pt x="117" y="287"/>
                    </a:cubicBezTo>
                    <a:cubicBezTo>
                      <a:pt x="118" y="287"/>
                      <a:pt x="119" y="287"/>
                      <a:pt x="120" y="287"/>
                    </a:cubicBezTo>
                    <a:cubicBezTo>
                      <a:pt x="182" y="285"/>
                      <a:pt x="229" y="219"/>
                      <a:pt x="226" y="140"/>
                    </a:cubicBezTo>
                    <a:cubicBezTo>
                      <a:pt x="223" y="63"/>
                      <a:pt x="173" y="1"/>
                      <a:pt x="113"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71" name="Google Shape;1471;p42"/>
              <p:cNvSpPr/>
              <p:nvPr/>
            </p:nvSpPr>
            <p:spPr>
              <a:xfrm>
                <a:off x="3461943" y="667418"/>
                <a:ext cx="292466" cy="216797"/>
              </a:xfrm>
              <a:custGeom>
                <a:avLst/>
                <a:gdLst/>
                <a:ahLst/>
                <a:cxnLst/>
                <a:rect l="l" t="t" r="r" b="b"/>
                <a:pathLst>
                  <a:path w="6961" h="5160" extrusionOk="0">
                    <a:moveTo>
                      <a:pt x="3744" y="1"/>
                    </a:moveTo>
                    <a:cubicBezTo>
                      <a:pt x="1245" y="1"/>
                      <a:pt x="0" y="1989"/>
                      <a:pt x="920" y="4662"/>
                    </a:cubicBezTo>
                    <a:cubicBezTo>
                      <a:pt x="995" y="4618"/>
                      <a:pt x="1084" y="4596"/>
                      <a:pt x="1175" y="4596"/>
                    </a:cubicBezTo>
                    <a:cubicBezTo>
                      <a:pt x="1381" y="4596"/>
                      <a:pt x="1596" y="4711"/>
                      <a:pt x="1673" y="4949"/>
                    </a:cubicBezTo>
                    <a:lnTo>
                      <a:pt x="1728" y="5160"/>
                    </a:lnTo>
                    <a:lnTo>
                      <a:pt x="2092" y="2833"/>
                    </a:lnTo>
                    <a:cubicBezTo>
                      <a:pt x="2092" y="2833"/>
                      <a:pt x="3348" y="3212"/>
                      <a:pt x="4860" y="3212"/>
                    </a:cubicBezTo>
                    <a:cubicBezTo>
                      <a:pt x="5506" y="3212"/>
                      <a:pt x="6198" y="3143"/>
                      <a:pt x="6860" y="2946"/>
                    </a:cubicBezTo>
                    <a:cubicBezTo>
                      <a:pt x="6961" y="1262"/>
                      <a:pt x="6524" y="523"/>
                      <a:pt x="5114" y="178"/>
                    </a:cubicBezTo>
                    <a:cubicBezTo>
                      <a:pt x="4625" y="58"/>
                      <a:pt x="4166" y="1"/>
                      <a:pt x="3744" y="1"/>
                    </a:cubicBezTo>
                    <a:close/>
                  </a:path>
                </a:pathLst>
              </a:custGeom>
              <a:solidFill>
                <a:srgbClr val="33302E"/>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72" name="Google Shape;1472;p42"/>
              <p:cNvSpPr/>
              <p:nvPr/>
            </p:nvSpPr>
            <p:spPr>
              <a:xfrm>
                <a:off x="3554667" y="965969"/>
                <a:ext cx="115037" cy="79660"/>
              </a:xfrm>
              <a:custGeom>
                <a:avLst/>
                <a:gdLst/>
                <a:ahLst/>
                <a:cxnLst/>
                <a:rect l="l" t="t" r="r" b="b"/>
                <a:pathLst>
                  <a:path w="2738" h="1896" extrusionOk="0">
                    <a:moveTo>
                      <a:pt x="1" y="0"/>
                    </a:moveTo>
                    <a:lnTo>
                      <a:pt x="1" y="0"/>
                    </a:lnTo>
                    <a:cubicBezTo>
                      <a:pt x="511" y="1211"/>
                      <a:pt x="994" y="1604"/>
                      <a:pt x="2710" y="1896"/>
                    </a:cubicBezTo>
                    <a:lnTo>
                      <a:pt x="2710" y="1894"/>
                    </a:lnTo>
                    <a:cubicBezTo>
                      <a:pt x="2701" y="1606"/>
                      <a:pt x="2673" y="1253"/>
                      <a:pt x="2738" y="988"/>
                    </a:cubicBezTo>
                    <a:lnTo>
                      <a:pt x="2738" y="988"/>
                    </a:lnTo>
                    <a:cubicBezTo>
                      <a:pt x="2705" y="997"/>
                      <a:pt x="2424" y="1070"/>
                      <a:pt x="2038" y="1070"/>
                    </a:cubicBezTo>
                    <a:cubicBezTo>
                      <a:pt x="1433" y="1070"/>
                      <a:pt x="571" y="890"/>
                      <a:pt x="1" y="0"/>
                    </a:cubicBezTo>
                    <a:close/>
                  </a:path>
                </a:pathLst>
              </a:custGeom>
              <a:solidFill>
                <a:srgbClr val="FFB77A"/>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73" name="Google Shape;1473;p42"/>
              <p:cNvSpPr/>
              <p:nvPr/>
            </p:nvSpPr>
            <p:spPr>
              <a:xfrm>
                <a:off x="3258637" y="1027729"/>
                <a:ext cx="662324" cy="688206"/>
              </a:xfrm>
              <a:custGeom>
                <a:avLst/>
                <a:gdLst/>
                <a:ahLst/>
                <a:cxnLst/>
                <a:rect l="l" t="t" r="r" b="b"/>
                <a:pathLst>
                  <a:path w="15764" h="16380" extrusionOk="0">
                    <a:moveTo>
                      <a:pt x="585" y="13074"/>
                    </a:moveTo>
                    <a:lnTo>
                      <a:pt x="690" y="15280"/>
                    </a:lnTo>
                    <a:lnTo>
                      <a:pt x="705" y="13089"/>
                    </a:lnTo>
                    <a:lnTo>
                      <a:pt x="705" y="13089"/>
                    </a:lnTo>
                    <a:lnTo>
                      <a:pt x="585" y="13074"/>
                    </a:lnTo>
                    <a:close/>
                    <a:moveTo>
                      <a:pt x="6430" y="1"/>
                    </a:moveTo>
                    <a:cubicBezTo>
                      <a:pt x="6363" y="47"/>
                      <a:pt x="6228" y="96"/>
                      <a:pt x="6226" y="96"/>
                    </a:cubicBezTo>
                    <a:cubicBezTo>
                      <a:pt x="6072" y="181"/>
                      <a:pt x="6015" y="186"/>
                      <a:pt x="4784" y="497"/>
                    </a:cubicBezTo>
                    <a:cubicBezTo>
                      <a:pt x="4642" y="533"/>
                      <a:pt x="4487" y="573"/>
                      <a:pt x="4316" y="614"/>
                    </a:cubicBezTo>
                    <a:cubicBezTo>
                      <a:pt x="4222" y="637"/>
                      <a:pt x="4125" y="662"/>
                      <a:pt x="4023" y="687"/>
                    </a:cubicBezTo>
                    <a:cubicBezTo>
                      <a:pt x="3933" y="709"/>
                      <a:pt x="3838" y="732"/>
                      <a:pt x="3741" y="757"/>
                    </a:cubicBezTo>
                    <a:cubicBezTo>
                      <a:pt x="3741" y="757"/>
                      <a:pt x="3737" y="757"/>
                      <a:pt x="3728" y="760"/>
                    </a:cubicBezTo>
                    <a:lnTo>
                      <a:pt x="3726" y="760"/>
                    </a:lnTo>
                    <a:cubicBezTo>
                      <a:pt x="3619" y="789"/>
                      <a:pt x="3517" y="838"/>
                      <a:pt x="3415" y="904"/>
                    </a:cubicBezTo>
                    <a:cubicBezTo>
                      <a:pt x="3353" y="946"/>
                      <a:pt x="3293" y="993"/>
                      <a:pt x="3235" y="1050"/>
                    </a:cubicBezTo>
                    <a:cubicBezTo>
                      <a:pt x="3161" y="1116"/>
                      <a:pt x="3089" y="1196"/>
                      <a:pt x="3021" y="1283"/>
                    </a:cubicBezTo>
                    <a:cubicBezTo>
                      <a:pt x="2944" y="1378"/>
                      <a:pt x="2870" y="1482"/>
                      <a:pt x="2801" y="1596"/>
                    </a:cubicBezTo>
                    <a:cubicBezTo>
                      <a:pt x="1747" y="3295"/>
                      <a:pt x="1073" y="6800"/>
                      <a:pt x="841" y="8815"/>
                    </a:cubicBezTo>
                    <a:cubicBezTo>
                      <a:pt x="748" y="9618"/>
                      <a:pt x="720" y="11001"/>
                      <a:pt x="720" y="11001"/>
                    </a:cubicBezTo>
                    <a:lnTo>
                      <a:pt x="705" y="13089"/>
                    </a:lnTo>
                    <a:lnTo>
                      <a:pt x="705" y="13089"/>
                    </a:lnTo>
                    <a:lnTo>
                      <a:pt x="2019" y="13254"/>
                    </a:lnTo>
                    <a:cubicBezTo>
                      <a:pt x="2019" y="13254"/>
                      <a:pt x="0" y="15115"/>
                      <a:pt x="1006" y="15792"/>
                    </a:cubicBezTo>
                    <a:cubicBezTo>
                      <a:pt x="1120" y="15867"/>
                      <a:pt x="1249" y="15933"/>
                      <a:pt x="1398" y="15993"/>
                    </a:cubicBezTo>
                    <a:cubicBezTo>
                      <a:pt x="1600" y="16074"/>
                      <a:pt x="1836" y="16140"/>
                      <a:pt x="2094" y="16194"/>
                    </a:cubicBezTo>
                    <a:cubicBezTo>
                      <a:pt x="2767" y="16332"/>
                      <a:pt x="3596" y="16380"/>
                      <a:pt x="4444" y="16380"/>
                    </a:cubicBezTo>
                    <a:cubicBezTo>
                      <a:pt x="5113" y="16380"/>
                      <a:pt x="5795" y="16350"/>
                      <a:pt x="6422" y="16312"/>
                    </a:cubicBezTo>
                    <a:cubicBezTo>
                      <a:pt x="6472" y="16309"/>
                      <a:pt x="6524" y="16307"/>
                      <a:pt x="6574" y="16305"/>
                    </a:cubicBezTo>
                    <a:cubicBezTo>
                      <a:pt x="7061" y="16277"/>
                      <a:pt x="7582" y="16265"/>
                      <a:pt x="8121" y="16257"/>
                    </a:cubicBezTo>
                    <a:cubicBezTo>
                      <a:pt x="8577" y="16252"/>
                      <a:pt x="9045" y="16252"/>
                      <a:pt x="9511" y="16252"/>
                    </a:cubicBezTo>
                    <a:cubicBezTo>
                      <a:pt x="9611" y="16252"/>
                      <a:pt x="9711" y="16252"/>
                      <a:pt x="9811" y="16252"/>
                    </a:cubicBezTo>
                    <a:cubicBezTo>
                      <a:pt x="10597" y="16252"/>
                      <a:pt x="11373" y="16251"/>
                      <a:pt x="12079" y="16228"/>
                    </a:cubicBezTo>
                    <a:cubicBezTo>
                      <a:pt x="12328" y="16218"/>
                      <a:pt x="12567" y="16209"/>
                      <a:pt x="12796" y="16194"/>
                    </a:cubicBezTo>
                    <a:cubicBezTo>
                      <a:pt x="12803" y="16194"/>
                      <a:pt x="12810" y="16194"/>
                      <a:pt x="12818" y="16191"/>
                    </a:cubicBezTo>
                    <a:cubicBezTo>
                      <a:pt x="13803" y="16119"/>
                      <a:pt x="13485" y="15328"/>
                      <a:pt x="13368" y="14867"/>
                    </a:cubicBezTo>
                    <a:cubicBezTo>
                      <a:pt x="13311" y="14644"/>
                      <a:pt x="13164" y="12951"/>
                      <a:pt x="13164" y="11363"/>
                    </a:cubicBezTo>
                    <a:lnTo>
                      <a:pt x="13164" y="11363"/>
                    </a:lnTo>
                    <a:cubicBezTo>
                      <a:pt x="13606" y="11479"/>
                      <a:pt x="14003" y="11521"/>
                      <a:pt x="14345" y="11521"/>
                    </a:cubicBezTo>
                    <a:cubicBezTo>
                      <a:pt x="14452" y="11521"/>
                      <a:pt x="14554" y="11517"/>
                      <a:pt x="14650" y="11509"/>
                    </a:cubicBezTo>
                    <a:cubicBezTo>
                      <a:pt x="14692" y="11508"/>
                      <a:pt x="14732" y="11503"/>
                      <a:pt x="14770" y="11498"/>
                    </a:cubicBezTo>
                    <a:cubicBezTo>
                      <a:pt x="15403" y="11433"/>
                      <a:pt x="15763" y="11239"/>
                      <a:pt x="15763" y="11239"/>
                    </a:cubicBezTo>
                    <a:cubicBezTo>
                      <a:pt x="15763" y="11239"/>
                      <a:pt x="15758" y="10871"/>
                      <a:pt x="15745" y="10314"/>
                    </a:cubicBezTo>
                    <a:cubicBezTo>
                      <a:pt x="15715" y="9212"/>
                      <a:pt x="15646" y="7367"/>
                      <a:pt x="15494" y="6155"/>
                    </a:cubicBezTo>
                    <a:cubicBezTo>
                      <a:pt x="15471" y="5947"/>
                      <a:pt x="15445" y="5746"/>
                      <a:pt x="15419" y="5555"/>
                    </a:cubicBezTo>
                    <a:cubicBezTo>
                      <a:pt x="15342" y="4990"/>
                      <a:pt x="15258" y="4502"/>
                      <a:pt x="15169" y="4077"/>
                    </a:cubicBezTo>
                    <a:cubicBezTo>
                      <a:pt x="14630" y="1507"/>
                      <a:pt x="13876" y="1312"/>
                      <a:pt x="13072" y="1136"/>
                    </a:cubicBezTo>
                    <a:cubicBezTo>
                      <a:pt x="12088" y="923"/>
                      <a:pt x="9746" y="112"/>
                      <a:pt x="9746" y="112"/>
                    </a:cubicBezTo>
                    <a:cubicBezTo>
                      <a:pt x="9718" y="552"/>
                      <a:pt x="9688" y="2098"/>
                      <a:pt x="8582" y="2098"/>
                    </a:cubicBezTo>
                    <a:cubicBezTo>
                      <a:pt x="8558" y="2098"/>
                      <a:pt x="8533" y="2098"/>
                      <a:pt x="8508" y="2096"/>
                    </a:cubicBezTo>
                    <a:cubicBezTo>
                      <a:pt x="7534" y="2038"/>
                      <a:pt x="6715" y="806"/>
                      <a:pt x="6430" y="1"/>
                    </a:cubicBezTo>
                    <a:close/>
                  </a:path>
                </a:pathLst>
              </a:custGeom>
              <a:solidFill>
                <a:srgbClr val="1E1D1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74" name="Google Shape;1474;p42"/>
              <p:cNvSpPr/>
              <p:nvPr/>
            </p:nvSpPr>
            <p:spPr>
              <a:xfrm>
                <a:off x="3485260" y="1027729"/>
                <a:ext cx="238729" cy="130331"/>
              </a:xfrm>
              <a:custGeom>
                <a:avLst/>
                <a:gdLst/>
                <a:ahLst/>
                <a:cxnLst/>
                <a:rect l="l" t="t" r="r" b="b"/>
                <a:pathLst>
                  <a:path w="5682" h="3102" extrusionOk="0">
                    <a:moveTo>
                      <a:pt x="1036" y="1"/>
                    </a:moveTo>
                    <a:cubicBezTo>
                      <a:pt x="1036" y="1"/>
                      <a:pt x="573" y="196"/>
                      <a:pt x="204" y="292"/>
                    </a:cubicBezTo>
                    <a:cubicBezTo>
                      <a:pt x="1" y="1443"/>
                      <a:pt x="1712" y="2926"/>
                      <a:pt x="2775" y="3101"/>
                    </a:cubicBezTo>
                    <a:cubicBezTo>
                      <a:pt x="3022" y="2464"/>
                      <a:pt x="3358" y="2098"/>
                      <a:pt x="3358" y="2098"/>
                    </a:cubicBezTo>
                    <a:cubicBezTo>
                      <a:pt x="3358" y="2098"/>
                      <a:pt x="4074" y="2491"/>
                      <a:pt x="4390" y="2869"/>
                    </a:cubicBezTo>
                    <a:cubicBezTo>
                      <a:pt x="5681" y="2417"/>
                      <a:pt x="5433" y="448"/>
                      <a:pt x="5433" y="448"/>
                    </a:cubicBezTo>
                    <a:cubicBezTo>
                      <a:pt x="5433" y="448"/>
                      <a:pt x="5225" y="407"/>
                      <a:pt x="4352" y="112"/>
                    </a:cubicBezTo>
                    <a:cubicBezTo>
                      <a:pt x="4335" y="585"/>
                      <a:pt x="4016" y="1414"/>
                      <a:pt x="3324" y="2006"/>
                    </a:cubicBezTo>
                    <a:cubicBezTo>
                      <a:pt x="1963" y="1638"/>
                      <a:pt x="1036" y="1"/>
                      <a:pt x="1036"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75" name="Google Shape;1475;p42"/>
              <p:cNvSpPr/>
              <p:nvPr/>
            </p:nvSpPr>
            <p:spPr>
              <a:xfrm>
                <a:off x="3698607" y="681744"/>
                <a:ext cx="88652" cy="109449"/>
              </a:xfrm>
              <a:custGeom>
                <a:avLst/>
                <a:gdLst/>
                <a:ahLst/>
                <a:cxnLst/>
                <a:rect l="l" t="t" r="r" b="b"/>
                <a:pathLst>
                  <a:path w="2110" h="2605" extrusionOk="0">
                    <a:moveTo>
                      <a:pt x="1" y="0"/>
                    </a:moveTo>
                    <a:lnTo>
                      <a:pt x="1227" y="2605"/>
                    </a:lnTo>
                    <a:cubicBezTo>
                      <a:pt x="1848" y="2323"/>
                      <a:pt x="2109" y="1232"/>
                      <a:pt x="2000" y="382"/>
                    </a:cubicBezTo>
                    <a:lnTo>
                      <a:pt x="2000" y="382"/>
                    </a:lnTo>
                    <a:cubicBezTo>
                      <a:pt x="1960" y="422"/>
                      <a:pt x="1886" y="439"/>
                      <a:pt x="1787" y="439"/>
                    </a:cubicBezTo>
                    <a:cubicBezTo>
                      <a:pt x="1405" y="439"/>
                      <a:pt x="652" y="182"/>
                      <a:pt x="1" y="0"/>
                    </a:cubicBezTo>
                    <a:close/>
                  </a:path>
                </a:pathLst>
              </a:custGeom>
              <a:solidFill>
                <a:srgbClr val="34312E"/>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76" name="Google Shape;1476;p42"/>
              <p:cNvSpPr/>
              <p:nvPr/>
            </p:nvSpPr>
            <p:spPr>
              <a:xfrm>
                <a:off x="3612521" y="931853"/>
                <a:ext cx="34746" cy="24243"/>
              </a:xfrm>
              <a:custGeom>
                <a:avLst/>
                <a:gdLst/>
                <a:ahLst/>
                <a:cxnLst/>
                <a:rect l="l" t="t" r="r" b="b"/>
                <a:pathLst>
                  <a:path w="827" h="577" extrusionOk="0">
                    <a:moveTo>
                      <a:pt x="23" y="1"/>
                    </a:moveTo>
                    <a:cubicBezTo>
                      <a:pt x="1" y="96"/>
                      <a:pt x="8" y="201"/>
                      <a:pt x="49" y="295"/>
                    </a:cubicBezTo>
                    <a:cubicBezTo>
                      <a:pt x="89" y="390"/>
                      <a:pt x="162" y="472"/>
                      <a:pt x="256" y="522"/>
                    </a:cubicBezTo>
                    <a:cubicBezTo>
                      <a:pt x="324" y="559"/>
                      <a:pt x="402" y="576"/>
                      <a:pt x="479" y="576"/>
                    </a:cubicBezTo>
                    <a:cubicBezTo>
                      <a:pt x="505" y="576"/>
                      <a:pt x="532" y="574"/>
                      <a:pt x="558" y="570"/>
                    </a:cubicBezTo>
                    <a:cubicBezTo>
                      <a:pt x="658" y="555"/>
                      <a:pt x="751" y="511"/>
                      <a:pt x="827" y="452"/>
                    </a:cubicBezTo>
                    <a:lnTo>
                      <a:pt x="827" y="452"/>
                    </a:lnTo>
                    <a:cubicBezTo>
                      <a:pt x="780" y="465"/>
                      <a:pt x="734" y="478"/>
                      <a:pt x="688" y="486"/>
                    </a:cubicBezTo>
                    <a:cubicBezTo>
                      <a:pt x="642" y="496"/>
                      <a:pt x="596" y="501"/>
                      <a:pt x="552" y="502"/>
                    </a:cubicBezTo>
                    <a:cubicBezTo>
                      <a:pt x="548" y="502"/>
                      <a:pt x="544" y="502"/>
                      <a:pt x="540" y="502"/>
                    </a:cubicBezTo>
                    <a:cubicBezTo>
                      <a:pt x="453" y="502"/>
                      <a:pt x="369" y="484"/>
                      <a:pt x="297" y="445"/>
                    </a:cubicBezTo>
                    <a:cubicBezTo>
                      <a:pt x="220" y="404"/>
                      <a:pt x="156" y="342"/>
                      <a:pt x="110" y="265"/>
                    </a:cubicBezTo>
                    <a:cubicBezTo>
                      <a:pt x="63" y="188"/>
                      <a:pt x="36" y="98"/>
                      <a:pt x="23" y="1"/>
                    </a:cubicBezTo>
                    <a:close/>
                  </a:path>
                </a:pathLst>
              </a:custGeom>
              <a:solidFill>
                <a:srgbClr val="DA4731"/>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77" name="Google Shape;1477;p42"/>
              <p:cNvSpPr/>
              <p:nvPr/>
            </p:nvSpPr>
            <p:spPr>
              <a:xfrm>
                <a:off x="4213278" y="1158015"/>
                <a:ext cx="124070" cy="341372"/>
              </a:xfrm>
              <a:custGeom>
                <a:avLst/>
                <a:gdLst/>
                <a:ahLst/>
                <a:cxnLst/>
                <a:rect l="l" t="t" r="r" b="b"/>
                <a:pathLst>
                  <a:path w="2953" h="8125" extrusionOk="0">
                    <a:moveTo>
                      <a:pt x="1455" y="0"/>
                    </a:moveTo>
                    <a:cubicBezTo>
                      <a:pt x="684" y="597"/>
                      <a:pt x="451" y="2168"/>
                      <a:pt x="451" y="2168"/>
                    </a:cubicBezTo>
                    <a:cubicBezTo>
                      <a:pt x="451" y="2168"/>
                      <a:pt x="29" y="3606"/>
                      <a:pt x="15" y="3724"/>
                    </a:cubicBezTo>
                    <a:cubicBezTo>
                      <a:pt x="0" y="3841"/>
                      <a:pt x="422" y="7566"/>
                      <a:pt x="422" y="7566"/>
                    </a:cubicBezTo>
                    <a:lnTo>
                      <a:pt x="554" y="8125"/>
                    </a:lnTo>
                    <a:lnTo>
                      <a:pt x="2953" y="6722"/>
                    </a:lnTo>
                    <a:cubicBezTo>
                      <a:pt x="2953" y="6722"/>
                      <a:pt x="2655" y="3784"/>
                      <a:pt x="2546" y="3114"/>
                    </a:cubicBezTo>
                    <a:cubicBezTo>
                      <a:pt x="2436" y="2444"/>
                      <a:pt x="2284" y="364"/>
                      <a:pt x="1455" y="0"/>
                    </a:cubicBezTo>
                    <a:close/>
                  </a:path>
                </a:pathLst>
              </a:custGeom>
              <a:solidFill>
                <a:srgbClr val="5E5E69"/>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78" name="Google Shape;1478;p42"/>
              <p:cNvSpPr/>
              <p:nvPr/>
            </p:nvSpPr>
            <p:spPr>
              <a:xfrm>
                <a:off x="4977007" y="761907"/>
                <a:ext cx="306836" cy="334860"/>
              </a:xfrm>
              <a:custGeom>
                <a:avLst/>
                <a:gdLst/>
                <a:ahLst/>
                <a:cxnLst/>
                <a:rect l="l" t="t" r="r" b="b"/>
                <a:pathLst>
                  <a:path w="7303" h="7970" extrusionOk="0">
                    <a:moveTo>
                      <a:pt x="2479" y="0"/>
                    </a:moveTo>
                    <a:cubicBezTo>
                      <a:pt x="1904" y="0"/>
                      <a:pt x="1467" y="147"/>
                      <a:pt x="1467" y="147"/>
                    </a:cubicBezTo>
                    <a:lnTo>
                      <a:pt x="1607" y="352"/>
                    </a:lnTo>
                    <a:lnTo>
                      <a:pt x="1227" y="3781"/>
                    </a:lnTo>
                    <a:cubicBezTo>
                      <a:pt x="1227" y="3781"/>
                      <a:pt x="0" y="7688"/>
                      <a:pt x="1378" y="7688"/>
                    </a:cubicBezTo>
                    <a:cubicBezTo>
                      <a:pt x="1418" y="7688"/>
                      <a:pt x="1460" y="7685"/>
                      <a:pt x="1505" y="7678"/>
                    </a:cubicBezTo>
                    <a:cubicBezTo>
                      <a:pt x="1646" y="7509"/>
                      <a:pt x="2036" y="7441"/>
                      <a:pt x="2530" y="7441"/>
                    </a:cubicBezTo>
                    <a:cubicBezTo>
                      <a:pt x="3521" y="7441"/>
                      <a:pt x="4933" y="7712"/>
                      <a:pt x="5611" y="7970"/>
                    </a:cubicBezTo>
                    <a:cubicBezTo>
                      <a:pt x="7303" y="6695"/>
                      <a:pt x="5330" y="5655"/>
                      <a:pt x="5343" y="4801"/>
                    </a:cubicBezTo>
                    <a:cubicBezTo>
                      <a:pt x="5356" y="3947"/>
                      <a:pt x="5624" y="2512"/>
                      <a:pt x="4539" y="995"/>
                    </a:cubicBezTo>
                    <a:cubicBezTo>
                      <a:pt x="3962" y="189"/>
                      <a:pt x="3132" y="0"/>
                      <a:pt x="2479" y="0"/>
                    </a:cubicBezTo>
                    <a:close/>
                  </a:path>
                </a:pathLst>
              </a:custGeom>
              <a:solidFill>
                <a:srgbClr val="FFDDA6"/>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79" name="Google Shape;1479;p42"/>
              <p:cNvSpPr/>
              <p:nvPr/>
            </p:nvSpPr>
            <p:spPr>
              <a:xfrm>
                <a:off x="4828404" y="754639"/>
                <a:ext cx="242553" cy="338179"/>
              </a:xfrm>
              <a:custGeom>
                <a:avLst/>
                <a:gdLst/>
                <a:ahLst/>
                <a:cxnLst/>
                <a:rect l="l" t="t" r="r" b="b"/>
                <a:pathLst>
                  <a:path w="5773" h="8049" extrusionOk="0">
                    <a:moveTo>
                      <a:pt x="3863" y="1"/>
                    </a:moveTo>
                    <a:cubicBezTo>
                      <a:pt x="3293" y="1"/>
                      <a:pt x="2588" y="238"/>
                      <a:pt x="1941" y="1122"/>
                    </a:cubicBezTo>
                    <a:cubicBezTo>
                      <a:pt x="1551" y="1755"/>
                      <a:pt x="557" y="3664"/>
                      <a:pt x="1267" y="6053"/>
                    </a:cubicBezTo>
                    <a:cubicBezTo>
                      <a:pt x="1494" y="7000"/>
                      <a:pt x="1" y="6384"/>
                      <a:pt x="208" y="8049"/>
                    </a:cubicBezTo>
                    <a:cubicBezTo>
                      <a:pt x="1150" y="7665"/>
                      <a:pt x="2736" y="7383"/>
                      <a:pt x="3739" y="7383"/>
                    </a:cubicBezTo>
                    <a:cubicBezTo>
                      <a:pt x="4004" y="7383"/>
                      <a:pt x="4228" y="7403"/>
                      <a:pt x="4389" y="7445"/>
                    </a:cubicBezTo>
                    <a:cubicBezTo>
                      <a:pt x="4429" y="7456"/>
                      <a:pt x="4468" y="7461"/>
                      <a:pt x="4507" y="7461"/>
                    </a:cubicBezTo>
                    <a:cubicBezTo>
                      <a:pt x="5218" y="7461"/>
                      <a:pt x="5773" y="5774"/>
                      <a:pt x="5773" y="5774"/>
                    </a:cubicBezTo>
                    <a:lnTo>
                      <a:pt x="5709" y="4989"/>
                    </a:lnTo>
                    <a:lnTo>
                      <a:pt x="5576" y="1320"/>
                    </a:lnTo>
                    <a:lnTo>
                      <a:pt x="5004" y="320"/>
                    </a:lnTo>
                    <a:cubicBezTo>
                      <a:pt x="5004" y="320"/>
                      <a:pt x="4524" y="1"/>
                      <a:pt x="3863" y="1"/>
                    </a:cubicBezTo>
                    <a:close/>
                  </a:path>
                </a:pathLst>
              </a:custGeom>
              <a:solidFill>
                <a:srgbClr val="FFDDA6"/>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80" name="Google Shape;1480;p42"/>
              <p:cNvSpPr/>
              <p:nvPr/>
            </p:nvSpPr>
            <p:spPr>
              <a:xfrm>
                <a:off x="4835462" y="2188364"/>
                <a:ext cx="265493" cy="1234317"/>
              </a:xfrm>
              <a:custGeom>
                <a:avLst/>
                <a:gdLst/>
                <a:ahLst/>
                <a:cxnLst/>
                <a:rect l="l" t="t" r="r" b="b"/>
                <a:pathLst>
                  <a:path w="6319" h="29378" extrusionOk="0">
                    <a:moveTo>
                      <a:pt x="115" y="1"/>
                    </a:moveTo>
                    <a:cubicBezTo>
                      <a:pt x="115" y="1"/>
                      <a:pt x="0" y="10175"/>
                      <a:pt x="115" y="11791"/>
                    </a:cubicBezTo>
                    <a:cubicBezTo>
                      <a:pt x="232" y="13407"/>
                      <a:pt x="809" y="29148"/>
                      <a:pt x="809" y="29148"/>
                    </a:cubicBezTo>
                    <a:cubicBezTo>
                      <a:pt x="809" y="29148"/>
                      <a:pt x="1052" y="29377"/>
                      <a:pt x="1439" y="29377"/>
                    </a:cubicBezTo>
                    <a:cubicBezTo>
                      <a:pt x="1685" y="29377"/>
                      <a:pt x="1989" y="29285"/>
                      <a:pt x="2325" y="28983"/>
                    </a:cubicBezTo>
                    <a:cubicBezTo>
                      <a:pt x="2845" y="26919"/>
                      <a:pt x="5430" y="16220"/>
                      <a:pt x="3813" y="12270"/>
                    </a:cubicBezTo>
                    <a:cubicBezTo>
                      <a:pt x="4390" y="8559"/>
                      <a:pt x="6318" y="300"/>
                      <a:pt x="6318" y="300"/>
                    </a:cubicBezTo>
                    <a:lnTo>
                      <a:pt x="115" y="1"/>
                    </a:ln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81" name="Google Shape;1481;p42"/>
              <p:cNvSpPr/>
              <p:nvPr/>
            </p:nvSpPr>
            <p:spPr>
              <a:xfrm>
                <a:off x="4860671" y="3294843"/>
                <a:ext cx="102559" cy="126591"/>
              </a:xfrm>
              <a:custGeom>
                <a:avLst/>
                <a:gdLst/>
                <a:ahLst/>
                <a:cxnLst/>
                <a:rect l="l" t="t" r="r" b="b"/>
                <a:pathLst>
                  <a:path w="2441" h="3013" extrusionOk="0">
                    <a:moveTo>
                      <a:pt x="761" y="0"/>
                    </a:moveTo>
                    <a:cubicBezTo>
                      <a:pt x="721" y="0"/>
                      <a:pt x="681" y="11"/>
                      <a:pt x="642" y="36"/>
                    </a:cubicBezTo>
                    <a:cubicBezTo>
                      <a:pt x="536" y="104"/>
                      <a:pt x="536" y="158"/>
                      <a:pt x="461" y="158"/>
                    </a:cubicBezTo>
                    <a:cubicBezTo>
                      <a:pt x="429" y="158"/>
                      <a:pt x="383" y="148"/>
                      <a:pt x="310" y="126"/>
                    </a:cubicBezTo>
                    <a:cubicBezTo>
                      <a:pt x="168" y="83"/>
                      <a:pt x="84" y="2"/>
                      <a:pt x="42" y="2"/>
                    </a:cubicBezTo>
                    <a:cubicBezTo>
                      <a:pt x="10" y="2"/>
                      <a:pt x="1" y="45"/>
                      <a:pt x="7" y="178"/>
                    </a:cubicBezTo>
                    <a:cubicBezTo>
                      <a:pt x="21" y="493"/>
                      <a:pt x="203" y="2663"/>
                      <a:pt x="203" y="2663"/>
                    </a:cubicBezTo>
                    <a:cubicBezTo>
                      <a:pt x="331" y="2926"/>
                      <a:pt x="555" y="3012"/>
                      <a:pt x="794" y="3012"/>
                    </a:cubicBezTo>
                    <a:cubicBezTo>
                      <a:pt x="1250" y="3012"/>
                      <a:pt x="1761" y="2699"/>
                      <a:pt x="1761" y="2699"/>
                    </a:cubicBezTo>
                    <a:cubicBezTo>
                      <a:pt x="1761" y="2699"/>
                      <a:pt x="2324" y="395"/>
                      <a:pt x="2404" y="163"/>
                    </a:cubicBezTo>
                    <a:cubicBezTo>
                      <a:pt x="2440" y="57"/>
                      <a:pt x="2404" y="15"/>
                      <a:pt x="2350" y="15"/>
                    </a:cubicBezTo>
                    <a:cubicBezTo>
                      <a:pt x="2286" y="15"/>
                      <a:pt x="2198" y="75"/>
                      <a:pt x="2176" y="156"/>
                    </a:cubicBezTo>
                    <a:cubicBezTo>
                      <a:pt x="2154" y="235"/>
                      <a:pt x="2064" y="277"/>
                      <a:pt x="1975" y="277"/>
                    </a:cubicBezTo>
                    <a:cubicBezTo>
                      <a:pt x="1896" y="277"/>
                      <a:pt x="1817" y="245"/>
                      <a:pt x="1783" y="178"/>
                    </a:cubicBezTo>
                    <a:cubicBezTo>
                      <a:pt x="1735" y="84"/>
                      <a:pt x="1703" y="39"/>
                      <a:pt x="1645" y="39"/>
                    </a:cubicBezTo>
                    <a:cubicBezTo>
                      <a:pt x="1616" y="39"/>
                      <a:pt x="1579" y="51"/>
                      <a:pt x="1531" y="74"/>
                    </a:cubicBezTo>
                    <a:cubicBezTo>
                      <a:pt x="1425" y="122"/>
                      <a:pt x="1305" y="203"/>
                      <a:pt x="1197" y="203"/>
                    </a:cubicBezTo>
                    <a:cubicBezTo>
                      <a:pt x="1157" y="203"/>
                      <a:pt x="1118" y="192"/>
                      <a:pt x="1083" y="163"/>
                    </a:cubicBezTo>
                    <a:cubicBezTo>
                      <a:pt x="986" y="86"/>
                      <a:pt x="874" y="0"/>
                      <a:pt x="761" y="0"/>
                    </a:cubicBezTo>
                    <a:close/>
                  </a:path>
                </a:pathLst>
              </a:custGeom>
              <a:solidFill>
                <a:srgbClr val="9D46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82" name="Google Shape;1482;p42"/>
              <p:cNvSpPr/>
              <p:nvPr/>
            </p:nvSpPr>
            <p:spPr>
              <a:xfrm>
                <a:off x="4724504" y="3405424"/>
                <a:ext cx="231167" cy="91173"/>
              </a:xfrm>
              <a:custGeom>
                <a:avLst/>
                <a:gdLst/>
                <a:ahLst/>
                <a:cxnLst/>
                <a:rect l="l" t="t" r="r" b="b"/>
                <a:pathLst>
                  <a:path w="5502" h="2170" extrusionOk="0">
                    <a:moveTo>
                      <a:pt x="5017" y="1"/>
                    </a:moveTo>
                    <a:cubicBezTo>
                      <a:pt x="5001" y="1"/>
                      <a:pt x="4984" y="5"/>
                      <a:pt x="4966" y="15"/>
                    </a:cubicBezTo>
                    <a:cubicBezTo>
                      <a:pt x="4549" y="193"/>
                      <a:pt x="4239" y="252"/>
                      <a:pt x="4012" y="252"/>
                    </a:cubicBezTo>
                    <a:cubicBezTo>
                      <a:pt x="3573" y="252"/>
                      <a:pt x="3444" y="31"/>
                      <a:pt x="3444" y="31"/>
                    </a:cubicBezTo>
                    <a:cubicBezTo>
                      <a:pt x="3444" y="31"/>
                      <a:pt x="2488" y="415"/>
                      <a:pt x="2148" y="415"/>
                    </a:cubicBezTo>
                    <a:cubicBezTo>
                      <a:pt x="2127" y="415"/>
                      <a:pt x="2109" y="413"/>
                      <a:pt x="2093" y="410"/>
                    </a:cubicBezTo>
                    <a:cubicBezTo>
                      <a:pt x="1822" y="326"/>
                      <a:pt x="1584" y="289"/>
                      <a:pt x="1376" y="289"/>
                    </a:cubicBezTo>
                    <a:cubicBezTo>
                      <a:pt x="212" y="289"/>
                      <a:pt x="0" y="1447"/>
                      <a:pt x="208" y="1945"/>
                    </a:cubicBezTo>
                    <a:cubicBezTo>
                      <a:pt x="263" y="2081"/>
                      <a:pt x="351" y="2170"/>
                      <a:pt x="460" y="2170"/>
                    </a:cubicBezTo>
                    <a:lnTo>
                      <a:pt x="5227" y="2170"/>
                    </a:lnTo>
                    <a:cubicBezTo>
                      <a:pt x="5299" y="2170"/>
                      <a:pt x="5350" y="2083"/>
                      <a:pt x="5378" y="1945"/>
                    </a:cubicBezTo>
                    <a:cubicBezTo>
                      <a:pt x="5502" y="1392"/>
                      <a:pt x="5310" y="1"/>
                      <a:pt x="5017" y="1"/>
                    </a:cubicBezTo>
                    <a:close/>
                  </a:path>
                </a:pathLst>
              </a:custGeom>
              <a:solidFill>
                <a:srgbClr val="34312E"/>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83" name="Google Shape;1483;p42"/>
              <p:cNvSpPr/>
              <p:nvPr/>
            </p:nvSpPr>
            <p:spPr>
              <a:xfrm>
                <a:off x="4821178" y="3422608"/>
                <a:ext cx="6638" cy="20713"/>
              </a:xfrm>
              <a:custGeom>
                <a:avLst/>
                <a:gdLst/>
                <a:ahLst/>
                <a:cxnLst/>
                <a:rect l="l" t="t" r="r" b="b"/>
                <a:pathLst>
                  <a:path w="158" h="493" fill="none" extrusionOk="0">
                    <a:moveTo>
                      <a:pt x="1" y="0"/>
                    </a:moveTo>
                    <a:lnTo>
                      <a:pt x="158" y="493"/>
                    </a:lnTo>
                  </a:path>
                </a:pathLst>
              </a:custGeom>
              <a:noFill/>
              <a:ln w="5725" cap="rnd" cmpd="sng">
                <a:solidFill>
                  <a:srgbClr val="FFFFFF"/>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84" name="Google Shape;1484;p42"/>
              <p:cNvSpPr/>
              <p:nvPr/>
            </p:nvSpPr>
            <p:spPr>
              <a:xfrm>
                <a:off x="4843151" y="3416180"/>
                <a:ext cx="6596" cy="20713"/>
              </a:xfrm>
              <a:custGeom>
                <a:avLst/>
                <a:gdLst/>
                <a:ahLst/>
                <a:cxnLst/>
                <a:rect l="l" t="t" r="r" b="b"/>
                <a:pathLst>
                  <a:path w="157" h="493" fill="none" extrusionOk="0">
                    <a:moveTo>
                      <a:pt x="1" y="1"/>
                    </a:moveTo>
                    <a:lnTo>
                      <a:pt x="157" y="493"/>
                    </a:lnTo>
                  </a:path>
                </a:pathLst>
              </a:custGeom>
              <a:noFill/>
              <a:ln w="5725" cap="rnd" cmpd="sng">
                <a:solidFill>
                  <a:srgbClr val="FFFFFF"/>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85" name="Google Shape;1485;p42"/>
              <p:cNvSpPr/>
              <p:nvPr/>
            </p:nvSpPr>
            <p:spPr>
              <a:xfrm>
                <a:off x="5109729" y="2157316"/>
                <a:ext cx="329566" cy="1240703"/>
              </a:xfrm>
              <a:custGeom>
                <a:avLst/>
                <a:gdLst/>
                <a:ahLst/>
                <a:cxnLst/>
                <a:rect l="l" t="t" r="r" b="b"/>
                <a:pathLst>
                  <a:path w="7844" h="29530" extrusionOk="0">
                    <a:moveTo>
                      <a:pt x="6165" y="1"/>
                    </a:moveTo>
                    <a:lnTo>
                      <a:pt x="1" y="775"/>
                    </a:lnTo>
                    <a:cubicBezTo>
                      <a:pt x="1" y="775"/>
                      <a:pt x="1519" y="10827"/>
                      <a:pt x="1892" y="12401"/>
                    </a:cubicBezTo>
                    <a:cubicBezTo>
                      <a:pt x="2266" y="13975"/>
                      <a:pt x="5360" y="29397"/>
                      <a:pt x="5360" y="29397"/>
                    </a:cubicBezTo>
                    <a:cubicBezTo>
                      <a:pt x="5360" y="29397"/>
                      <a:pt x="5558" y="29529"/>
                      <a:pt x="5851" y="29529"/>
                    </a:cubicBezTo>
                    <a:cubicBezTo>
                      <a:pt x="6123" y="29529"/>
                      <a:pt x="6477" y="29415"/>
                      <a:pt x="6829" y="28973"/>
                    </a:cubicBezTo>
                    <a:cubicBezTo>
                      <a:pt x="7010" y="26847"/>
                      <a:pt x="7843" y="15853"/>
                      <a:pt x="5615" y="12236"/>
                    </a:cubicBezTo>
                    <a:cubicBezTo>
                      <a:pt x="5589" y="8477"/>
                      <a:pt x="6165" y="1"/>
                      <a:pt x="6165" y="1"/>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86" name="Google Shape;1486;p42"/>
              <p:cNvSpPr/>
              <p:nvPr/>
            </p:nvSpPr>
            <p:spPr>
              <a:xfrm>
                <a:off x="5307531" y="3260938"/>
                <a:ext cx="101214" cy="136129"/>
              </a:xfrm>
              <a:custGeom>
                <a:avLst/>
                <a:gdLst/>
                <a:ahLst/>
                <a:cxnLst/>
                <a:rect l="l" t="t" r="r" b="b"/>
                <a:pathLst>
                  <a:path w="2409" h="3240" extrusionOk="0">
                    <a:moveTo>
                      <a:pt x="2331" y="1"/>
                    </a:moveTo>
                    <a:cubicBezTo>
                      <a:pt x="2266" y="1"/>
                      <a:pt x="2175" y="80"/>
                      <a:pt x="2165" y="171"/>
                    </a:cubicBezTo>
                    <a:cubicBezTo>
                      <a:pt x="2155" y="268"/>
                      <a:pt x="2043" y="329"/>
                      <a:pt x="1938" y="329"/>
                    </a:cubicBezTo>
                    <a:cubicBezTo>
                      <a:pt x="1876" y="329"/>
                      <a:pt x="1817" y="308"/>
                      <a:pt x="1782" y="261"/>
                    </a:cubicBezTo>
                    <a:cubicBezTo>
                      <a:pt x="1726" y="185"/>
                      <a:pt x="1689" y="146"/>
                      <a:pt x="1640" y="146"/>
                    </a:cubicBezTo>
                    <a:cubicBezTo>
                      <a:pt x="1607" y="146"/>
                      <a:pt x="1569" y="164"/>
                      <a:pt x="1515" y="201"/>
                    </a:cubicBezTo>
                    <a:cubicBezTo>
                      <a:pt x="1410" y="274"/>
                      <a:pt x="1292" y="389"/>
                      <a:pt x="1174" y="389"/>
                    </a:cubicBezTo>
                    <a:cubicBezTo>
                      <a:pt x="1146" y="389"/>
                      <a:pt x="1117" y="382"/>
                      <a:pt x="1088" y="366"/>
                    </a:cubicBezTo>
                    <a:cubicBezTo>
                      <a:pt x="995" y="314"/>
                      <a:pt x="888" y="258"/>
                      <a:pt x="788" y="258"/>
                    </a:cubicBezTo>
                    <a:cubicBezTo>
                      <a:pt x="733" y="258"/>
                      <a:pt x="681" y="274"/>
                      <a:pt x="634" y="317"/>
                    </a:cubicBezTo>
                    <a:cubicBezTo>
                      <a:pt x="525" y="416"/>
                      <a:pt x="554" y="471"/>
                      <a:pt x="433" y="471"/>
                    </a:cubicBezTo>
                    <a:cubicBezTo>
                      <a:pt x="405" y="471"/>
                      <a:pt x="369" y="468"/>
                      <a:pt x="321" y="462"/>
                    </a:cubicBezTo>
                    <a:cubicBezTo>
                      <a:pt x="182" y="445"/>
                      <a:pt x="89" y="386"/>
                      <a:pt x="44" y="386"/>
                    </a:cubicBezTo>
                    <a:cubicBezTo>
                      <a:pt x="6" y="386"/>
                      <a:pt x="1" y="427"/>
                      <a:pt x="30" y="566"/>
                    </a:cubicBezTo>
                    <a:cubicBezTo>
                      <a:pt x="95" y="874"/>
                      <a:pt x="623" y="2983"/>
                      <a:pt x="623" y="2983"/>
                    </a:cubicBezTo>
                    <a:cubicBezTo>
                      <a:pt x="756" y="3171"/>
                      <a:pt x="931" y="3239"/>
                      <a:pt x="1115" y="3239"/>
                    </a:cubicBezTo>
                    <a:cubicBezTo>
                      <a:pt x="1607" y="3239"/>
                      <a:pt x="2165" y="2751"/>
                      <a:pt x="2165" y="2751"/>
                    </a:cubicBezTo>
                    <a:cubicBezTo>
                      <a:pt x="2165" y="2751"/>
                      <a:pt x="2351" y="381"/>
                      <a:pt x="2392" y="139"/>
                    </a:cubicBezTo>
                    <a:cubicBezTo>
                      <a:pt x="2409" y="39"/>
                      <a:pt x="2376" y="1"/>
                      <a:pt x="2331" y="1"/>
                    </a:cubicBezTo>
                    <a:close/>
                  </a:path>
                </a:pathLst>
              </a:custGeom>
              <a:solidFill>
                <a:srgbClr val="9D46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87" name="Google Shape;1487;p42"/>
              <p:cNvSpPr/>
              <p:nvPr/>
            </p:nvSpPr>
            <p:spPr>
              <a:xfrm>
                <a:off x="5199387" y="3373578"/>
                <a:ext cx="228688" cy="123020"/>
              </a:xfrm>
              <a:custGeom>
                <a:avLst/>
                <a:gdLst/>
                <a:ahLst/>
                <a:cxnLst/>
                <a:rect l="l" t="t" r="r" b="b"/>
                <a:pathLst>
                  <a:path w="5443" h="2928" extrusionOk="0">
                    <a:moveTo>
                      <a:pt x="4759" y="0"/>
                    </a:moveTo>
                    <a:cubicBezTo>
                      <a:pt x="4737" y="0"/>
                      <a:pt x="4715" y="8"/>
                      <a:pt x="4695" y="24"/>
                    </a:cubicBezTo>
                    <a:cubicBezTo>
                      <a:pt x="4191" y="350"/>
                      <a:pt x="3839" y="440"/>
                      <a:pt x="3603" y="440"/>
                    </a:cubicBezTo>
                    <a:cubicBezTo>
                      <a:pt x="3311" y="440"/>
                      <a:pt x="3197" y="302"/>
                      <a:pt x="3197" y="302"/>
                    </a:cubicBezTo>
                    <a:cubicBezTo>
                      <a:pt x="3197" y="302"/>
                      <a:pt x="2213" y="908"/>
                      <a:pt x="1929" y="908"/>
                    </a:cubicBezTo>
                    <a:cubicBezTo>
                      <a:pt x="1928" y="908"/>
                      <a:pt x="1926" y="908"/>
                      <a:pt x="1925" y="908"/>
                    </a:cubicBezTo>
                    <a:cubicBezTo>
                      <a:pt x="1793" y="891"/>
                      <a:pt x="1670" y="883"/>
                      <a:pt x="1556" y="883"/>
                    </a:cubicBezTo>
                    <a:cubicBezTo>
                      <a:pt x="58" y="883"/>
                      <a:pt x="1" y="2248"/>
                      <a:pt x="312" y="2747"/>
                    </a:cubicBezTo>
                    <a:cubicBezTo>
                      <a:pt x="380" y="2859"/>
                      <a:pt x="469" y="2928"/>
                      <a:pt x="564" y="2928"/>
                    </a:cubicBezTo>
                    <a:cubicBezTo>
                      <a:pt x="575" y="2928"/>
                      <a:pt x="587" y="2927"/>
                      <a:pt x="598" y="2925"/>
                    </a:cubicBezTo>
                    <a:lnTo>
                      <a:pt x="5297" y="2104"/>
                    </a:lnTo>
                    <a:cubicBezTo>
                      <a:pt x="5369" y="2091"/>
                      <a:pt x="5404" y="1998"/>
                      <a:pt x="5411" y="1856"/>
                    </a:cubicBezTo>
                    <a:cubicBezTo>
                      <a:pt x="5443" y="1299"/>
                      <a:pt x="5046" y="0"/>
                      <a:pt x="4759" y="0"/>
                    </a:cubicBezTo>
                    <a:close/>
                  </a:path>
                </a:pathLst>
              </a:custGeom>
              <a:solidFill>
                <a:srgbClr val="34312E"/>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88" name="Google Shape;1488;p42"/>
              <p:cNvSpPr/>
              <p:nvPr/>
            </p:nvSpPr>
            <p:spPr>
              <a:xfrm>
                <a:off x="5309506" y="3400088"/>
                <a:ext cx="9874" cy="19285"/>
              </a:xfrm>
              <a:custGeom>
                <a:avLst/>
                <a:gdLst/>
                <a:ahLst/>
                <a:cxnLst/>
                <a:rect l="l" t="t" r="r" b="b"/>
                <a:pathLst>
                  <a:path w="235" h="459" fill="none" extrusionOk="0">
                    <a:moveTo>
                      <a:pt x="1" y="0"/>
                    </a:moveTo>
                    <a:lnTo>
                      <a:pt x="235" y="459"/>
                    </a:lnTo>
                  </a:path>
                </a:pathLst>
              </a:custGeom>
              <a:noFill/>
              <a:ln w="5725" cap="rnd" cmpd="sng">
                <a:solidFill>
                  <a:srgbClr val="FFFFFF"/>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89" name="Google Shape;1489;p42"/>
              <p:cNvSpPr/>
              <p:nvPr/>
            </p:nvSpPr>
            <p:spPr>
              <a:xfrm>
                <a:off x="5288919" y="3410172"/>
                <a:ext cx="9832" cy="19285"/>
              </a:xfrm>
              <a:custGeom>
                <a:avLst/>
                <a:gdLst/>
                <a:ahLst/>
                <a:cxnLst/>
                <a:rect l="l" t="t" r="r" b="b"/>
                <a:pathLst>
                  <a:path w="234" h="459" fill="none" extrusionOk="0">
                    <a:moveTo>
                      <a:pt x="0" y="0"/>
                    </a:moveTo>
                    <a:lnTo>
                      <a:pt x="234" y="459"/>
                    </a:lnTo>
                  </a:path>
                </a:pathLst>
              </a:custGeom>
              <a:noFill/>
              <a:ln w="5725" cap="rnd" cmpd="sng">
                <a:solidFill>
                  <a:srgbClr val="FFFFFF"/>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90" name="Google Shape;1490;p42"/>
              <p:cNvSpPr/>
              <p:nvPr/>
            </p:nvSpPr>
            <p:spPr>
              <a:xfrm>
                <a:off x="5033558" y="983867"/>
                <a:ext cx="6428" cy="6386"/>
              </a:xfrm>
              <a:custGeom>
                <a:avLst/>
                <a:gdLst/>
                <a:ahLst/>
                <a:cxnLst/>
                <a:rect l="l" t="t" r="r" b="b"/>
                <a:pathLst>
                  <a:path w="153" h="152" extrusionOk="0">
                    <a:moveTo>
                      <a:pt x="77" y="0"/>
                    </a:moveTo>
                    <a:cubicBezTo>
                      <a:pt x="39" y="0"/>
                      <a:pt x="7" y="31"/>
                      <a:pt x="4" y="70"/>
                    </a:cubicBezTo>
                    <a:cubicBezTo>
                      <a:pt x="1" y="112"/>
                      <a:pt x="32" y="148"/>
                      <a:pt x="72" y="151"/>
                    </a:cubicBezTo>
                    <a:cubicBezTo>
                      <a:pt x="73" y="151"/>
                      <a:pt x="75" y="151"/>
                      <a:pt x="76" y="151"/>
                    </a:cubicBezTo>
                    <a:cubicBezTo>
                      <a:pt x="115" y="151"/>
                      <a:pt x="147" y="121"/>
                      <a:pt x="149" y="81"/>
                    </a:cubicBezTo>
                    <a:cubicBezTo>
                      <a:pt x="152" y="40"/>
                      <a:pt x="121" y="3"/>
                      <a:pt x="81" y="0"/>
                    </a:cubicBezTo>
                    <a:cubicBezTo>
                      <a:pt x="80" y="0"/>
                      <a:pt x="78" y="0"/>
                      <a:pt x="77" y="0"/>
                    </a:cubicBezTo>
                    <a:close/>
                  </a:path>
                </a:pathLst>
              </a:custGeom>
              <a:solidFill>
                <a:srgbClr val="DD756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91" name="Google Shape;1491;p42"/>
              <p:cNvSpPr/>
              <p:nvPr/>
            </p:nvSpPr>
            <p:spPr>
              <a:xfrm>
                <a:off x="5049776" y="1004412"/>
                <a:ext cx="6344" cy="6386"/>
              </a:xfrm>
              <a:custGeom>
                <a:avLst/>
                <a:gdLst/>
                <a:ahLst/>
                <a:cxnLst/>
                <a:rect l="l" t="t" r="r" b="b"/>
                <a:pathLst>
                  <a:path w="151" h="152" extrusionOk="0">
                    <a:moveTo>
                      <a:pt x="76" y="0"/>
                    </a:moveTo>
                    <a:cubicBezTo>
                      <a:pt x="38" y="0"/>
                      <a:pt x="5" y="31"/>
                      <a:pt x="3" y="71"/>
                    </a:cubicBezTo>
                    <a:cubicBezTo>
                      <a:pt x="0" y="112"/>
                      <a:pt x="30" y="148"/>
                      <a:pt x="70" y="151"/>
                    </a:cubicBezTo>
                    <a:cubicBezTo>
                      <a:pt x="71" y="151"/>
                      <a:pt x="73" y="151"/>
                      <a:pt x="75" y="151"/>
                    </a:cubicBezTo>
                    <a:cubicBezTo>
                      <a:pt x="113" y="151"/>
                      <a:pt x="145" y="121"/>
                      <a:pt x="148" y="81"/>
                    </a:cubicBezTo>
                    <a:cubicBezTo>
                      <a:pt x="150" y="39"/>
                      <a:pt x="121" y="4"/>
                      <a:pt x="80" y="0"/>
                    </a:cubicBezTo>
                    <a:cubicBezTo>
                      <a:pt x="79" y="0"/>
                      <a:pt x="77" y="0"/>
                      <a:pt x="76" y="0"/>
                    </a:cubicBezTo>
                    <a:close/>
                  </a:path>
                </a:pathLst>
              </a:custGeom>
              <a:solidFill>
                <a:srgbClr val="DD756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92" name="Google Shape;1492;p42"/>
              <p:cNvSpPr/>
              <p:nvPr/>
            </p:nvSpPr>
            <p:spPr>
              <a:xfrm>
                <a:off x="5066077" y="985085"/>
                <a:ext cx="6344" cy="6386"/>
              </a:xfrm>
              <a:custGeom>
                <a:avLst/>
                <a:gdLst/>
                <a:ahLst/>
                <a:cxnLst/>
                <a:rect l="l" t="t" r="r" b="b"/>
                <a:pathLst>
                  <a:path w="151" h="152" extrusionOk="0">
                    <a:moveTo>
                      <a:pt x="75" y="1"/>
                    </a:moveTo>
                    <a:cubicBezTo>
                      <a:pt x="37" y="1"/>
                      <a:pt x="6" y="31"/>
                      <a:pt x="3" y="71"/>
                    </a:cubicBezTo>
                    <a:cubicBezTo>
                      <a:pt x="1" y="113"/>
                      <a:pt x="30" y="148"/>
                      <a:pt x="70" y="151"/>
                    </a:cubicBezTo>
                    <a:cubicBezTo>
                      <a:pt x="72" y="151"/>
                      <a:pt x="74" y="151"/>
                      <a:pt x="75" y="151"/>
                    </a:cubicBezTo>
                    <a:cubicBezTo>
                      <a:pt x="113" y="151"/>
                      <a:pt x="146" y="121"/>
                      <a:pt x="148" y="81"/>
                    </a:cubicBezTo>
                    <a:cubicBezTo>
                      <a:pt x="151" y="39"/>
                      <a:pt x="121" y="4"/>
                      <a:pt x="81" y="1"/>
                    </a:cubicBezTo>
                    <a:cubicBezTo>
                      <a:pt x="79" y="1"/>
                      <a:pt x="77" y="1"/>
                      <a:pt x="75" y="1"/>
                    </a:cubicBezTo>
                    <a:close/>
                  </a:path>
                </a:pathLst>
              </a:custGeom>
              <a:solidFill>
                <a:srgbClr val="DD756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93" name="Google Shape;1493;p42"/>
              <p:cNvSpPr/>
              <p:nvPr/>
            </p:nvSpPr>
            <p:spPr>
              <a:xfrm>
                <a:off x="4768366" y="1531771"/>
                <a:ext cx="165035" cy="636947"/>
              </a:xfrm>
              <a:custGeom>
                <a:avLst/>
                <a:gdLst/>
                <a:ahLst/>
                <a:cxnLst/>
                <a:rect l="l" t="t" r="r" b="b"/>
                <a:pathLst>
                  <a:path w="3928" h="15160" extrusionOk="0">
                    <a:moveTo>
                      <a:pt x="3137" y="0"/>
                    </a:moveTo>
                    <a:lnTo>
                      <a:pt x="1865" y="194"/>
                    </a:lnTo>
                    <a:lnTo>
                      <a:pt x="201" y="447"/>
                    </a:lnTo>
                    <a:cubicBezTo>
                      <a:pt x="201" y="447"/>
                      <a:pt x="206" y="562"/>
                      <a:pt x="217" y="772"/>
                    </a:cubicBezTo>
                    <a:cubicBezTo>
                      <a:pt x="231" y="1032"/>
                      <a:pt x="252" y="1442"/>
                      <a:pt x="276" y="1961"/>
                    </a:cubicBezTo>
                    <a:cubicBezTo>
                      <a:pt x="278" y="1998"/>
                      <a:pt x="280" y="2036"/>
                      <a:pt x="281" y="2074"/>
                    </a:cubicBezTo>
                    <a:cubicBezTo>
                      <a:pt x="387" y="4282"/>
                      <a:pt x="565" y="8329"/>
                      <a:pt x="638" y="11606"/>
                    </a:cubicBezTo>
                    <a:cubicBezTo>
                      <a:pt x="525" y="12290"/>
                      <a:pt x="423" y="12859"/>
                      <a:pt x="255" y="13301"/>
                    </a:cubicBezTo>
                    <a:cubicBezTo>
                      <a:pt x="90" y="13735"/>
                      <a:pt x="1" y="15159"/>
                      <a:pt x="1087" y="15159"/>
                    </a:cubicBezTo>
                    <a:cubicBezTo>
                      <a:pt x="1111" y="15159"/>
                      <a:pt x="1135" y="15159"/>
                      <a:pt x="1160" y="15157"/>
                    </a:cubicBezTo>
                    <a:cubicBezTo>
                      <a:pt x="1169" y="15152"/>
                      <a:pt x="1179" y="15145"/>
                      <a:pt x="1188" y="15138"/>
                    </a:cubicBezTo>
                    <a:cubicBezTo>
                      <a:pt x="2251" y="14371"/>
                      <a:pt x="2569" y="7254"/>
                      <a:pt x="2569" y="7254"/>
                    </a:cubicBezTo>
                    <a:cubicBezTo>
                      <a:pt x="2569" y="7254"/>
                      <a:pt x="2685" y="6893"/>
                      <a:pt x="2827" y="6444"/>
                    </a:cubicBezTo>
                    <a:cubicBezTo>
                      <a:pt x="2962" y="6018"/>
                      <a:pt x="3120" y="5512"/>
                      <a:pt x="3222" y="5164"/>
                    </a:cubicBezTo>
                    <a:cubicBezTo>
                      <a:pt x="3281" y="4966"/>
                      <a:pt x="3321" y="4821"/>
                      <a:pt x="3330" y="4769"/>
                    </a:cubicBezTo>
                    <a:cubicBezTo>
                      <a:pt x="3368" y="4532"/>
                      <a:pt x="3928" y="3519"/>
                      <a:pt x="3655" y="2304"/>
                    </a:cubicBezTo>
                    <a:cubicBezTo>
                      <a:pt x="3385" y="1088"/>
                      <a:pt x="3137" y="0"/>
                      <a:pt x="3137" y="0"/>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94" name="Google Shape;1494;p42"/>
              <p:cNvSpPr/>
              <p:nvPr/>
            </p:nvSpPr>
            <p:spPr>
              <a:xfrm>
                <a:off x="4798784" y="2097530"/>
                <a:ext cx="21386" cy="56636"/>
              </a:xfrm>
              <a:custGeom>
                <a:avLst/>
                <a:gdLst/>
                <a:ahLst/>
                <a:cxnLst/>
                <a:rect l="l" t="t" r="r" b="b"/>
                <a:pathLst>
                  <a:path w="509" h="1348" extrusionOk="0">
                    <a:moveTo>
                      <a:pt x="2" y="1"/>
                    </a:moveTo>
                    <a:cubicBezTo>
                      <a:pt x="1" y="139"/>
                      <a:pt x="5" y="275"/>
                      <a:pt x="7" y="411"/>
                    </a:cubicBezTo>
                    <a:cubicBezTo>
                      <a:pt x="8" y="479"/>
                      <a:pt x="9" y="547"/>
                      <a:pt x="9" y="615"/>
                    </a:cubicBezTo>
                    <a:cubicBezTo>
                      <a:pt x="9" y="650"/>
                      <a:pt x="9" y="683"/>
                      <a:pt x="8" y="717"/>
                    </a:cubicBezTo>
                    <a:lnTo>
                      <a:pt x="8" y="767"/>
                    </a:lnTo>
                    <a:cubicBezTo>
                      <a:pt x="7" y="785"/>
                      <a:pt x="7" y="802"/>
                      <a:pt x="7" y="820"/>
                    </a:cubicBezTo>
                    <a:cubicBezTo>
                      <a:pt x="8" y="890"/>
                      <a:pt x="14" y="961"/>
                      <a:pt x="29" y="1032"/>
                    </a:cubicBezTo>
                    <a:cubicBezTo>
                      <a:pt x="45" y="1102"/>
                      <a:pt x="69" y="1173"/>
                      <a:pt x="114" y="1234"/>
                    </a:cubicBezTo>
                    <a:cubicBezTo>
                      <a:pt x="136" y="1264"/>
                      <a:pt x="163" y="1292"/>
                      <a:pt x="197" y="1311"/>
                    </a:cubicBezTo>
                    <a:cubicBezTo>
                      <a:pt x="230" y="1331"/>
                      <a:pt x="267" y="1344"/>
                      <a:pt x="304" y="1346"/>
                    </a:cubicBezTo>
                    <a:cubicBezTo>
                      <a:pt x="312" y="1347"/>
                      <a:pt x="319" y="1347"/>
                      <a:pt x="327" y="1347"/>
                    </a:cubicBezTo>
                    <a:cubicBezTo>
                      <a:pt x="393" y="1347"/>
                      <a:pt x="454" y="1324"/>
                      <a:pt x="508" y="1295"/>
                    </a:cubicBezTo>
                    <a:lnTo>
                      <a:pt x="508" y="1295"/>
                    </a:lnTo>
                    <a:cubicBezTo>
                      <a:pt x="465" y="1304"/>
                      <a:pt x="422" y="1312"/>
                      <a:pt x="380" y="1312"/>
                    </a:cubicBezTo>
                    <a:cubicBezTo>
                      <a:pt x="356" y="1312"/>
                      <a:pt x="333" y="1309"/>
                      <a:pt x="311" y="1303"/>
                    </a:cubicBezTo>
                    <a:cubicBezTo>
                      <a:pt x="280" y="1296"/>
                      <a:pt x="253" y="1283"/>
                      <a:pt x="230" y="1264"/>
                    </a:cubicBezTo>
                    <a:cubicBezTo>
                      <a:pt x="206" y="1246"/>
                      <a:pt x="187" y="1221"/>
                      <a:pt x="171" y="1195"/>
                    </a:cubicBezTo>
                    <a:cubicBezTo>
                      <a:pt x="140" y="1142"/>
                      <a:pt x="122" y="1079"/>
                      <a:pt x="111" y="1015"/>
                    </a:cubicBezTo>
                    <a:cubicBezTo>
                      <a:pt x="106" y="984"/>
                      <a:pt x="102" y="951"/>
                      <a:pt x="100" y="918"/>
                    </a:cubicBezTo>
                    <a:cubicBezTo>
                      <a:pt x="97" y="885"/>
                      <a:pt x="95" y="852"/>
                      <a:pt x="95" y="819"/>
                    </a:cubicBezTo>
                    <a:cubicBezTo>
                      <a:pt x="95" y="802"/>
                      <a:pt x="95" y="786"/>
                      <a:pt x="95" y="769"/>
                    </a:cubicBezTo>
                    <a:lnTo>
                      <a:pt x="95" y="717"/>
                    </a:lnTo>
                    <a:cubicBezTo>
                      <a:pt x="94" y="683"/>
                      <a:pt x="94" y="648"/>
                      <a:pt x="93" y="614"/>
                    </a:cubicBezTo>
                    <a:cubicBezTo>
                      <a:pt x="89" y="545"/>
                      <a:pt x="83" y="476"/>
                      <a:pt x="76" y="407"/>
                    </a:cubicBezTo>
                    <a:cubicBezTo>
                      <a:pt x="60" y="271"/>
                      <a:pt x="38" y="134"/>
                      <a:pt x="2" y="1"/>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95" name="Google Shape;1495;p42"/>
              <p:cNvSpPr/>
              <p:nvPr/>
            </p:nvSpPr>
            <p:spPr>
              <a:xfrm>
                <a:off x="4917432" y="975590"/>
                <a:ext cx="6344" cy="6386"/>
              </a:xfrm>
              <a:custGeom>
                <a:avLst/>
                <a:gdLst/>
                <a:ahLst/>
                <a:cxnLst/>
                <a:rect l="l" t="t" r="r" b="b"/>
                <a:pathLst>
                  <a:path w="151" h="152" extrusionOk="0">
                    <a:moveTo>
                      <a:pt x="76" y="1"/>
                    </a:moveTo>
                    <a:cubicBezTo>
                      <a:pt x="38" y="1"/>
                      <a:pt x="6" y="31"/>
                      <a:pt x="3" y="72"/>
                    </a:cubicBezTo>
                    <a:cubicBezTo>
                      <a:pt x="1" y="113"/>
                      <a:pt x="30" y="149"/>
                      <a:pt x="71" y="152"/>
                    </a:cubicBezTo>
                    <a:cubicBezTo>
                      <a:pt x="72" y="152"/>
                      <a:pt x="74" y="152"/>
                      <a:pt x="75" y="152"/>
                    </a:cubicBezTo>
                    <a:cubicBezTo>
                      <a:pt x="113" y="152"/>
                      <a:pt x="146" y="121"/>
                      <a:pt x="148" y="82"/>
                    </a:cubicBezTo>
                    <a:cubicBezTo>
                      <a:pt x="151" y="40"/>
                      <a:pt x="121" y="4"/>
                      <a:pt x="81" y="1"/>
                    </a:cubicBezTo>
                    <a:cubicBezTo>
                      <a:pt x="79" y="1"/>
                      <a:pt x="78" y="1"/>
                      <a:pt x="76" y="1"/>
                    </a:cubicBezTo>
                    <a:close/>
                  </a:path>
                </a:pathLst>
              </a:custGeom>
              <a:solidFill>
                <a:srgbClr val="DD756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96" name="Google Shape;1496;p42"/>
              <p:cNvSpPr/>
              <p:nvPr/>
            </p:nvSpPr>
            <p:spPr>
              <a:xfrm>
                <a:off x="4813573" y="1748352"/>
                <a:ext cx="574681" cy="497878"/>
              </a:xfrm>
              <a:custGeom>
                <a:avLst/>
                <a:gdLst/>
                <a:ahLst/>
                <a:cxnLst/>
                <a:rect l="l" t="t" r="r" b="b"/>
                <a:pathLst>
                  <a:path w="13678" h="11850" extrusionOk="0">
                    <a:moveTo>
                      <a:pt x="1031" y="0"/>
                    </a:moveTo>
                    <a:cubicBezTo>
                      <a:pt x="1028" y="0"/>
                      <a:pt x="1027" y="0"/>
                      <a:pt x="1027" y="0"/>
                    </a:cubicBezTo>
                    <a:lnTo>
                      <a:pt x="1070" y="1077"/>
                    </a:lnTo>
                    <a:lnTo>
                      <a:pt x="1" y="11012"/>
                    </a:lnTo>
                    <a:cubicBezTo>
                      <a:pt x="1" y="11012"/>
                      <a:pt x="3292" y="11850"/>
                      <a:pt x="7600" y="11850"/>
                    </a:cubicBezTo>
                    <a:cubicBezTo>
                      <a:pt x="9494" y="11850"/>
                      <a:pt x="11584" y="11688"/>
                      <a:pt x="13678" y="11222"/>
                    </a:cubicBezTo>
                    <a:cubicBezTo>
                      <a:pt x="13580" y="8940"/>
                      <a:pt x="12578" y="2061"/>
                      <a:pt x="11637" y="579"/>
                    </a:cubicBezTo>
                    <a:cubicBezTo>
                      <a:pt x="7251" y="5"/>
                      <a:pt x="1208" y="0"/>
                      <a:pt x="1031" y="0"/>
                    </a:cubicBezTo>
                    <a:close/>
                  </a:path>
                </a:pathLst>
              </a:custGeom>
              <a:solidFill>
                <a:srgbClr val="C99A5D"/>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97" name="Google Shape;1497;p42"/>
              <p:cNvSpPr/>
              <p:nvPr/>
            </p:nvSpPr>
            <p:spPr>
              <a:xfrm>
                <a:off x="4946799" y="976640"/>
                <a:ext cx="6386" cy="6344"/>
              </a:xfrm>
              <a:custGeom>
                <a:avLst/>
                <a:gdLst/>
                <a:ahLst/>
                <a:cxnLst/>
                <a:rect l="l" t="t" r="r" b="b"/>
                <a:pathLst>
                  <a:path w="152" h="151" extrusionOk="0">
                    <a:moveTo>
                      <a:pt x="76" y="0"/>
                    </a:moveTo>
                    <a:cubicBezTo>
                      <a:pt x="38" y="0"/>
                      <a:pt x="5" y="31"/>
                      <a:pt x="3" y="70"/>
                    </a:cubicBezTo>
                    <a:cubicBezTo>
                      <a:pt x="0" y="112"/>
                      <a:pt x="31" y="148"/>
                      <a:pt x="71" y="150"/>
                    </a:cubicBezTo>
                    <a:cubicBezTo>
                      <a:pt x="72" y="151"/>
                      <a:pt x="74" y="151"/>
                      <a:pt x="76" y="151"/>
                    </a:cubicBezTo>
                    <a:cubicBezTo>
                      <a:pt x="113" y="151"/>
                      <a:pt x="145" y="121"/>
                      <a:pt x="148" y="81"/>
                    </a:cubicBezTo>
                    <a:cubicBezTo>
                      <a:pt x="151" y="39"/>
                      <a:pt x="121" y="3"/>
                      <a:pt x="80" y="0"/>
                    </a:cubicBezTo>
                    <a:cubicBezTo>
                      <a:pt x="79" y="0"/>
                      <a:pt x="77" y="0"/>
                      <a:pt x="76" y="0"/>
                    </a:cubicBezTo>
                    <a:close/>
                  </a:path>
                </a:pathLst>
              </a:custGeom>
              <a:solidFill>
                <a:srgbClr val="DD756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98" name="Google Shape;1498;p42"/>
              <p:cNvSpPr/>
              <p:nvPr/>
            </p:nvSpPr>
            <p:spPr>
              <a:xfrm>
                <a:off x="4928313" y="997731"/>
                <a:ext cx="6386" cy="6386"/>
              </a:xfrm>
              <a:custGeom>
                <a:avLst/>
                <a:gdLst/>
                <a:ahLst/>
                <a:cxnLst/>
                <a:rect l="l" t="t" r="r" b="b"/>
                <a:pathLst>
                  <a:path w="152" h="152" extrusionOk="0">
                    <a:moveTo>
                      <a:pt x="77" y="1"/>
                    </a:moveTo>
                    <a:cubicBezTo>
                      <a:pt x="38" y="1"/>
                      <a:pt x="6" y="32"/>
                      <a:pt x="4" y="71"/>
                    </a:cubicBezTo>
                    <a:cubicBezTo>
                      <a:pt x="1" y="113"/>
                      <a:pt x="31" y="149"/>
                      <a:pt x="71" y="151"/>
                    </a:cubicBezTo>
                    <a:cubicBezTo>
                      <a:pt x="73" y="152"/>
                      <a:pt x="75" y="152"/>
                      <a:pt x="77" y="152"/>
                    </a:cubicBezTo>
                    <a:cubicBezTo>
                      <a:pt x="114" y="152"/>
                      <a:pt x="146" y="121"/>
                      <a:pt x="149" y="81"/>
                    </a:cubicBezTo>
                    <a:cubicBezTo>
                      <a:pt x="151" y="40"/>
                      <a:pt x="121" y="4"/>
                      <a:pt x="81" y="1"/>
                    </a:cubicBezTo>
                    <a:cubicBezTo>
                      <a:pt x="80" y="1"/>
                      <a:pt x="78" y="1"/>
                      <a:pt x="77" y="1"/>
                    </a:cubicBezTo>
                    <a:close/>
                  </a:path>
                </a:pathLst>
              </a:custGeom>
              <a:solidFill>
                <a:srgbClr val="DD756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499" name="Google Shape;1499;p42"/>
              <p:cNvSpPr/>
              <p:nvPr/>
            </p:nvSpPr>
            <p:spPr>
              <a:xfrm>
                <a:off x="4964655" y="1047392"/>
                <a:ext cx="157640" cy="198857"/>
              </a:xfrm>
              <a:custGeom>
                <a:avLst/>
                <a:gdLst/>
                <a:ahLst/>
                <a:cxnLst/>
                <a:rect l="l" t="t" r="r" b="b"/>
                <a:pathLst>
                  <a:path w="3752" h="4733" extrusionOk="0">
                    <a:moveTo>
                      <a:pt x="3301" y="1"/>
                    </a:moveTo>
                    <a:lnTo>
                      <a:pt x="2911" y="401"/>
                    </a:lnTo>
                    <a:lnTo>
                      <a:pt x="2295" y="760"/>
                    </a:lnTo>
                    <a:cubicBezTo>
                      <a:pt x="2295" y="760"/>
                      <a:pt x="1848" y="1122"/>
                      <a:pt x="750" y="1203"/>
                    </a:cubicBezTo>
                    <a:cubicBezTo>
                      <a:pt x="757" y="1254"/>
                      <a:pt x="760" y="1305"/>
                      <a:pt x="763" y="1351"/>
                    </a:cubicBezTo>
                    <a:cubicBezTo>
                      <a:pt x="801" y="1864"/>
                      <a:pt x="699" y="2178"/>
                      <a:pt x="571" y="2371"/>
                    </a:cubicBezTo>
                    <a:cubicBezTo>
                      <a:pt x="410" y="2616"/>
                      <a:pt x="208" y="2660"/>
                      <a:pt x="208" y="2660"/>
                    </a:cubicBezTo>
                    <a:cubicBezTo>
                      <a:pt x="208" y="2660"/>
                      <a:pt x="0" y="3466"/>
                      <a:pt x="37" y="3728"/>
                    </a:cubicBezTo>
                    <a:cubicBezTo>
                      <a:pt x="74" y="3990"/>
                      <a:pt x="310" y="4356"/>
                      <a:pt x="310" y="4356"/>
                    </a:cubicBezTo>
                    <a:lnTo>
                      <a:pt x="1727" y="4702"/>
                    </a:lnTo>
                    <a:lnTo>
                      <a:pt x="2139" y="4732"/>
                    </a:lnTo>
                    <a:lnTo>
                      <a:pt x="3105" y="4115"/>
                    </a:lnTo>
                    <a:cubicBezTo>
                      <a:pt x="3105" y="4115"/>
                      <a:pt x="3727" y="3596"/>
                      <a:pt x="3751" y="2732"/>
                    </a:cubicBezTo>
                    <a:cubicBezTo>
                      <a:pt x="2884" y="2379"/>
                      <a:pt x="3301" y="1"/>
                      <a:pt x="3301" y="1"/>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00" name="Google Shape;1500;p42"/>
              <p:cNvSpPr/>
              <p:nvPr/>
            </p:nvSpPr>
            <p:spPr>
              <a:xfrm>
                <a:off x="4740385" y="1157510"/>
                <a:ext cx="627830" cy="651106"/>
              </a:xfrm>
              <a:custGeom>
                <a:avLst/>
                <a:gdLst/>
                <a:ahLst/>
                <a:cxnLst/>
                <a:rect l="l" t="t" r="r" b="b"/>
                <a:pathLst>
                  <a:path w="14943" h="15497" extrusionOk="0">
                    <a:moveTo>
                      <a:pt x="8917" y="1"/>
                    </a:moveTo>
                    <a:cubicBezTo>
                      <a:pt x="8647" y="764"/>
                      <a:pt x="8050" y="1428"/>
                      <a:pt x="7127" y="1483"/>
                    </a:cubicBezTo>
                    <a:cubicBezTo>
                      <a:pt x="7094" y="1485"/>
                      <a:pt x="7061" y="1486"/>
                      <a:pt x="7029" y="1486"/>
                    </a:cubicBezTo>
                    <a:cubicBezTo>
                      <a:pt x="5983" y="1486"/>
                      <a:pt x="5572" y="452"/>
                      <a:pt x="5546" y="40"/>
                    </a:cubicBezTo>
                    <a:cubicBezTo>
                      <a:pt x="5546" y="40"/>
                      <a:pt x="3484" y="844"/>
                      <a:pt x="2552" y="1046"/>
                    </a:cubicBezTo>
                    <a:cubicBezTo>
                      <a:pt x="1789" y="1213"/>
                      <a:pt x="1075" y="1398"/>
                      <a:pt x="564" y="3834"/>
                    </a:cubicBezTo>
                    <a:cubicBezTo>
                      <a:pt x="479" y="4236"/>
                      <a:pt x="399" y="4699"/>
                      <a:pt x="327" y="5234"/>
                    </a:cubicBezTo>
                    <a:cubicBezTo>
                      <a:pt x="302" y="5416"/>
                      <a:pt x="278" y="5606"/>
                      <a:pt x="256" y="5804"/>
                    </a:cubicBezTo>
                    <a:cubicBezTo>
                      <a:pt x="112" y="6953"/>
                      <a:pt x="45" y="8701"/>
                      <a:pt x="18" y="9747"/>
                    </a:cubicBezTo>
                    <a:cubicBezTo>
                      <a:pt x="6" y="10274"/>
                      <a:pt x="1" y="10622"/>
                      <a:pt x="1" y="10622"/>
                    </a:cubicBezTo>
                    <a:cubicBezTo>
                      <a:pt x="1" y="10622"/>
                      <a:pt x="342" y="10807"/>
                      <a:pt x="942" y="10869"/>
                    </a:cubicBezTo>
                    <a:cubicBezTo>
                      <a:pt x="978" y="10874"/>
                      <a:pt x="1016" y="10877"/>
                      <a:pt x="1057" y="10879"/>
                    </a:cubicBezTo>
                    <a:cubicBezTo>
                      <a:pt x="1149" y="10886"/>
                      <a:pt x="1246" y="10890"/>
                      <a:pt x="1348" y="10890"/>
                    </a:cubicBezTo>
                    <a:cubicBezTo>
                      <a:pt x="1672" y="10890"/>
                      <a:pt x="2046" y="10851"/>
                      <a:pt x="2465" y="10741"/>
                    </a:cubicBezTo>
                    <a:lnTo>
                      <a:pt x="2465" y="10741"/>
                    </a:lnTo>
                    <a:cubicBezTo>
                      <a:pt x="2465" y="12246"/>
                      <a:pt x="2325" y="13851"/>
                      <a:pt x="2271" y="14063"/>
                    </a:cubicBezTo>
                    <a:cubicBezTo>
                      <a:pt x="2160" y="14499"/>
                      <a:pt x="1859" y="15250"/>
                      <a:pt x="2792" y="15318"/>
                    </a:cubicBezTo>
                    <a:cubicBezTo>
                      <a:pt x="2799" y="15320"/>
                      <a:pt x="2806" y="15320"/>
                      <a:pt x="2813" y="15320"/>
                    </a:cubicBezTo>
                    <a:cubicBezTo>
                      <a:pt x="3030" y="15334"/>
                      <a:pt x="3257" y="15343"/>
                      <a:pt x="3493" y="15352"/>
                    </a:cubicBezTo>
                    <a:cubicBezTo>
                      <a:pt x="4643" y="15390"/>
                      <a:pt x="5990" y="15366"/>
                      <a:pt x="7245" y="15381"/>
                    </a:cubicBezTo>
                    <a:cubicBezTo>
                      <a:pt x="7756" y="15388"/>
                      <a:pt x="8250" y="15398"/>
                      <a:pt x="8711" y="15425"/>
                    </a:cubicBezTo>
                    <a:cubicBezTo>
                      <a:pt x="8759" y="15427"/>
                      <a:pt x="8808" y="15429"/>
                      <a:pt x="8856" y="15432"/>
                    </a:cubicBezTo>
                    <a:cubicBezTo>
                      <a:pt x="9450" y="15468"/>
                      <a:pt x="10096" y="15496"/>
                      <a:pt x="10730" y="15496"/>
                    </a:cubicBezTo>
                    <a:cubicBezTo>
                      <a:pt x="11534" y="15496"/>
                      <a:pt x="12320" y="15451"/>
                      <a:pt x="12959" y="15320"/>
                    </a:cubicBezTo>
                    <a:cubicBezTo>
                      <a:pt x="13203" y="15269"/>
                      <a:pt x="13426" y="15206"/>
                      <a:pt x="13619" y="15129"/>
                    </a:cubicBezTo>
                    <a:cubicBezTo>
                      <a:pt x="13759" y="15074"/>
                      <a:pt x="13882" y="15011"/>
                      <a:pt x="13989" y="14939"/>
                    </a:cubicBezTo>
                    <a:cubicBezTo>
                      <a:pt x="14943" y="14298"/>
                      <a:pt x="14683" y="12312"/>
                      <a:pt x="14683" y="12312"/>
                    </a:cubicBezTo>
                    <a:lnTo>
                      <a:pt x="14471" y="11305"/>
                    </a:lnTo>
                    <a:lnTo>
                      <a:pt x="14260" y="10301"/>
                    </a:lnTo>
                    <a:lnTo>
                      <a:pt x="14163" y="9844"/>
                    </a:lnTo>
                    <a:cubicBezTo>
                      <a:pt x="14163" y="9844"/>
                      <a:pt x="14125" y="9349"/>
                      <a:pt x="14037" y="8589"/>
                    </a:cubicBezTo>
                    <a:cubicBezTo>
                      <a:pt x="13816" y="6678"/>
                      <a:pt x="13288" y="3092"/>
                      <a:pt x="12288" y="1481"/>
                    </a:cubicBezTo>
                    <a:cubicBezTo>
                      <a:pt x="12222" y="1374"/>
                      <a:pt x="12153" y="1275"/>
                      <a:pt x="12080" y="1186"/>
                    </a:cubicBezTo>
                    <a:cubicBezTo>
                      <a:pt x="12016" y="1103"/>
                      <a:pt x="11946" y="1027"/>
                      <a:pt x="11877" y="965"/>
                    </a:cubicBezTo>
                    <a:cubicBezTo>
                      <a:pt x="11821" y="910"/>
                      <a:pt x="11765" y="866"/>
                      <a:pt x="11705" y="827"/>
                    </a:cubicBezTo>
                    <a:cubicBezTo>
                      <a:pt x="11610" y="764"/>
                      <a:pt x="11513" y="717"/>
                      <a:pt x="11411" y="690"/>
                    </a:cubicBezTo>
                    <a:lnTo>
                      <a:pt x="11409" y="690"/>
                    </a:lnTo>
                    <a:cubicBezTo>
                      <a:pt x="11401" y="686"/>
                      <a:pt x="11397" y="686"/>
                      <a:pt x="11397" y="686"/>
                    </a:cubicBezTo>
                    <a:cubicBezTo>
                      <a:pt x="11305" y="663"/>
                      <a:pt x="11215" y="642"/>
                      <a:pt x="11131" y="620"/>
                    </a:cubicBezTo>
                    <a:cubicBezTo>
                      <a:pt x="11033" y="597"/>
                      <a:pt x="10941" y="573"/>
                      <a:pt x="10853" y="552"/>
                    </a:cubicBezTo>
                    <a:cubicBezTo>
                      <a:pt x="10690" y="512"/>
                      <a:pt x="10543" y="475"/>
                      <a:pt x="10410" y="441"/>
                    </a:cubicBezTo>
                    <a:cubicBezTo>
                      <a:pt x="9241" y="146"/>
                      <a:pt x="9067" y="83"/>
                      <a:pt x="8921" y="2"/>
                    </a:cubicBezTo>
                    <a:cubicBezTo>
                      <a:pt x="8919" y="2"/>
                      <a:pt x="8919" y="1"/>
                      <a:pt x="8917" y="1"/>
                    </a:cubicBezTo>
                    <a:close/>
                  </a:path>
                </a:pathLst>
              </a:custGeom>
              <a:solidFill>
                <a:srgbClr val="5E5E69"/>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01" name="Google Shape;1501;p42"/>
              <p:cNvSpPr/>
              <p:nvPr/>
            </p:nvSpPr>
            <p:spPr>
              <a:xfrm>
                <a:off x="5197076" y="1487740"/>
                <a:ext cx="282131" cy="466198"/>
              </a:xfrm>
              <a:custGeom>
                <a:avLst/>
                <a:gdLst/>
                <a:ahLst/>
                <a:cxnLst/>
                <a:rect l="l" t="t" r="r" b="b"/>
                <a:pathLst>
                  <a:path w="6715" h="11096" extrusionOk="0">
                    <a:moveTo>
                      <a:pt x="5847" y="1"/>
                    </a:moveTo>
                    <a:lnTo>
                      <a:pt x="3640" y="772"/>
                    </a:lnTo>
                    <a:lnTo>
                      <a:pt x="2405" y="660"/>
                    </a:lnTo>
                    <a:lnTo>
                      <a:pt x="2405" y="660"/>
                    </a:lnTo>
                    <a:cubicBezTo>
                      <a:pt x="2405" y="660"/>
                      <a:pt x="2774" y="2073"/>
                      <a:pt x="3423" y="3577"/>
                    </a:cubicBezTo>
                    <a:cubicBezTo>
                      <a:pt x="2899" y="4839"/>
                      <a:pt x="2297" y="7483"/>
                      <a:pt x="1604" y="8357"/>
                    </a:cubicBezTo>
                    <a:cubicBezTo>
                      <a:pt x="1" y="9615"/>
                      <a:pt x="1040" y="10265"/>
                      <a:pt x="1040" y="10265"/>
                    </a:cubicBezTo>
                    <a:lnTo>
                      <a:pt x="1517" y="10759"/>
                    </a:lnTo>
                    <a:lnTo>
                      <a:pt x="2448" y="11096"/>
                    </a:lnTo>
                    <a:cubicBezTo>
                      <a:pt x="2448" y="11096"/>
                      <a:pt x="2990" y="11051"/>
                      <a:pt x="3141" y="10602"/>
                    </a:cubicBezTo>
                    <a:cubicBezTo>
                      <a:pt x="3293" y="10153"/>
                      <a:pt x="3120" y="9592"/>
                      <a:pt x="3282" y="9233"/>
                    </a:cubicBezTo>
                    <a:cubicBezTo>
                      <a:pt x="4916" y="7168"/>
                      <a:pt x="6714" y="5066"/>
                      <a:pt x="6714" y="3237"/>
                    </a:cubicBezTo>
                    <a:cubicBezTo>
                      <a:pt x="6714" y="2578"/>
                      <a:pt x="5847" y="1"/>
                      <a:pt x="5847" y="1"/>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02" name="Google Shape;1502;p42"/>
              <p:cNvSpPr/>
              <p:nvPr/>
            </p:nvSpPr>
            <p:spPr>
              <a:xfrm>
                <a:off x="5204345" y="1186332"/>
                <a:ext cx="261249" cy="409730"/>
              </a:xfrm>
              <a:custGeom>
                <a:avLst/>
                <a:gdLst/>
                <a:ahLst/>
                <a:cxnLst/>
                <a:rect l="l" t="t" r="r" b="b"/>
                <a:pathLst>
                  <a:path w="6218" h="9752" extrusionOk="0">
                    <a:moveTo>
                      <a:pt x="354" y="0"/>
                    </a:moveTo>
                    <a:lnTo>
                      <a:pt x="352" y="27"/>
                    </a:lnTo>
                    <a:lnTo>
                      <a:pt x="311" y="666"/>
                    </a:lnTo>
                    <a:lnTo>
                      <a:pt x="287" y="1042"/>
                    </a:lnTo>
                    <a:lnTo>
                      <a:pt x="0" y="5476"/>
                    </a:lnTo>
                    <a:cubicBezTo>
                      <a:pt x="0" y="5476"/>
                      <a:pt x="607" y="7946"/>
                      <a:pt x="1040" y="9651"/>
                    </a:cubicBezTo>
                    <a:cubicBezTo>
                      <a:pt x="1300" y="9721"/>
                      <a:pt x="1599" y="9752"/>
                      <a:pt x="1922" y="9752"/>
                    </a:cubicBezTo>
                    <a:cubicBezTo>
                      <a:pt x="2208" y="9752"/>
                      <a:pt x="2513" y="9727"/>
                      <a:pt x="2824" y="9683"/>
                    </a:cubicBezTo>
                    <a:cubicBezTo>
                      <a:pt x="2953" y="9664"/>
                      <a:pt x="3085" y="9642"/>
                      <a:pt x="3217" y="9615"/>
                    </a:cubicBezTo>
                    <a:cubicBezTo>
                      <a:pt x="4368" y="9394"/>
                      <a:pt x="5524" y="8928"/>
                      <a:pt x="6078" y="8449"/>
                    </a:cubicBezTo>
                    <a:cubicBezTo>
                      <a:pt x="6131" y="8405"/>
                      <a:pt x="6175" y="8360"/>
                      <a:pt x="6217" y="8315"/>
                    </a:cubicBezTo>
                    <a:cubicBezTo>
                      <a:pt x="6136" y="8136"/>
                      <a:pt x="5936" y="7718"/>
                      <a:pt x="5677" y="7181"/>
                    </a:cubicBezTo>
                    <a:cubicBezTo>
                      <a:pt x="5677" y="7179"/>
                      <a:pt x="5675" y="7176"/>
                      <a:pt x="5673" y="7174"/>
                    </a:cubicBezTo>
                    <a:cubicBezTo>
                      <a:pt x="5378" y="6559"/>
                      <a:pt x="5005" y="5789"/>
                      <a:pt x="4645" y="5048"/>
                    </a:cubicBezTo>
                    <a:cubicBezTo>
                      <a:pt x="4405" y="4555"/>
                      <a:pt x="4171" y="4074"/>
                      <a:pt x="3966" y="3658"/>
                    </a:cubicBezTo>
                    <a:cubicBezTo>
                      <a:pt x="3759" y="3238"/>
                      <a:pt x="3585" y="2882"/>
                      <a:pt x="3467" y="2649"/>
                    </a:cubicBezTo>
                    <a:cubicBezTo>
                      <a:pt x="2953" y="1465"/>
                      <a:pt x="2092" y="789"/>
                      <a:pt x="1406" y="417"/>
                    </a:cubicBezTo>
                    <a:cubicBezTo>
                      <a:pt x="1309" y="365"/>
                      <a:pt x="1218" y="318"/>
                      <a:pt x="1130" y="279"/>
                    </a:cubicBezTo>
                    <a:cubicBezTo>
                      <a:pt x="1049" y="241"/>
                      <a:pt x="971" y="207"/>
                      <a:pt x="900" y="178"/>
                    </a:cubicBezTo>
                    <a:cubicBezTo>
                      <a:pt x="817" y="144"/>
                      <a:pt x="741" y="117"/>
                      <a:pt x="673" y="93"/>
                    </a:cubicBezTo>
                    <a:cubicBezTo>
                      <a:pt x="516" y="40"/>
                      <a:pt x="405" y="13"/>
                      <a:pt x="368" y="4"/>
                    </a:cubicBezTo>
                    <a:lnTo>
                      <a:pt x="366" y="4"/>
                    </a:lnTo>
                    <a:cubicBezTo>
                      <a:pt x="358" y="0"/>
                      <a:pt x="354" y="0"/>
                      <a:pt x="354" y="0"/>
                    </a:cubicBezTo>
                    <a:close/>
                  </a:path>
                </a:pathLst>
              </a:custGeom>
              <a:solidFill>
                <a:srgbClr val="5E5E69"/>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03" name="Google Shape;1503;p42"/>
              <p:cNvSpPr/>
              <p:nvPr/>
            </p:nvSpPr>
            <p:spPr>
              <a:xfrm>
                <a:off x="5340890" y="1624201"/>
                <a:ext cx="35545" cy="13823"/>
              </a:xfrm>
              <a:custGeom>
                <a:avLst/>
                <a:gdLst/>
                <a:ahLst/>
                <a:cxnLst/>
                <a:rect l="l" t="t" r="r" b="b"/>
                <a:pathLst>
                  <a:path w="846" h="329" extrusionOk="0">
                    <a:moveTo>
                      <a:pt x="639" y="1"/>
                    </a:moveTo>
                    <a:cubicBezTo>
                      <a:pt x="629" y="1"/>
                      <a:pt x="620" y="1"/>
                      <a:pt x="611" y="2"/>
                    </a:cubicBezTo>
                    <a:cubicBezTo>
                      <a:pt x="531" y="5"/>
                      <a:pt x="452" y="22"/>
                      <a:pt x="377" y="50"/>
                    </a:cubicBezTo>
                    <a:cubicBezTo>
                      <a:pt x="301" y="78"/>
                      <a:pt x="231" y="116"/>
                      <a:pt x="167" y="162"/>
                    </a:cubicBezTo>
                    <a:cubicBezTo>
                      <a:pt x="103" y="209"/>
                      <a:pt x="45" y="264"/>
                      <a:pt x="0" y="329"/>
                    </a:cubicBezTo>
                    <a:cubicBezTo>
                      <a:pt x="69" y="291"/>
                      <a:pt x="136" y="255"/>
                      <a:pt x="203" y="222"/>
                    </a:cubicBezTo>
                    <a:cubicBezTo>
                      <a:pt x="270" y="188"/>
                      <a:pt x="338" y="158"/>
                      <a:pt x="407" y="133"/>
                    </a:cubicBezTo>
                    <a:cubicBezTo>
                      <a:pt x="476" y="107"/>
                      <a:pt x="547" y="86"/>
                      <a:pt x="619" y="71"/>
                    </a:cubicBezTo>
                    <a:cubicBezTo>
                      <a:pt x="692" y="54"/>
                      <a:pt x="767" y="45"/>
                      <a:pt x="845" y="37"/>
                    </a:cubicBezTo>
                    <a:cubicBezTo>
                      <a:pt x="780" y="13"/>
                      <a:pt x="710" y="1"/>
                      <a:pt x="639" y="1"/>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04" name="Google Shape;1504;p42"/>
              <p:cNvSpPr/>
              <p:nvPr/>
            </p:nvSpPr>
            <p:spPr>
              <a:xfrm>
                <a:off x="4988645" y="1066256"/>
                <a:ext cx="103399" cy="82559"/>
              </a:xfrm>
              <a:custGeom>
                <a:avLst/>
                <a:gdLst/>
                <a:ahLst/>
                <a:cxnLst/>
                <a:rect l="l" t="t" r="r" b="b"/>
                <a:pathLst>
                  <a:path w="2461" h="1965" extrusionOk="0">
                    <a:moveTo>
                      <a:pt x="2461" y="0"/>
                    </a:moveTo>
                    <a:cubicBezTo>
                      <a:pt x="1863" y="804"/>
                      <a:pt x="969" y="920"/>
                      <a:pt x="502" y="920"/>
                    </a:cubicBezTo>
                    <a:cubicBezTo>
                      <a:pt x="313" y="920"/>
                      <a:pt x="193" y="900"/>
                      <a:pt x="193" y="900"/>
                    </a:cubicBezTo>
                    <a:lnTo>
                      <a:pt x="192" y="902"/>
                    </a:lnTo>
                    <a:cubicBezTo>
                      <a:pt x="230" y="1415"/>
                      <a:pt x="128" y="1730"/>
                      <a:pt x="0" y="1922"/>
                    </a:cubicBezTo>
                    <a:cubicBezTo>
                      <a:pt x="190" y="1951"/>
                      <a:pt x="365" y="1964"/>
                      <a:pt x="527" y="1964"/>
                    </a:cubicBezTo>
                    <a:cubicBezTo>
                      <a:pt x="2090" y="1964"/>
                      <a:pt x="2413" y="714"/>
                      <a:pt x="2461" y="0"/>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05" name="Google Shape;1505;p42"/>
              <p:cNvSpPr/>
              <p:nvPr/>
            </p:nvSpPr>
            <p:spPr>
              <a:xfrm>
                <a:off x="4906340" y="849968"/>
                <a:ext cx="248855" cy="254737"/>
              </a:xfrm>
              <a:custGeom>
                <a:avLst/>
                <a:gdLst/>
                <a:ahLst/>
                <a:cxnLst/>
                <a:rect l="l" t="t" r="r" b="b"/>
                <a:pathLst>
                  <a:path w="5923" h="6063" extrusionOk="0">
                    <a:moveTo>
                      <a:pt x="2296" y="0"/>
                    </a:moveTo>
                    <a:cubicBezTo>
                      <a:pt x="1879" y="119"/>
                      <a:pt x="1425" y="977"/>
                      <a:pt x="846" y="1633"/>
                    </a:cubicBezTo>
                    <a:cubicBezTo>
                      <a:pt x="609" y="1900"/>
                      <a:pt x="348" y="2135"/>
                      <a:pt x="63" y="2272"/>
                    </a:cubicBezTo>
                    <a:cubicBezTo>
                      <a:pt x="63" y="2272"/>
                      <a:pt x="14" y="2556"/>
                      <a:pt x="7" y="2968"/>
                    </a:cubicBezTo>
                    <a:cubicBezTo>
                      <a:pt x="0" y="3286"/>
                      <a:pt x="21" y="3680"/>
                      <a:pt x="108" y="4080"/>
                    </a:cubicBezTo>
                    <a:cubicBezTo>
                      <a:pt x="311" y="5004"/>
                      <a:pt x="876" y="5958"/>
                      <a:pt x="2330" y="6062"/>
                    </a:cubicBezTo>
                    <a:cubicBezTo>
                      <a:pt x="3702" y="5990"/>
                      <a:pt x="4541" y="5198"/>
                      <a:pt x="4690" y="4700"/>
                    </a:cubicBezTo>
                    <a:cubicBezTo>
                      <a:pt x="4746" y="4710"/>
                      <a:pt x="4804" y="4715"/>
                      <a:pt x="4864" y="4715"/>
                    </a:cubicBezTo>
                    <a:cubicBezTo>
                      <a:pt x="5345" y="4715"/>
                      <a:pt x="5885" y="4362"/>
                      <a:pt x="5909" y="3617"/>
                    </a:cubicBezTo>
                    <a:cubicBezTo>
                      <a:pt x="5923" y="3402"/>
                      <a:pt x="5776" y="2852"/>
                      <a:pt x="5305" y="2852"/>
                    </a:cubicBezTo>
                    <a:cubicBezTo>
                      <a:pt x="5185" y="2852"/>
                      <a:pt x="5044" y="2888"/>
                      <a:pt x="4879" y="2974"/>
                    </a:cubicBezTo>
                    <a:cubicBezTo>
                      <a:pt x="4716" y="2879"/>
                      <a:pt x="4557" y="2408"/>
                      <a:pt x="4318" y="1870"/>
                    </a:cubicBezTo>
                    <a:cubicBezTo>
                      <a:pt x="3948" y="1038"/>
                      <a:pt x="3383" y="40"/>
                      <a:pt x="2296" y="0"/>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06" name="Google Shape;1506;p42"/>
              <p:cNvSpPr/>
              <p:nvPr/>
            </p:nvSpPr>
            <p:spPr>
              <a:xfrm>
                <a:off x="4971251" y="957734"/>
                <a:ext cx="20545" cy="61048"/>
              </a:xfrm>
              <a:custGeom>
                <a:avLst/>
                <a:gdLst/>
                <a:ahLst/>
                <a:cxnLst/>
                <a:rect l="l" t="t" r="r" b="b"/>
                <a:pathLst>
                  <a:path w="489" h="1453" extrusionOk="0">
                    <a:moveTo>
                      <a:pt x="400" y="1"/>
                    </a:moveTo>
                    <a:cubicBezTo>
                      <a:pt x="387" y="78"/>
                      <a:pt x="377" y="154"/>
                      <a:pt x="366" y="230"/>
                    </a:cubicBezTo>
                    <a:cubicBezTo>
                      <a:pt x="355" y="305"/>
                      <a:pt x="345" y="382"/>
                      <a:pt x="336" y="455"/>
                    </a:cubicBezTo>
                    <a:cubicBezTo>
                      <a:pt x="325" y="530"/>
                      <a:pt x="315" y="602"/>
                      <a:pt x="299" y="672"/>
                    </a:cubicBezTo>
                    <a:cubicBezTo>
                      <a:pt x="284" y="742"/>
                      <a:pt x="264" y="809"/>
                      <a:pt x="235" y="865"/>
                    </a:cubicBezTo>
                    <a:cubicBezTo>
                      <a:pt x="221" y="893"/>
                      <a:pt x="205" y="917"/>
                      <a:pt x="187" y="937"/>
                    </a:cubicBezTo>
                    <a:cubicBezTo>
                      <a:pt x="178" y="946"/>
                      <a:pt x="168" y="956"/>
                      <a:pt x="159" y="962"/>
                    </a:cubicBezTo>
                    <a:lnTo>
                      <a:pt x="154" y="965"/>
                    </a:lnTo>
                    <a:lnTo>
                      <a:pt x="152" y="966"/>
                    </a:lnTo>
                    <a:lnTo>
                      <a:pt x="149" y="969"/>
                    </a:lnTo>
                    <a:lnTo>
                      <a:pt x="134" y="978"/>
                    </a:lnTo>
                    <a:cubicBezTo>
                      <a:pt x="124" y="985"/>
                      <a:pt x="115" y="992"/>
                      <a:pt x="105" y="999"/>
                    </a:cubicBezTo>
                    <a:cubicBezTo>
                      <a:pt x="96" y="1007"/>
                      <a:pt x="87" y="1017"/>
                      <a:pt x="77" y="1025"/>
                    </a:cubicBezTo>
                    <a:cubicBezTo>
                      <a:pt x="69" y="1035"/>
                      <a:pt x="60" y="1044"/>
                      <a:pt x="52" y="1054"/>
                    </a:cubicBezTo>
                    <a:cubicBezTo>
                      <a:pt x="35" y="1075"/>
                      <a:pt x="23" y="1101"/>
                      <a:pt x="14" y="1127"/>
                    </a:cubicBezTo>
                    <a:cubicBezTo>
                      <a:pt x="4" y="1154"/>
                      <a:pt x="1" y="1184"/>
                      <a:pt x="2" y="1212"/>
                    </a:cubicBezTo>
                    <a:cubicBezTo>
                      <a:pt x="4" y="1241"/>
                      <a:pt x="12" y="1268"/>
                      <a:pt x="24" y="1293"/>
                    </a:cubicBezTo>
                    <a:cubicBezTo>
                      <a:pt x="35" y="1317"/>
                      <a:pt x="51" y="1338"/>
                      <a:pt x="69" y="1356"/>
                    </a:cubicBezTo>
                    <a:cubicBezTo>
                      <a:pt x="86" y="1374"/>
                      <a:pt x="104" y="1389"/>
                      <a:pt x="125" y="1401"/>
                    </a:cubicBezTo>
                    <a:cubicBezTo>
                      <a:pt x="164" y="1426"/>
                      <a:pt x="207" y="1439"/>
                      <a:pt x="249" y="1446"/>
                    </a:cubicBezTo>
                    <a:cubicBezTo>
                      <a:pt x="274" y="1451"/>
                      <a:pt x="298" y="1453"/>
                      <a:pt x="323" y="1453"/>
                    </a:cubicBezTo>
                    <a:cubicBezTo>
                      <a:pt x="381" y="1453"/>
                      <a:pt x="437" y="1441"/>
                      <a:pt x="489" y="1421"/>
                    </a:cubicBezTo>
                    <a:cubicBezTo>
                      <a:pt x="410" y="1412"/>
                      <a:pt x="337" y="1395"/>
                      <a:pt x="275" y="1364"/>
                    </a:cubicBezTo>
                    <a:cubicBezTo>
                      <a:pt x="243" y="1349"/>
                      <a:pt x="215" y="1329"/>
                      <a:pt x="194" y="1309"/>
                    </a:cubicBezTo>
                    <a:cubicBezTo>
                      <a:pt x="173" y="1287"/>
                      <a:pt x="158" y="1262"/>
                      <a:pt x="152" y="1240"/>
                    </a:cubicBezTo>
                    <a:cubicBezTo>
                      <a:pt x="149" y="1229"/>
                      <a:pt x="149" y="1219"/>
                      <a:pt x="151" y="1210"/>
                    </a:cubicBezTo>
                    <a:cubicBezTo>
                      <a:pt x="152" y="1200"/>
                      <a:pt x="153" y="1192"/>
                      <a:pt x="159" y="1183"/>
                    </a:cubicBezTo>
                    <a:cubicBezTo>
                      <a:pt x="169" y="1165"/>
                      <a:pt x="184" y="1147"/>
                      <a:pt x="207" y="1132"/>
                    </a:cubicBezTo>
                    <a:cubicBezTo>
                      <a:pt x="214" y="1129"/>
                      <a:pt x="219" y="1124"/>
                      <a:pt x="226" y="1121"/>
                    </a:cubicBezTo>
                    <a:lnTo>
                      <a:pt x="235" y="1116"/>
                    </a:lnTo>
                    <a:lnTo>
                      <a:pt x="250" y="1107"/>
                    </a:lnTo>
                    <a:cubicBezTo>
                      <a:pt x="272" y="1094"/>
                      <a:pt x="292" y="1077"/>
                      <a:pt x="311" y="1060"/>
                    </a:cubicBezTo>
                    <a:cubicBezTo>
                      <a:pt x="346" y="1025"/>
                      <a:pt x="373" y="985"/>
                      <a:pt x="393" y="945"/>
                    </a:cubicBezTo>
                    <a:cubicBezTo>
                      <a:pt x="434" y="864"/>
                      <a:pt x="452" y="782"/>
                      <a:pt x="463" y="701"/>
                    </a:cubicBezTo>
                    <a:cubicBezTo>
                      <a:pt x="475" y="620"/>
                      <a:pt x="476" y="541"/>
                      <a:pt x="474" y="462"/>
                    </a:cubicBezTo>
                    <a:cubicBezTo>
                      <a:pt x="470" y="383"/>
                      <a:pt x="463" y="307"/>
                      <a:pt x="453" y="229"/>
                    </a:cubicBezTo>
                    <a:cubicBezTo>
                      <a:pt x="441" y="152"/>
                      <a:pt x="425" y="75"/>
                      <a:pt x="400" y="1"/>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07" name="Google Shape;1507;p42"/>
              <p:cNvSpPr/>
              <p:nvPr/>
            </p:nvSpPr>
            <p:spPr>
              <a:xfrm>
                <a:off x="4917642" y="915342"/>
                <a:ext cx="63065" cy="19159"/>
              </a:xfrm>
              <a:custGeom>
                <a:avLst/>
                <a:gdLst/>
                <a:ahLst/>
                <a:cxnLst/>
                <a:rect l="l" t="t" r="r" b="b"/>
                <a:pathLst>
                  <a:path w="1501" h="456" extrusionOk="0">
                    <a:moveTo>
                      <a:pt x="687" y="0"/>
                    </a:moveTo>
                    <a:cubicBezTo>
                      <a:pt x="585" y="0"/>
                      <a:pt x="483" y="13"/>
                      <a:pt x="385" y="36"/>
                    </a:cubicBezTo>
                    <a:cubicBezTo>
                      <a:pt x="248" y="70"/>
                      <a:pt x="115" y="122"/>
                      <a:pt x="1" y="203"/>
                    </a:cubicBezTo>
                    <a:cubicBezTo>
                      <a:pt x="139" y="184"/>
                      <a:pt x="272" y="165"/>
                      <a:pt x="403" y="157"/>
                    </a:cubicBezTo>
                    <a:cubicBezTo>
                      <a:pt x="463" y="153"/>
                      <a:pt x="522" y="150"/>
                      <a:pt x="580" y="150"/>
                    </a:cubicBezTo>
                    <a:cubicBezTo>
                      <a:pt x="652" y="150"/>
                      <a:pt x="724" y="154"/>
                      <a:pt x="794" y="161"/>
                    </a:cubicBezTo>
                    <a:cubicBezTo>
                      <a:pt x="921" y="174"/>
                      <a:pt x="1047" y="200"/>
                      <a:pt x="1166" y="246"/>
                    </a:cubicBezTo>
                    <a:cubicBezTo>
                      <a:pt x="1284" y="294"/>
                      <a:pt x="1395" y="363"/>
                      <a:pt x="1500" y="456"/>
                    </a:cubicBezTo>
                    <a:cubicBezTo>
                      <a:pt x="1449" y="325"/>
                      <a:pt x="1345" y="213"/>
                      <a:pt x="1221" y="137"/>
                    </a:cubicBezTo>
                    <a:cubicBezTo>
                      <a:pt x="1096" y="61"/>
                      <a:pt x="952" y="20"/>
                      <a:pt x="809" y="6"/>
                    </a:cubicBezTo>
                    <a:cubicBezTo>
                      <a:pt x="769" y="2"/>
                      <a:pt x="728" y="0"/>
                      <a:pt x="687" y="0"/>
                    </a:cubicBezTo>
                    <a:close/>
                  </a:path>
                </a:pathLst>
              </a:custGeom>
              <a:solidFill>
                <a:srgbClr val="FFDDA6"/>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08" name="Google Shape;1508;p42"/>
              <p:cNvSpPr/>
              <p:nvPr/>
            </p:nvSpPr>
            <p:spPr>
              <a:xfrm>
                <a:off x="5027970" y="917737"/>
                <a:ext cx="64367" cy="13991"/>
              </a:xfrm>
              <a:custGeom>
                <a:avLst/>
                <a:gdLst/>
                <a:ahLst/>
                <a:cxnLst/>
                <a:rect l="l" t="t" r="r" b="b"/>
                <a:pathLst>
                  <a:path w="1532" h="333" extrusionOk="0">
                    <a:moveTo>
                      <a:pt x="764" y="1"/>
                    </a:moveTo>
                    <a:cubicBezTo>
                      <a:pt x="619" y="1"/>
                      <a:pt x="474" y="31"/>
                      <a:pt x="343" y="87"/>
                    </a:cubicBezTo>
                    <a:cubicBezTo>
                      <a:pt x="277" y="115"/>
                      <a:pt x="213" y="149"/>
                      <a:pt x="156" y="190"/>
                    </a:cubicBezTo>
                    <a:cubicBezTo>
                      <a:pt x="127" y="210"/>
                      <a:pt x="99" y="232"/>
                      <a:pt x="73" y="256"/>
                    </a:cubicBezTo>
                    <a:cubicBezTo>
                      <a:pt x="47" y="279"/>
                      <a:pt x="22" y="305"/>
                      <a:pt x="0" y="333"/>
                    </a:cubicBezTo>
                    <a:cubicBezTo>
                      <a:pt x="64" y="304"/>
                      <a:pt x="128" y="279"/>
                      <a:pt x="191" y="258"/>
                    </a:cubicBezTo>
                    <a:cubicBezTo>
                      <a:pt x="254" y="236"/>
                      <a:pt x="317" y="217"/>
                      <a:pt x="381" y="203"/>
                    </a:cubicBezTo>
                    <a:cubicBezTo>
                      <a:pt x="504" y="173"/>
                      <a:pt x="629" y="157"/>
                      <a:pt x="753" y="157"/>
                    </a:cubicBezTo>
                    <a:cubicBezTo>
                      <a:pt x="757" y="157"/>
                      <a:pt x="760" y="157"/>
                      <a:pt x="764" y="157"/>
                    </a:cubicBezTo>
                    <a:cubicBezTo>
                      <a:pt x="769" y="157"/>
                      <a:pt x="774" y="157"/>
                      <a:pt x="780" y="157"/>
                    </a:cubicBezTo>
                    <a:cubicBezTo>
                      <a:pt x="838" y="157"/>
                      <a:pt x="896" y="161"/>
                      <a:pt x="955" y="168"/>
                    </a:cubicBezTo>
                    <a:cubicBezTo>
                      <a:pt x="987" y="171"/>
                      <a:pt x="1018" y="178"/>
                      <a:pt x="1051" y="182"/>
                    </a:cubicBezTo>
                    <a:cubicBezTo>
                      <a:pt x="1067" y="185"/>
                      <a:pt x="1082" y="189"/>
                      <a:pt x="1099" y="193"/>
                    </a:cubicBezTo>
                    <a:cubicBezTo>
                      <a:pt x="1115" y="196"/>
                      <a:pt x="1130" y="198"/>
                      <a:pt x="1146" y="203"/>
                    </a:cubicBezTo>
                    <a:cubicBezTo>
                      <a:pt x="1273" y="232"/>
                      <a:pt x="1400" y="277"/>
                      <a:pt x="1532" y="323"/>
                    </a:cubicBezTo>
                    <a:cubicBezTo>
                      <a:pt x="1436" y="222"/>
                      <a:pt x="1315" y="143"/>
                      <a:pt x="1184" y="86"/>
                    </a:cubicBezTo>
                    <a:cubicBezTo>
                      <a:pt x="1152" y="72"/>
                      <a:pt x="1118" y="61"/>
                      <a:pt x="1084" y="50"/>
                    </a:cubicBezTo>
                    <a:cubicBezTo>
                      <a:pt x="1049" y="39"/>
                      <a:pt x="1014" y="30"/>
                      <a:pt x="979" y="23"/>
                    </a:cubicBezTo>
                    <a:cubicBezTo>
                      <a:pt x="943" y="15"/>
                      <a:pt x="908" y="11"/>
                      <a:pt x="872" y="6"/>
                    </a:cubicBezTo>
                    <a:cubicBezTo>
                      <a:pt x="836" y="3"/>
                      <a:pt x="800" y="1"/>
                      <a:pt x="764" y="1"/>
                    </a:cubicBezTo>
                    <a:close/>
                  </a:path>
                </a:pathLst>
              </a:custGeom>
              <a:solidFill>
                <a:srgbClr val="FFDDA6"/>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09" name="Google Shape;1509;p42"/>
              <p:cNvSpPr/>
              <p:nvPr/>
            </p:nvSpPr>
            <p:spPr>
              <a:xfrm>
                <a:off x="4987427" y="1022604"/>
                <a:ext cx="54241" cy="36217"/>
              </a:xfrm>
              <a:custGeom>
                <a:avLst/>
                <a:gdLst/>
                <a:ahLst/>
                <a:cxnLst/>
                <a:rect l="l" t="t" r="r" b="b"/>
                <a:pathLst>
                  <a:path w="1291" h="862" extrusionOk="0">
                    <a:moveTo>
                      <a:pt x="999" y="0"/>
                    </a:moveTo>
                    <a:lnTo>
                      <a:pt x="1" y="282"/>
                    </a:lnTo>
                    <a:cubicBezTo>
                      <a:pt x="27" y="582"/>
                      <a:pt x="237" y="862"/>
                      <a:pt x="558" y="862"/>
                    </a:cubicBezTo>
                    <a:cubicBezTo>
                      <a:pt x="633" y="862"/>
                      <a:pt x="715" y="846"/>
                      <a:pt x="801" y="812"/>
                    </a:cubicBezTo>
                    <a:cubicBezTo>
                      <a:pt x="1290" y="618"/>
                      <a:pt x="999" y="0"/>
                      <a:pt x="999"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10" name="Google Shape;1510;p42"/>
              <p:cNvSpPr/>
              <p:nvPr/>
            </p:nvSpPr>
            <p:spPr>
              <a:xfrm>
                <a:off x="5112796" y="989455"/>
                <a:ext cx="30629" cy="38234"/>
              </a:xfrm>
              <a:custGeom>
                <a:avLst/>
                <a:gdLst/>
                <a:ahLst/>
                <a:cxnLst/>
                <a:rect l="l" t="t" r="r" b="b"/>
                <a:pathLst>
                  <a:path w="729" h="910" extrusionOk="0">
                    <a:moveTo>
                      <a:pt x="520" y="1"/>
                    </a:moveTo>
                    <a:cubicBezTo>
                      <a:pt x="498" y="1"/>
                      <a:pt x="477" y="2"/>
                      <a:pt x="456" y="4"/>
                    </a:cubicBezTo>
                    <a:cubicBezTo>
                      <a:pt x="445" y="6"/>
                      <a:pt x="432" y="7"/>
                      <a:pt x="421" y="10"/>
                    </a:cubicBezTo>
                    <a:lnTo>
                      <a:pt x="386" y="17"/>
                    </a:lnTo>
                    <a:cubicBezTo>
                      <a:pt x="363" y="24"/>
                      <a:pt x="341" y="31"/>
                      <a:pt x="319" y="42"/>
                    </a:cubicBezTo>
                    <a:lnTo>
                      <a:pt x="302" y="49"/>
                    </a:lnTo>
                    <a:lnTo>
                      <a:pt x="286" y="58"/>
                    </a:lnTo>
                    <a:cubicBezTo>
                      <a:pt x="275" y="64"/>
                      <a:pt x="265" y="69"/>
                      <a:pt x="254" y="76"/>
                    </a:cubicBezTo>
                    <a:lnTo>
                      <a:pt x="224" y="96"/>
                    </a:lnTo>
                    <a:lnTo>
                      <a:pt x="196" y="120"/>
                    </a:lnTo>
                    <a:cubicBezTo>
                      <a:pt x="160" y="152"/>
                      <a:pt x="127" y="189"/>
                      <a:pt x="101" y="230"/>
                    </a:cubicBezTo>
                    <a:cubicBezTo>
                      <a:pt x="74" y="272"/>
                      <a:pt x="56" y="318"/>
                      <a:pt x="41" y="363"/>
                    </a:cubicBezTo>
                    <a:cubicBezTo>
                      <a:pt x="13" y="456"/>
                      <a:pt x="1" y="553"/>
                      <a:pt x="17" y="651"/>
                    </a:cubicBezTo>
                    <a:cubicBezTo>
                      <a:pt x="20" y="677"/>
                      <a:pt x="27" y="701"/>
                      <a:pt x="36" y="726"/>
                    </a:cubicBezTo>
                    <a:cubicBezTo>
                      <a:pt x="45" y="749"/>
                      <a:pt x="56" y="774"/>
                      <a:pt x="72" y="795"/>
                    </a:cubicBezTo>
                    <a:cubicBezTo>
                      <a:pt x="87" y="817"/>
                      <a:pt x="105" y="838"/>
                      <a:pt x="127" y="854"/>
                    </a:cubicBezTo>
                    <a:cubicBezTo>
                      <a:pt x="149" y="870"/>
                      <a:pt x="173" y="884"/>
                      <a:pt x="198" y="893"/>
                    </a:cubicBezTo>
                    <a:cubicBezTo>
                      <a:pt x="204" y="895"/>
                      <a:pt x="211" y="897"/>
                      <a:pt x="217" y="898"/>
                    </a:cubicBezTo>
                    <a:cubicBezTo>
                      <a:pt x="224" y="900"/>
                      <a:pt x="230" y="902"/>
                      <a:pt x="236" y="903"/>
                    </a:cubicBezTo>
                    <a:lnTo>
                      <a:pt x="255" y="907"/>
                    </a:lnTo>
                    <a:lnTo>
                      <a:pt x="276" y="909"/>
                    </a:lnTo>
                    <a:cubicBezTo>
                      <a:pt x="279" y="909"/>
                      <a:pt x="283" y="909"/>
                      <a:pt x="286" y="909"/>
                    </a:cubicBezTo>
                    <a:cubicBezTo>
                      <a:pt x="310" y="909"/>
                      <a:pt x="333" y="906"/>
                      <a:pt x="355" y="900"/>
                    </a:cubicBezTo>
                    <a:cubicBezTo>
                      <a:pt x="405" y="887"/>
                      <a:pt x="451" y="862"/>
                      <a:pt x="489" y="829"/>
                    </a:cubicBezTo>
                    <a:cubicBezTo>
                      <a:pt x="527" y="796"/>
                      <a:pt x="558" y="755"/>
                      <a:pt x="575" y="705"/>
                    </a:cubicBezTo>
                    <a:cubicBezTo>
                      <a:pt x="584" y="681"/>
                      <a:pt x="589" y="655"/>
                      <a:pt x="587" y="628"/>
                    </a:cubicBezTo>
                    <a:cubicBezTo>
                      <a:pt x="585" y="602"/>
                      <a:pt x="576" y="575"/>
                      <a:pt x="562" y="554"/>
                    </a:cubicBezTo>
                    <a:cubicBezTo>
                      <a:pt x="559" y="548"/>
                      <a:pt x="555" y="542"/>
                      <a:pt x="552" y="538"/>
                    </a:cubicBezTo>
                    <a:cubicBezTo>
                      <a:pt x="548" y="533"/>
                      <a:pt x="543" y="527"/>
                      <a:pt x="539" y="524"/>
                    </a:cubicBezTo>
                    <a:cubicBezTo>
                      <a:pt x="530" y="515"/>
                      <a:pt x="523" y="505"/>
                      <a:pt x="513" y="499"/>
                    </a:cubicBezTo>
                    <a:lnTo>
                      <a:pt x="498" y="487"/>
                    </a:lnTo>
                    <a:lnTo>
                      <a:pt x="482" y="478"/>
                    </a:lnTo>
                    <a:cubicBezTo>
                      <a:pt x="477" y="475"/>
                      <a:pt x="471" y="472"/>
                      <a:pt x="465" y="471"/>
                    </a:cubicBezTo>
                    <a:cubicBezTo>
                      <a:pt x="458" y="468"/>
                      <a:pt x="452" y="466"/>
                      <a:pt x="446" y="465"/>
                    </a:cubicBezTo>
                    <a:cubicBezTo>
                      <a:pt x="440" y="464"/>
                      <a:pt x="433" y="463"/>
                      <a:pt x="426" y="463"/>
                    </a:cubicBezTo>
                    <a:cubicBezTo>
                      <a:pt x="408" y="463"/>
                      <a:pt x="389" y="469"/>
                      <a:pt x="374" y="478"/>
                    </a:cubicBezTo>
                    <a:cubicBezTo>
                      <a:pt x="354" y="491"/>
                      <a:pt x="337" y="507"/>
                      <a:pt x="325" y="527"/>
                    </a:cubicBezTo>
                    <a:cubicBezTo>
                      <a:pt x="348" y="502"/>
                      <a:pt x="382" y="484"/>
                      <a:pt x="413" y="484"/>
                    </a:cubicBezTo>
                    <a:cubicBezTo>
                      <a:pt x="422" y="484"/>
                      <a:pt x="432" y="486"/>
                      <a:pt x="440" y="489"/>
                    </a:cubicBezTo>
                    <a:cubicBezTo>
                      <a:pt x="445" y="490"/>
                      <a:pt x="449" y="492"/>
                      <a:pt x="453" y="495"/>
                    </a:cubicBezTo>
                    <a:cubicBezTo>
                      <a:pt x="458" y="498"/>
                      <a:pt x="463" y="499"/>
                      <a:pt x="466" y="503"/>
                    </a:cubicBezTo>
                    <a:lnTo>
                      <a:pt x="479" y="512"/>
                    </a:lnTo>
                    <a:lnTo>
                      <a:pt x="489" y="524"/>
                    </a:lnTo>
                    <a:cubicBezTo>
                      <a:pt x="497" y="531"/>
                      <a:pt x="503" y="540"/>
                      <a:pt x="509" y="548"/>
                    </a:cubicBezTo>
                    <a:cubicBezTo>
                      <a:pt x="513" y="553"/>
                      <a:pt x="515" y="557"/>
                      <a:pt x="518" y="561"/>
                    </a:cubicBezTo>
                    <a:cubicBezTo>
                      <a:pt x="520" y="565"/>
                      <a:pt x="523" y="570"/>
                      <a:pt x="525" y="574"/>
                    </a:cubicBezTo>
                    <a:cubicBezTo>
                      <a:pt x="541" y="609"/>
                      <a:pt x="538" y="650"/>
                      <a:pt x="522" y="684"/>
                    </a:cubicBezTo>
                    <a:cubicBezTo>
                      <a:pt x="506" y="720"/>
                      <a:pt x="478" y="751"/>
                      <a:pt x="445" y="775"/>
                    </a:cubicBezTo>
                    <a:cubicBezTo>
                      <a:pt x="413" y="799"/>
                      <a:pt x="376" y="817"/>
                      <a:pt x="337" y="824"/>
                    </a:cubicBezTo>
                    <a:cubicBezTo>
                      <a:pt x="325" y="827"/>
                      <a:pt x="312" y="829"/>
                      <a:pt x="299" y="829"/>
                    </a:cubicBezTo>
                    <a:cubicBezTo>
                      <a:pt x="293" y="829"/>
                      <a:pt x="287" y="828"/>
                      <a:pt x="281" y="828"/>
                    </a:cubicBezTo>
                    <a:lnTo>
                      <a:pt x="268" y="826"/>
                    </a:lnTo>
                    <a:lnTo>
                      <a:pt x="254" y="822"/>
                    </a:lnTo>
                    <a:cubicBezTo>
                      <a:pt x="249" y="822"/>
                      <a:pt x="245" y="821"/>
                      <a:pt x="240" y="819"/>
                    </a:cubicBezTo>
                    <a:cubicBezTo>
                      <a:pt x="236" y="817"/>
                      <a:pt x="231" y="816"/>
                      <a:pt x="227" y="815"/>
                    </a:cubicBezTo>
                    <a:cubicBezTo>
                      <a:pt x="192" y="801"/>
                      <a:pt x="163" y="778"/>
                      <a:pt x="143" y="746"/>
                    </a:cubicBezTo>
                    <a:cubicBezTo>
                      <a:pt x="122" y="716"/>
                      <a:pt x="110" y="678"/>
                      <a:pt x="103" y="637"/>
                    </a:cubicBezTo>
                    <a:cubicBezTo>
                      <a:pt x="96" y="597"/>
                      <a:pt x="96" y="554"/>
                      <a:pt x="100" y="512"/>
                    </a:cubicBezTo>
                    <a:cubicBezTo>
                      <a:pt x="102" y="471"/>
                      <a:pt x="110" y="428"/>
                      <a:pt x="121" y="387"/>
                    </a:cubicBezTo>
                    <a:cubicBezTo>
                      <a:pt x="133" y="347"/>
                      <a:pt x="148" y="306"/>
                      <a:pt x="168" y="271"/>
                    </a:cubicBezTo>
                    <a:lnTo>
                      <a:pt x="184" y="244"/>
                    </a:lnTo>
                    <a:cubicBezTo>
                      <a:pt x="190" y="235"/>
                      <a:pt x="197" y="226"/>
                      <a:pt x="203" y="217"/>
                    </a:cubicBezTo>
                    <a:cubicBezTo>
                      <a:pt x="205" y="214"/>
                      <a:pt x="209" y="210"/>
                      <a:pt x="211" y="205"/>
                    </a:cubicBezTo>
                    <a:lnTo>
                      <a:pt x="222" y="193"/>
                    </a:lnTo>
                    <a:cubicBezTo>
                      <a:pt x="229" y="186"/>
                      <a:pt x="235" y="177"/>
                      <a:pt x="244" y="170"/>
                    </a:cubicBezTo>
                    <a:cubicBezTo>
                      <a:pt x="273" y="140"/>
                      <a:pt x="307" y="114"/>
                      <a:pt x="344" y="93"/>
                    </a:cubicBezTo>
                    <a:cubicBezTo>
                      <a:pt x="381" y="72"/>
                      <a:pt x="422" y="57"/>
                      <a:pt x="464" y="46"/>
                    </a:cubicBezTo>
                    <a:cubicBezTo>
                      <a:pt x="503" y="37"/>
                      <a:pt x="544" y="31"/>
                      <a:pt x="585" y="31"/>
                    </a:cubicBezTo>
                    <a:cubicBezTo>
                      <a:pt x="588" y="31"/>
                      <a:pt x="591" y="31"/>
                      <a:pt x="595" y="31"/>
                    </a:cubicBezTo>
                    <a:cubicBezTo>
                      <a:pt x="639" y="32"/>
                      <a:pt x="684" y="37"/>
                      <a:pt x="728" y="47"/>
                    </a:cubicBezTo>
                    <a:cubicBezTo>
                      <a:pt x="687" y="28"/>
                      <a:pt x="643" y="15"/>
                      <a:pt x="596" y="7"/>
                    </a:cubicBezTo>
                    <a:cubicBezTo>
                      <a:pt x="571" y="3"/>
                      <a:pt x="546" y="1"/>
                      <a:pt x="520" y="1"/>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11" name="Google Shape;1511;p42"/>
              <p:cNvSpPr/>
              <p:nvPr/>
            </p:nvSpPr>
            <p:spPr>
              <a:xfrm>
                <a:off x="4996712" y="1089196"/>
                <a:ext cx="20125" cy="5966"/>
              </a:xfrm>
              <a:custGeom>
                <a:avLst/>
                <a:gdLst/>
                <a:ahLst/>
                <a:cxnLst/>
                <a:rect l="l" t="t" r="r" b="b"/>
                <a:pathLst>
                  <a:path w="479" h="142" extrusionOk="0">
                    <a:moveTo>
                      <a:pt x="1" y="0"/>
                    </a:moveTo>
                    <a:lnTo>
                      <a:pt x="1" y="0"/>
                    </a:lnTo>
                    <a:cubicBezTo>
                      <a:pt x="21" y="44"/>
                      <a:pt x="56" y="78"/>
                      <a:pt x="97" y="103"/>
                    </a:cubicBezTo>
                    <a:cubicBezTo>
                      <a:pt x="138" y="127"/>
                      <a:pt x="188" y="141"/>
                      <a:pt x="238" y="141"/>
                    </a:cubicBezTo>
                    <a:cubicBezTo>
                      <a:pt x="251" y="141"/>
                      <a:pt x="263" y="141"/>
                      <a:pt x="276" y="139"/>
                    </a:cubicBezTo>
                    <a:cubicBezTo>
                      <a:pt x="288" y="137"/>
                      <a:pt x="300" y="135"/>
                      <a:pt x="312" y="132"/>
                    </a:cubicBezTo>
                    <a:cubicBezTo>
                      <a:pt x="336" y="125"/>
                      <a:pt x="358" y="115"/>
                      <a:pt x="379" y="103"/>
                    </a:cubicBezTo>
                    <a:cubicBezTo>
                      <a:pt x="420" y="79"/>
                      <a:pt x="455" y="45"/>
                      <a:pt x="478" y="3"/>
                    </a:cubicBezTo>
                    <a:lnTo>
                      <a:pt x="478" y="3"/>
                    </a:lnTo>
                    <a:cubicBezTo>
                      <a:pt x="434" y="19"/>
                      <a:pt x="393" y="34"/>
                      <a:pt x="354" y="44"/>
                    </a:cubicBezTo>
                    <a:cubicBezTo>
                      <a:pt x="345" y="47"/>
                      <a:pt x="334" y="49"/>
                      <a:pt x="324" y="52"/>
                    </a:cubicBezTo>
                    <a:cubicBezTo>
                      <a:pt x="315" y="52"/>
                      <a:pt x="305" y="55"/>
                      <a:pt x="296" y="56"/>
                    </a:cubicBezTo>
                    <a:cubicBezTo>
                      <a:pt x="276" y="59"/>
                      <a:pt x="257" y="60"/>
                      <a:pt x="238" y="60"/>
                    </a:cubicBezTo>
                    <a:cubicBezTo>
                      <a:pt x="200" y="60"/>
                      <a:pt x="162" y="55"/>
                      <a:pt x="123" y="45"/>
                    </a:cubicBezTo>
                    <a:cubicBezTo>
                      <a:pt x="83" y="34"/>
                      <a:pt x="44" y="18"/>
                      <a:pt x="1" y="0"/>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12" name="Google Shape;1512;p42"/>
              <p:cNvSpPr/>
              <p:nvPr/>
            </p:nvSpPr>
            <p:spPr>
              <a:xfrm>
                <a:off x="4914869" y="937231"/>
                <a:ext cx="58737" cy="29747"/>
              </a:xfrm>
              <a:custGeom>
                <a:avLst/>
                <a:gdLst/>
                <a:ahLst/>
                <a:cxnLst/>
                <a:rect l="l" t="t" r="r" b="b"/>
                <a:pathLst>
                  <a:path w="1398" h="708" extrusionOk="0">
                    <a:moveTo>
                      <a:pt x="698" y="1"/>
                    </a:moveTo>
                    <a:cubicBezTo>
                      <a:pt x="503" y="1"/>
                      <a:pt x="269" y="95"/>
                      <a:pt x="1" y="365"/>
                    </a:cubicBezTo>
                    <a:cubicBezTo>
                      <a:pt x="165" y="533"/>
                      <a:pt x="429" y="707"/>
                      <a:pt x="767" y="707"/>
                    </a:cubicBezTo>
                    <a:cubicBezTo>
                      <a:pt x="956" y="707"/>
                      <a:pt x="1168" y="653"/>
                      <a:pt x="1398" y="513"/>
                    </a:cubicBezTo>
                    <a:cubicBezTo>
                      <a:pt x="1398" y="513"/>
                      <a:pt x="1152" y="1"/>
                      <a:pt x="698"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13" name="Google Shape;1513;p42"/>
              <p:cNvSpPr/>
              <p:nvPr/>
            </p:nvSpPr>
            <p:spPr>
              <a:xfrm>
                <a:off x="4930540" y="937315"/>
                <a:ext cx="29579" cy="29579"/>
              </a:xfrm>
              <a:custGeom>
                <a:avLst/>
                <a:gdLst/>
                <a:ahLst/>
                <a:cxnLst/>
                <a:rect l="l" t="t" r="r" b="b"/>
                <a:pathLst>
                  <a:path w="704" h="704" extrusionOk="0">
                    <a:moveTo>
                      <a:pt x="352" y="0"/>
                    </a:moveTo>
                    <a:cubicBezTo>
                      <a:pt x="175" y="0"/>
                      <a:pt x="25" y="142"/>
                      <a:pt x="13" y="328"/>
                    </a:cubicBezTo>
                    <a:cubicBezTo>
                      <a:pt x="0" y="521"/>
                      <a:pt x="142" y="690"/>
                      <a:pt x="329" y="703"/>
                    </a:cubicBezTo>
                    <a:cubicBezTo>
                      <a:pt x="336" y="704"/>
                      <a:pt x="344" y="704"/>
                      <a:pt x="352" y="704"/>
                    </a:cubicBezTo>
                    <a:cubicBezTo>
                      <a:pt x="529" y="704"/>
                      <a:pt x="678" y="561"/>
                      <a:pt x="690" y="376"/>
                    </a:cubicBezTo>
                    <a:cubicBezTo>
                      <a:pt x="703" y="182"/>
                      <a:pt x="562" y="14"/>
                      <a:pt x="375" y="1"/>
                    </a:cubicBezTo>
                    <a:cubicBezTo>
                      <a:pt x="367" y="1"/>
                      <a:pt x="359" y="0"/>
                      <a:pt x="352" y="0"/>
                    </a:cubicBezTo>
                    <a:close/>
                  </a:path>
                </a:pathLst>
              </a:custGeom>
              <a:solidFill>
                <a:srgbClr val="A3774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14" name="Google Shape;1514;p42"/>
              <p:cNvSpPr/>
              <p:nvPr/>
            </p:nvSpPr>
            <p:spPr>
              <a:xfrm>
                <a:off x="4919994" y="930467"/>
                <a:ext cx="42603" cy="11092"/>
              </a:xfrm>
              <a:custGeom>
                <a:avLst/>
                <a:gdLst/>
                <a:ahLst/>
                <a:cxnLst/>
                <a:rect l="l" t="t" r="r" b="b"/>
                <a:pathLst>
                  <a:path w="1014" h="264" extrusionOk="0">
                    <a:moveTo>
                      <a:pt x="555" y="0"/>
                    </a:moveTo>
                    <a:cubicBezTo>
                      <a:pt x="534" y="0"/>
                      <a:pt x="513" y="1"/>
                      <a:pt x="492" y="3"/>
                    </a:cubicBezTo>
                    <a:cubicBezTo>
                      <a:pt x="396" y="13"/>
                      <a:pt x="303" y="43"/>
                      <a:pt x="219" y="88"/>
                    </a:cubicBezTo>
                    <a:cubicBezTo>
                      <a:pt x="136" y="134"/>
                      <a:pt x="61" y="193"/>
                      <a:pt x="1" y="264"/>
                    </a:cubicBezTo>
                    <a:cubicBezTo>
                      <a:pt x="83" y="219"/>
                      <a:pt x="163" y="178"/>
                      <a:pt x="246" y="147"/>
                    </a:cubicBezTo>
                    <a:cubicBezTo>
                      <a:pt x="329" y="114"/>
                      <a:pt x="415" y="93"/>
                      <a:pt x="500" y="85"/>
                    </a:cubicBezTo>
                    <a:cubicBezTo>
                      <a:pt x="526" y="82"/>
                      <a:pt x="553" y="81"/>
                      <a:pt x="579" y="81"/>
                    </a:cubicBezTo>
                    <a:cubicBezTo>
                      <a:pt x="639" y="81"/>
                      <a:pt x="700" y="88"/>
                      <a:pt x="760" y="100"/>
                    </a:cubicBezTo>
                    <a:cubicBezTo>
                      <a:pt x="846" y="119"/>
                      <a:pt x="932" y="148"/>
                      <a:pt x="1014" y="191"/>
                    </a:cubicBezTo>
                    <a:cubicBezTo>
                      <a:pt x="983" y="155"/>
                      <a:pt x="946" y="127"/>
                      <a:pt x="906" y="101"/>
                    </a:cubicBezTo>
                    <a:cubicBezTo>
                      <a:pt x="866" y="76"/>
                      <a:pt x="822" y="55"/>
                      <a:pt x="778" y="38"/>
                    </a:cubicBezTo>
                    <a:cubicBezTo>
                      <a:pt x="707" y="14"/>
                      <a:pt x="631" y="0"/>
                      <a:pt x="555" y="0"/>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15" name="Google Shape;1515;p42"/>
              <p:cNvSpPr/>
              <p:nvPr/>
            </p:nvSpPr>
            <p:spPr>
              <a:xfrm>
                <a:off x="4935077" y="947189"/>
                <a:ext cx="10756" cy="10798"/>
              </a:xfrm>
              <a:custGeom>
                <a:avLst/>
                <a:gdLst/>
                <a:ahLst/>
                <a:cxnLst/>
                <a:rect l="l" t="t" r="r" b="b"/>
                <a:pathLst>
                  <a:path w="256" h="257" extrusionOk="0">
                    <a:moveTo>
                      <a:pt x="129" y="1"/>
                    </a:moveTo>
                    <a:cubicBezTo>
                      <a:pt x="64" y="1"/>
                      <a:pt x="10" y="53"/>
                      <a:pt x="5" y="120"/>
                    </a:cubicBezTo>
                    <a:cubicBezTo>
                      <a:pt x="1" y="190"/>
                      <a:pt x="52" y="251"/>
                      <a:pt x="119" y="256"/>
                    </a:cubicBezTo>
                    <a:cubicBezTo>
                      <a:pt x="122" y="256"/>
                      <a:pt x="125" y="256"/>
                      <a:pt x="127" y="256"/>
                    </a:cubicBezTo>
                    <a:cubicBezTo>
                      <a:pt x="192" y="256"/>
                      <a:pt x="246" y="204"/>
                      <a:pt x="251" y="137"/>
                    </a:cubicBezTo>
                    <a:cubicBezTo>
                      <a:pt x="256" y="67"/>
                      <a:pt x="204" y="6"/>
                      <a:pt x="137" y="1"/>
                    </a:cubicBezTo>
                    <a:cubicBezTo>
                      <a:pt x="134" y="1"/>
                      <a:pt x="132" y="1"/>
                      <a:pt x="129"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16" name="Google Shape;1516;p42"/>
              <p:cNvSpPr/>
              <p:nvPr/>
            </p:nvSpPr>
            <p:spPr>
              <a:xfrm>
                <a:off x="5029441" y="945634"/>
                <a:ext cx="69241" cy="29747"/>
              </a:xfrm>
              <a:custGeom>
                <a:avLst/>
                <a:gdLst/>
                <a:ahLst/>
                <a:cxnLst/>
                <a:rect l="l" t="t" r="r" b="b"/>
                <a:pathLst>
                  <a:path w="1648" h="708" extrusionOk="0">
                    <a:moveTo>
                      <a:pt x="780" y="1"/>
                    </a:moveTo>
                    <a:cubicBezTo>
                      <a:pt x="311" y="1"/>
                      <a:pt x="0" y="407"/>
                      <a:pt x="0" y="407"/>
                    </a:cubicBezTo>
                    <a:cubicBezTo>
                      <a:pt x="316" y="629"/>
                      <a:pt x="616" y="708"/>
                      <a:pt x="882" y="708"/>
                    </a:cubicBezTo>
                    <a:cubicBezTo>
                      <a:pt x="1198" y="708"/>
                      <a:pt x="1465" y="595"/>
                      <a:pt x="1648" y="476"/>
                    </a:cubicBezTo>
                    <a:cubicBezTo>
                      <a:pt x="1329" y="118"/>
                      <a:pt x="1032" y="1"/>
                      <a:pt x="780"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17" name="Google Shape;1517;p42"/>
              <p:cNvSpPr/>
              <p:nvPr/>
            </p:nvSpPr>
            <p:spPr>
              <a:xfrm>
                <a:off x="5045658" y="943449"/>
                <a:ext cx="33906" cy="33906"/>
              </a:xfrm>
              <a:custGeom>
                <a:avLst/>
                <a:gdLst/>
                <a:ahLst/>
                <a:cxnLst/>
                <a:rect l="l" t="t" r="r" b="b"/>
                <a:pathLst>
                  <a:path w="807" h="807" extrusionOk="0">
                    <a:moveTo>
                      <a:pt x="403" y="1"/>
                    </a:moveTo>
                    <a:cubicBezTo>
                      <a:pt x="200" y="1"/>
                      <a:pt x="29" y="164"/>
                      <a:pt x="15" y="376"/>
                    </a:cubicBezTo>
                    <a:cubicBezTo>
                      <a:pt x="0" y="599"/>
                      <a:pt x="162" y="791"/>
                      <a:pt x="377" y="806"/>
                    </a:cubicBezTo>
                    <a:cubicBezTo>
                      <a:pt x="386" y="807"/>
                      <a:pt x="395" y="807"/>
                      <a:pt x="404" y="807"/>
                    </a:cubicBezTo>
                    <a:cubicBezTo>
                      <a:pt x="606" y="807"/>
                      <a:pt x="777" y="644"/>
                      <a:pt x="791" y="431"/>
                    </a:cubicBezTo>
                    <a:cubicBezTo>
                      <a:pt x="806" y="210"/>
                      <a:pt x="644" y="17"/>
                      <a:pt x="430" y="2"/>
                    </a:cubicBezTo>
                    <a:cubicBezTo>
                      <a:pt x="421" y="1"/>
                      <a:pt x="412" y="1"/>
                      <a:pt x="403" y="1"/>
                    </a:cubicBezTo>
                    <a:close/>
                  </a:path>
                </a:pathLst>
              </a:custGeom>
              <a:solidFill>
                <a:srgbClr val="A3774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18" name="Google Shape;1518;p42"/>
              <p:cNvSpPr/>
              <p:nvPr/>
            </p:nvSpPr>
            <p:spPr>
              <a:xfrm>
                <a:off x="5045154" y="938912"/>
                <a:ext cx="49158" cy="14999"/>
              </a:xfrm>
              <a:custGeom>
                <a:avLst/>
                <a:gdLst/>
                <a:ahLst/>
                <a:cxnLst/>
                <a:rect l="l" t="t" r="r" b="b"/>
                <a:pathLst>
                  <a:path w="1170" h="357" extrusionOk="0">
                    <a:moveTo>
                      <a:pt x="444" y="0"/>
                    </a:moveTo>
                    <a:cubicBezTo>
                      <a:pt x="396" y="0"/>
                      <a:pt x="347" y="4"/>
                      <a:pt x="300" y="12"/>
                    </a:cubicBezTo>
                    <a:cubicBezTo>
                      <a:pt x="246" y="22"/>
                      <a:pt x="193" y="36"/>
                      <a:pt x="143" y="55"/>
                    </a:cubicBezTo>
                    <a:cubicBezTo>
                      <a:pt x="93" y="75"/>
                      <a:pt x="44" y="98"/>
                      <a:pt x="1" y="130"/>
                    </a:cubicBezTo>
                    <a:cubicBezTo>
                      <a:pt x="103" y="100"/>
                      <a:pt x="205" y="85"/>
                      <a:pt x="307" y="81"/>
                    </a:cubicBezTo>
                    <a:cubicBezTo>
                      <a:pt x="325" y="80"/>
                      <a:pt x="343" y="80"/>
                      <a:pt x="361" y="80"/>
                    </a:cubicBezTo>
                    <a:cubicBezTo>
                      <a:pt x="445" y="80"/>
                      <a:pt x="527" y="88"/>
                      <a:pt x="609" y="105"/>
                    </a:cubicBezTo>
                    <a:cubicBezTo>
                      <a:pt x="621" y="108"/>
                      <a:pt x="633" y="111"/>
                      <a:pt x="645" y="114"/>
                    </a:cubicBezTo>
                    <a:cubicBezTo>
                      <a:pt x="658" y="118"/>
                      <a:pt x="671" y="119"/>
                      <a:pt x="682" y="124"/>
                    </a:cubicBezTo>
                    <a:lnTo>
                      <a:pt x="719" y="134"/>
                    </a:lnTo>
                    <a:lnTo>
                      <a:pt x="754" y="146"/>
                    </a:lnTo>
                    <a:lnTo>
                      <a:pt x="773" y="152"/>
                    </a:lnTo>
                    <a:lnTo>
                      <a:pt x="790" y="159"/>
                    </a:lnTo>
                    <a:lnTo>
                      <a:pt x="826" y="173"/>
                    </a:lnTo>
                    <a:lnTo>
                      <a:pt x="861" y="187"/>
                    </a:lnTo>
                    <a:cubicBezTo>
                      <a:pt x="873" y="193"/>
                      <a:pt x="885" y="198"/>
                      <a:pt x="896" y="203"/>
                    </a:cubicBezTo>
                    <a:cubicBezTo>
                      <a:pt x="989" y="247"/>
                      <a:pt x="1078" y="300"/>
                      <a:pt x="1169" y="357"/>
                    </a:cubicBezTo>
                    <a:cubicBezTo>
                      <a:pt x="1103" y="272"/>
                      <a:pt x="1021" y="201"/>
                      <a:pt x="929" y="143"/>
                    </a:cubicBezTo>
                    <a:cubicBezTo>
                      <a:pt x="906" y="127"/>
                      <a:pt x="883" y="115"/>
                      <a:pt x="858" y="102"/>
                    </a:cubicBezTo>
                    <a:cubicBezTo>
                      <a:pt x="846" y="96"/>
                      <a:pt x="834" y="90"/>
                      <a:pt x="822" y="84"/>
                    </a:cubicBezTo>
                    <a:lnTo>
                      <a:pt x="803" y="76"/>
                    </a:lnTo>
                    <a:lnTo>
                      <a:pt x="784" y="68"/>
                    </a:lnTo>
                    <a:cubicBezTo>
                      <a:pt x="733" y="47"/>
                      <a:pt x="680" y="31"/>
                      <a:pt x="627" y="20"/>
                    </a:cubicBezTo>
                    <a:cubicBezTo>
                      <a:pt x="567" y="7"/>
                      <a:pt x="506" y="0"/>
                      <a:pt x="444" y="0"/>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19" name="Google Shape;1519;p42"/>
              <p:cNvSpPr/>
              <p:nvPr/>
            </p:nvSpPr>
            <p:spPr>
              <a:xfrm>
                <a:off x="5049019" y="955297"/>
                <a:ext cx="10714" cy="10756"/>
              </a:xfrm>
              <a:custGeom>
                <a:avLst/>
                <a:gdLst/>
                <a:ahLst/>
                <a:cxnLst/>
                <a:rect l="l" t="t" r="r" b="b"/>
                <a:pathLst>
                  <a:path w="255" h="256" extrusionOk="0">
                    <a:moveTo>
                      <a:pt x="127" y="1"/>
                    </a:moveTo>
                    <a:cubicBezTo>
                      <a:pt x="63" y="1"/>
                      <a:pt x="9" y="52"/>
                      <a:pt x="5" y="120"/>
                    </a:cubicBezTo>
                    <a:cubicBezTo>
                      <a:pt x="1" y="190"/>
                      <a:pt x="51" y="251"/>
                      <a:pt x="119" y="255"/>
                    </a:cubicBezTo>
                    <a:cubicBezTo>
                      <a:pt x="122" y="255"/>
                      <a:pt x="125" y="255"/>
                      <a:pt x="128" y="255"/>
                    </a:cubicBezTo>
                    <a:cubicBezTo>
                      <a:pt x="192" y="255"/>
                      <a:pt x="246" y="204"/>
                      <a:pt x="250" y="136"/>
                    </a:cubicBezTo>
                    <a:cubicBezTo>
                      <a:pt x="255" y="66"/>
                      <a:pt x="204" y="5"/>
                      <a:pt x="136" y="1"/>
                    </a:cubicBezTo>
                    <a:cubicBezTo>
                      <a:pt x="133" y="1"/>
                      <a:pt x="130" y="1"/>
                      <a:pt x="127"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20" name="Google Shape;1520;p42"/>
              <p:cNvSpPr/>
              <p:nvPr/>
            </p:nvSpPr>
            <p:spPr>
              <a:xfrm>
                <a:off x="5208588" y="1853303"/>
                <a:ext cx="144448" cy="149657"/>
              </a:xfrm>
              <a:custGeom>
                <a:avLst/>
                <a:gdLst/>
                <a:ahLst/>
                <a:cxnLst/>
                <a:rect l="l" t="t" r="r" b="b"/>
                <a:pathLst>
                  <a:path w="3438" h="3562" extrusionOk="0">
                    <a:moveTo>
                      <a:pt x="181" y="0"/>
                    </a:moveTo>
                    <a:cubicBezTo>
                      <a:pt x="181" y="0"/>
                      <a:pt x="1" y="1542"/>
                      <a:pt x="1" y="1692"/>
                    </a:cubicBezTo>
                    <a:cubicBezTo>
                      <a:pt x="1" y="1841"/>
                      <a:pt x="246" y="2529"/>
                      <a:pt x="246" y="2829"/>
                    </a:cubicBezTo>
                    <a:cubicBezTo>
                      <a:pt x="246" y="3128"/>
                      <a:pt x="1113" y="3352"/>
                      <a:pt x="1344" y="3372"/>
                    </a:cubicBezTo>
                    <a:cubicBezTo>
                      <a:pt x="1575" y="3393"/>
                      <a:pt x="2326" y="3562"/>
                      <a:pt x="2412" y="3562"/>
                    </a:cubicBezTo>
                    <a:cubicBezTo>
                      <a:pt x="2500" y="3562"/>
                      <a:pt x="3352" y="3502"/>
                      <a:pt x="3437" y="2111"/>
                    </a:cubicBezTo>
                    <a:cubicBezTo>
                      <a:pt x="2617" y="2008"/>
                      <a:pt x="1984" y="1747"/>
                      <a:pt x="1505" y="1443"/>
                    </a:cubicBezTo>
                    <a:cubicBezTo>
                      <a:pt x="518" y="815"/>
                      <a:pt x="181" y="0"/>
                      <a:pt x="181" y="0"/>
                    </a:cubicBezTo>
                    <a:close/>
                  </a:path>
                </a:pathLst>
              </a:custGeom>
              <a:solidFill>
                <a:srgbClr val="C99A5D"/>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21" name="Google Shape;1521;p42"/>
              <p:cNvSpPr/>
              <p:nvPr/>
            </p:nvSpPr>
            <p:spPr>
              <a:xfrm>
                <a:off x="5216193" y="1853303"/>
                <a:ext cx="136843" cy="88694"/>
              </a:xfrm>
              <a:custGeom>
                <a:avLst/>
                <a:gdLst/>
                <a:ahLst/>
                <a:cxnLst/>
                <a:rect l="l" t="t" r="r" b="b"/>
                <a:pathLst>
                  <a:path w="3257" h="2111" extrusionOk="0">
                    <a:moveTo>
                      <a:pt x="0" y="0"/>
                    </a:moveTo>
                    <a:lnTo>
                      <a:pt x="0" y="0"/>
                    </a:lnTo>
                    <a:cubicBezTo>
                      <a:pt x="7" y="21"/>
                      <a:pt x="14" y="41"/>
                      <a:pt x="21" y="61"/>
                    </a:cubicBezTo>
                    <a:cubicBezTo>
                      <a:pt x="28" y="81"/>
                      <a:pt x="36" y="101"/>
                      <a:pt x="44" y="120"/>
                    </a:cubicBezTo>
                    <a:cubicBezTo>
                      <a:pt x="52" y="140"/>
                      <a:pt x="61" y="159"/>
                      <a:pt x="70" y="179"/>
                    </a:cubicBezTo>
                    <a:cubicBezTo>
                      <a:pt x="79" y="198"/>
                      <a:pt x="87" y="218"/>
                      <a:pt x="97" y="237"/>
                    </a:cubicBezTo>
                    <a:cubicBezTo>
                      <a:pt x="116" y="275"/>
                      <a:pt x="135" y="313"/>
                      <a:pt x="156" y="350"/>
                    </a:cubicBezTo>
                    <a:lnTo>
                      <a:pt x="187" y="406"/>
                    </a:lnTo>
                    <a:lnTo>
                      <a:pt x="221" y="461"/>
                    </a:lnTo>
                    <a:cubicBezTo>
                      <a:pt x="311" y="606"/>
                      <a:pt x="414" y="743"/>
                      <a:pt x="526" y="874"/>
                    </a:cubicBezTo>
                    <a:cubicBezTo>
                      <a:pt x="585" y="936"/>
                      <a:pt x="640" y="1002"/>
                      <a:pt x="703" y="1060"/>
                    </a:cubicBezTo>
                    <a:lnTo>
                      <a:pt x="750" y="1105"/>
                    </a:lnTo>
                    <a:cubicBezTo>
                      <a:pt x="765" y="1121"/>
                      <a:pt x="780" y="1136"/>
                      <a:pt x="797" y="1149"/>
                    </a:cubicBezTo>
                    <a:lnTo>
                      <a:pt x="895" y="1234"/>
                    </a:lnTo>
                    <a:cubicBezTo>
                      <a:pt x="911" y="1248"/>
                      <a:pt x="926" y="1263"/>
                      <a:pt x="943" y="1276"/>
                    </a:cubicBezTo>
                    <a:lnTo>
                      <a:pt x="995" y="1315"/>
                    </a:lnTo>
                    <a:lnTo>
                      <a:pt x="1097" y="1394"/>
                    </a:lnTo>
                    <a:lnTo>
                      <a:pt x="1204" y="1466"/>
                    </a:lnTo>
                    <a:cubicBezTo>
                      <a:pt x="1239" y="1491"/>
                      <a:pt x="1274" y="1516"/>
                      <a:pt x="1311" y="1538"/>
                    </a:cubicBezTo>
                    <a:cubicBezTo>
                      <a:pt x="1604" y="1721"/>
                      <a:pt x="1921" y="1860"/>
                      <a:pt x="2250" y="1956"/>
                    </a:cubicBezTo>
                    <a:cubicBezTo>
                      <a:pt x="2578" y="2051"/>
                      <a:pt x="2918" y="2104"/>
                      <a:pt x="3256" y="2111"/>
                    </a:cubicBezTo>
                    <a:cubicBezTo>
                      <a:pt x="2927" y="2031"/>
                      <a:pt x="2604" y="1942"/>
                      <a:pt x="2293" y="1824"/>
                    </a:cubicBezTo>
                    <a:cubicBezTo>
                      <a:pt x="1982" y="1707"/>
                      <a:pt x="1685" y="1562"/>
                      <a:pt x="1404" y="1389"/>
                    </a:cubicBezTo>
                    <a:cubicBezTo>
                      <a:pt x="1369" y="1368"/>
                      <a:pt x="1335" y="1343"/>
                      <a:pt x="1301" y="1321"/>
                    </a:cubicBezTo>
                    <a:lnTo>
                      <a:pt x="1198" y="1253"/>
                    </a:lnTo>
                    <a:lnTo>
                      <a:pt x="1098" y="1179"/>
                    </a:lnTo>
                    <a:cubicBezTo>
                      <a:pt x="1065" y="1155"/>
                      <a:pt x="1032" y="1131"/>
                      <a:pt x="999" y="1105"/>
                    </a:cubicBezTo>
                    <a:lnTo>
                      <a:pt x="903" y="1027"/>
                    </a:lnTo>
                    <a:cubicBezTo>
                      <a:pt x="871" y="1001"/>
                      <a:pt x="840" y="974"/>
                      <a:pt x="809" y="947"/>
                    </a:cubicBezTo>
                    <a:lnTo>
                      <a:pt x="763" y="906"/>
                    </a:lnTo>
                    <a:cubicBezTo>
                      <a:pt x="747" y="893"/>
                      <a:pt x="732" y="878"/>
                      <a:pt x="717" y="864"/>
                    </a:cubicBezTo>
                    <a:lnTo>
                      <a:pt x="626" y="779"/>
                    </a:lnTo>
                    <a:cubicBezTo>
                      <a:pt x="509" y="662"/>
                      <a:pt x="397" y="540"/>
                      <a:pt x="291" y="411"/>
                    </a:cubicBezTo>
                    <a:lnTo>
                      <a:pt x="252" y="362"/>
                    </a:lnTo>
                    <a:lnTo>
                      <a:pt x="213" y="312"/>
                    </a:lnTo>
                    <a:cubicBezTo>
                      <a:pt x="187" y="280"/>
                      <a:pt x="164" y="246"/>
                      <a:pt x="139" y="212"/>
                    </a:cubicBezTo>
                    <a:cubicBezTo>
                      <a:pt x="126" y="195"/>
                      <a:pt x="115" y="178"/>
                      <a:pt x="103" y="160"/>
                    </a:cubicBezTo>
                    <a:cubicBezTo>
                      <a:pt x="90" y="143"/>
                      <a:pt x="79" y="125"/>
                      <a:pt x="68" y="108"/>
                    </a:cubicBezTo>
                    <a:cubicBezTo>
                      <a:pt x="44" y="73"/>
                      <a:pt x="22" y="37"/>
                      <a:pt x="0" y="0"/>
                    </a:cubicBezTo>
                    <a:close/>
                  </a:path>
                </a:pathLst>
              </a:custGeom>
              <a:solidFill>
                <a:srgbClr val="668784"/>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22" name="Google Shape;1522;p42"/>
              <p:cNvSpPr/>
              <p:nvPr/>
            </p:nvSpPr>
            <p:spPr>
              <a:xfrm>
                <a:off x="5026458" y="1969640"/>
                <a:ext cx="74493" cy="188605"/>
              </a:xfrm>
              <a:custGeom>
                <a:avLst/>
                <a:gdLst/>
                <a:ahLst/>
                <a:cxnLst/>
                <a:rect l="l" t="t" r="r" b="b"/>
                <a:pathLst>
                  <a:path w="1773" h="4489" extrusionOk="0">
                    <a:moveTo>
                      <a:pt x="1" y="0"/>
                    </a:moveTo>
                    <a:lnTo>
                      <a:pt x="483" y="1110"/>
                    </a:lnTo>
                    <a:cubicBezTo>
                      <a:pt x="642" y="1479"/>
                      <a:pt x="799" y="1849"/>
                      <a:pt x="951" y="2221"/>
                    </a:cubicBezTo>
                    <a:cubicBezTo>
                      <a:pt x="1103" y="2592"/>
                      <a:pt x="1247" y="2967"/>
                      <a:pt x="1386" y="3343"/>
                    </a:cubicBezTo>
                    <a:cubicBezTo>
                      <a:pt x="1523" y="3721"/>
                      <a:pt x="1649" y="4102"/>
                      <a:pt x="1772" y="4489"/>
                    </a:cubicBezTo>
                    <a:cubicBezTo>
                      <a:pt x="1766" y="4438"/>
                      <a:pt x="1758" y="4389"/>
                      <a:pt x="1751" y="4339"/>
                    </a:cubicBezTo>
                    <a:lnTo>
                      <a:pt x="1727" y="4189"/>
                    </a:lnTo>
                    <a:cubicBezTo>
                      <a:pt x="1713" y="4087"/>
                      <a:pt x="1689" y="3989"/>
                      <a:pt x="1668" y="3890"/>
                    </a:cubicBezTo>
                    <a:cubicBezTo>
                      <a:pt x="1646" y="3791"/>
                      <a:pt x="1626" y="3692"/>
                      <a:pt x="1598" y="3594"/>
                    </a:cubicBezTo>
                    <a:cubicBezTo>
                      <a:pt x="1572" y="3496"/>
                      <a:pt x="1545" y="3398"/>
                      <a:pt x="1518" y="3301"/>
                    </a:cubicBezTo>
                    <a:cubicBezTo>
                      <a:pt x="1402" y="2912"/>
                      <a:pt x="1268" y="2529"/>
                      <a:pt x="1115" y="2154"/>
                    </a:cubicBezTo>
                    <a:cubicBezTo>
                      <a:pt x="960" y="1780"/>
                      <a:pt x="792" y="1411"/>
                      <a:pt x="607" y="1051"/>
                    </a:cubicBezTo>
                    <a:cubicBezTo>
                      <a:pt x="515" y="871"/>
                      <a:pt x="420" y="693"/>
                      <a:pt x="318" y="517"/>
                    </a:cubicBezTo>
                    <a:lnTo>
                      <a:pt x="242" y="385"/>
                    </a:lnTo>
                    <a:cubicBezTo>
                      <a:pt x="216" y="342"/>
                      <a:pt x="191" y="299"/>
                      <a:pt x="164" y="256"/>
                    </a:cubicBezTo>
                    <a:cubicBezTo>
                      <a:pt x="138" y="212"/>
                      <a:pt x="111" y="170"/>
                      <a:pt x="84" y="127"/>
                    </a:cubicBezTo>
                    <a:cubicBezTo>
                      <a:pt x="56" y="84"/>
                      <a:pt x="29" y="41"/>
                      <a:pt x="1" y="0"/>
                    </a:cubicBezTo>
                    <a:close/>
                  </a:path>
                </a:pathLst>
              </a:custGeom>
              <a:solidFill>
                <a:srgbClr val="9D46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23" name="Google Shape;1523;p42"/>
              <p:cNvSpPr/>
              <p:nvPr/>
            </p:nvSpPr>
            <p:spPr>
              <a:xfrm>
                <a:off x="5052927" y="983993"/>
                <a:ext cx="45754" cy="47435"/>
              </a:xfrm>
              <a:custGeom>
                <a:avLst/>
                <a:gdLst/>
                <a:ahLst/>
                <a:cxnLst/>
                <a:rect l="l" t="t" r="r" b="b"/>
                <a:pathLst>
                  <a:path w="1089" h="1129" extrusionOk="0">
                    <a:moveTo>
                      <a:pt x="544" y="1"/>
                    </a:moveTo>
                    <a:cubicBezTo>
                      <a:pt x="244" y="1"/>
                      <a:pt x="0" y="253"/>
                      <a:pt x="0" y="565"/>
                    </a:cubicBezTo>
                    <a:cubicBezTo>
                      <a:pt x="0" y="876"/>
                      <a:pt x="244" y="1129"/>
                      <a:pt x="544" y="1129"/>
                    </a:cubicBezTo>
                    <a:cubicBezTo>
                      <a:pt x="845" y="1129"/>
                      <a:pt x="1089" y="876"/>
                      <a:pt x="1089" y="565"/>
                    </a:cubicBezTo>
                    <a:cubicBezTo>
                      <a:pt x="1089" y="253"/>
                      <a:pt x="845" y="1"/>
                      <a:pt x="544" y="1"/>
                    </a:cubicBezTo>
                    <a:close/>
                  </a:path>
                </a:pathLst>
              </a:custGeom>
              <a:solidFill>
                <a:srgbClr val="E05C46"/>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24" name="Google Shape;1524;p42"/>
              <p:cNvSpPr/>
              <p:nvPr/>
            </p:nvSpPr>
            <p:spPr>
              <a:xfrm>
                <a:off x="4906340" y="974077"/>
                <a:ext cx="28234" cy="47393"/>
              </a:xfrm>
              <a:custGeom>
                <a:avLst/>
                <a:gdLst/>
                <a:ahLst/>
                <a:cxnLst/>
                <a:rect l="l" t="t" r="r" b="b"/>
                <a:pathLst>
                  <a:path w="672" h="1128" extrusionOk="0">
                    <a:moveTo>
                      <a:pt x="127" y="0"/>
                    </a:moveTo>
                    <a:cubicBezTo>
                      <a:pt x="86" y="0"/>
                      <a:pt x="46" y="5"/>
                      <a:pt x="7" y="14"/>
                    </a:cubicBezTo>
                    <a:cubicBezTo>
                      <a:pt x="0" y="332"/>
                      <a:pt x="21" y="726"/>
                      <a:pt x="108" y="1126"/>
                    </a:cubicBezTo>
                    <a:cubicBezTo>
                      <a:pt x="114" y="1127"/>
                      <a:pt x="120" y="1127"/>
                      <a:pt x="127" y="1127"/>
                    </a:cubicBezTo>
                    <a:cubicBezTo>
                      <a:pt x="429" y="1127"/>
                      <a:pt x="672" y="877"/>
                      <a:pt x="672" y="564"/>
                    </a:cubicBezTo>
                    <a:cubicBezTo>
                      <a:pt x="672" y="253"/>
                      <a:pt x="429" y="0"/>
                      <a:pt x="127" y="0"/>
                    </a:cubicBezTo>
                    <a:close/>
                  </a:path>
                </a:pathLst>
              </a:custGeom>
              <a:solidFill>
                <a:srgbClr val="E05C46"/>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25" name="Google Shape;1525;p42"/>
              <p:cNvSpPr/>
              <p:nvPr/>
            </p:nvSpPr>
            <p:spPr>
              <a:xfrm>
                <a:off x="4928103" y="1267755"/>
                <a:ext cx="63695" cy="65964"/>
              </a:xfrm>
              <a:custGeom>
                <a:avLst/>
                <a:gdLst/>
                <a:ahLst/>
                <a:cxnLst/>
                <a:rect l="l" t="t" r="r" b="b"/>
                <a:pathLst>
                  <a:path w="1516" h="1570" extrusionOk="0">
                    <a:moveTo>
                      <a:pt x="758" y="0"/>
                    </a:moveTo>
                    <a:cubicBezTo>
                      <a:pt x="340" y="0"/>
                      <a:pt x="1" y="351"/>
                      <a:pt x="1" y="785"/>
                    </a:cubicBezTo>
                    <a:cubicBezTo>
                      <a:pt x="1" y="1218"/>
                      <a:pt x="340" y="1569"/>
                      <a:pt x="758" y="1569"/>
                    </a:cubicBezTo>
                    <a:cubicBezTo>
                      <a:pt x="1176" y="1569"/>
                      <a:pt x="1516" y="1218"/>
                      <a:pt x="1516" y="785"/>
                    </a:cubicBezTo>
                    <a:cubicBezTo>
                      <a:pt x="1516" y="351"/>
                      <a:pt x="1176" y="0"/>
                      <a:pt x="758"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26" name="Google Shape;1526;p42"/>
              <p:cNvSpPr/>
              <p:nvPr/>
            </p:nvSpPr>
            <p:spPr>
              <a:xfrm>
                <a:off x="5060195" y="1440306"/>
                <a:ext cx="63653" cy="65964"/>
              </a:xfrm>
              <a:custGeom>
                <a:avLst/>
                <a:gdLst/>
                <a:ahLst/>
                <a:cxnLst/>
                <a:rect l="l" t="t" r="r" b="b"/>
                <a:pathLst>
                  <a:path w="1515" h="1570" extrusionOk="0">
                    <a:moveTo>
                      <a:pt x="758" y="1"/>
                    </a:moveTo>
                    <a:cubicBezTo>
                      <a:pt x="340" y="1"/>
                      <a:pt x="0" y="352"/>
                      <a:pt x="0" y="785"/>
                    </a:cubicBezTo>
                    <a:cubicBezTo>
                      <a:pt x="0" y="1218"/>
                      <a:pt x="340" y="1570"/>
                      <a:pt x="758" y="1570"/>
                    </a:cubicBezTo>
                    <a:cubicBezTo>
                      <a:pt x="1176" y="1570"/>
                      <a:pt x="1515" y="1218"/>
                      <a:pt x="1515" y="785"/>
                    </a:cubicBezTo>
                    <a:cubicBezTo>
                      <a:pt x="1515" y="352"/>
                      <a:pt x="1176" y="1"/>
                      <a:pt x="758"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27" name="Google Shape;1527;p42"/>
              <p:cNvSpPr/>
              <p:nvPr/>
            </p:nvSpPr>
            <p:spPr>
              <a:xfrm>
                <a:off x="5176784" y="1267755"/>
                <a:ext cx="63653" cy="65964"/>
              </a:xfrm>
              <a:custGeom>
                <a:avLst/>
                <a:gdLst/>
                <a:ahLst/>
                <a:cxnLst/>
                <a:rect l="l" t="t" r="r" b="b"/>
                <a:pathLst>
                  <a:path w="1515" h="1570" extrusionOk="0">
                    <a:moveTo>
                      <a:pt x="758" y="0"/>
                    </a:moveTo>
                    <a:cubicBezTo>
                      <a:pt x="339" y="0"/>
                      <a:pt x="1" y="351"/>
                      <a:pt x="1" y="785"/>
                    </a:cubicBezTo>
                    <a:cubicBezTo>
                      <a:pt x="1" y="1218"/>
                      <a:pt x="339" y="1569"/>
                      <a:pt x="758" y="1569"/>
                    </a:cubicBezTo>
                    <a:cubicBezTo>
                      <a:pt x="1176" y="1569"/>
                      <a:pt x="1515" y="1218"/>
                      <a:pt x="1515" y="785"/>
                    </a:cubicBezTo>
                    <a:cubicBezTo>
                      <a:pt x="1515" y="351"/>
                      <a:pt x="1176" y="0"/>
                      <a:pt x="758"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28" name="Google Shape;1528;p42"/>
              <p:cNvSpPr/>
              <p:nvPr/>
            </p:nvSpPr>
            <p:spPr>
              <a:xfrm>
                <a:off x="5356393" y="1339977"/>
                <a:ext cx="43149" cy="60670"/>
              </a:xfrm>
              <a:custGeom>
                <a:avLst/>
                <a:gdLst/>
                <a:ahLst/>
                <a:cxnLst/>
                <a:rect l="l" t="t" r="r" b="b"/>
                <a:pathLst>
                  <a:path w="1027" h="1444" extrusionOk="0">
                    <a:moveTo>
                      <a:pt x="347" y="1"/>
                    </a:moveTo>
                    <a:cubicBezTo>
                      <a:pt x="139" y="139"/>
                      <a:pt x="1" y="381"/>
                      <a:pt x="1" y="658"/>
                    </a:cubicBezTo>
                    <a:cubicBezTo>
                      <a:pt x="1" y="1090"/>
                      <a:pt x="340" y="1443"/>
                      <a:pt x="758" y="1443"/>
                    </a:cubicBezTo>
                    <a:cubicBezTo>
                      <a:pt x="853" y="1443"/>
                      <a:pt x="943" y="1425"/>
                      <a:pt x="1026" y="1391"/>
                    </a:cubicBezTo>
                    <a:cubicBezTo>
                      <a:pt x="786" y="898"/>
                      <a:pt x="552" y="417"/>
                      <a:pt x="347"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29" name="Google Shape;1529;p42"/>
              <p:cNvSpPr/>
              <p:nvPr/>
            </p:nvSpPr>
            <p:spPr>
              <a:xfrm>
                <a:off x="5263458" y="1505512"/>
                <a:ext cx="63653" cy="65964"/>
              </a:xfrm>
              <a:custGeom>
                <a:avLst/>
                <a:gdLst/>
                <a:ahLst/>
                <a:cxnLst/>
                <a:rect l="l" t="t" r="r" b="b"/>
                <a:pathLst>
                  <a:path w="1515" h="1570" extrusionOk="0">
                    <a:moveTo>
                      <a:pt x="758" y="0"/>
                    </a:moveTo>
                    <a:cubicBezTo>
                      <a:pt x="340" y="0"/>
                      <a:pt x="0" y="351"/>
                      <a:pt x="0" y="785"/>
                    </a:cubicBezTo>
                    <a:cubicBezTo>
                      <a:pt x="0" y="1218"/>
                      <a:pt x="340" y="1569"/>
                      <a:pt x="758" y="1569"/>
                    </a:cubicBezTo>
                    <a:cubicBezTo>
                      <a:pt x="1176" y="1569"/>
                      <a:pt x="1515" y="1218"/>
                      <a:pt x="1515" y="785"/>
                    </a:cubicBezTo>
                    <a:cubicBezTo>
                      <a:pt x="1515" y="351"/>
                      <a:pt x="1176" y="0"/>
                      <a:pt x="758"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30" name="Google Shape;1530;p42"/>
              <p:cNvSpPr/>
              <p:nvPr/>
            </p:nvSpPr>
            <p:spPr>
              <a:xfrm>
                <a:off x="5159726" y="1637982"/>
                <a:ext cx="63695" cy="66006"/>
              </a:xfrm>
              <a:custGeom>
                <a:avLst/>
                <a:gdLst/>
                <a:ahLst/>
                <a:cxnLst/>
                <a:rect l="l" t="t" r="r" b="b"/>
                <a:pathLst>
                  <a:path w="1516" h="1571" extrusionOk="0">
                    <a:moveTo>
                      <a:pt x="758" y="1"/>
                    </a:moveTo>
                    <a:cubicBezTo>
                      <a:pt x="339" y="1"/>
                      <a:pt x="1" y="352"/>
                      <a:pt x="1" y="786"/>
                    </a:cubicBezTo>
                    <a:cubicBezTo>
                      <a:pt x="1" y="1219"/>
                      <a:pt x="339" y="1570"/>
                      <a:pt x="758" y="1570"/>
                    </a:cubicBezTo>
                    <a:cubicBezTo>
                      <a:pt x="1176" y="1570"/>
                      <a:pt x="1516" y="1219"/>
                      <a:pt x="1516" y="786"/>
                    </a:cubicBezTo>
                    <a:cubicBezTo>
                      <a:pt x="1516" y="352"/>
                      <a:pt x="1176" y="1"/>
                      <a:pt x="758"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31" name="Google Shape;1531;p42"/>
              <p:cNvSpPr/>
              <p:nvPr/>
            </p:nvSpPr>
            <p:spPr>
              <a:xfrm>
                <a:off x="4917348" y="1625378"/>
                <a:ext cx="63653" cy="65964"/>
              </a:xfrm>
              <a:custGeom>
                <a:avLst/>
                <a:gdLst/>
                <a:ahLst/>
                <a:cxnLst/>
                <a:rect l="l" t="t" r="r" b="b"/>
                <a:pathLst>
                  <a:path w="1515" h="1570" extrusionOk="0">
                    <a:moveTo>
                      <a:pt x="757" y="1"/>
                    </a:moveTo>
                    <a:cubicBezTo>
                      <a:pt x="339" y="1"/>
                      <a:pt x="0" y="353"/>
                      <a:pt x="0" y="786"/>
                    </a:cubicBezTo>
                    <a:cubicBezTo>
                      <a:pt x="0" y="1219"/>
                      <a:pt x="339" y="1570"/>
                      <a:pt x="757" y="1570"/>
                    </a:cubicBezTo>
                    <a:cubicBezTo>
                      <a:pt x="1175" y="1570"/>
                      <a:pt x="1514" y="1219"/>
                      <a:pt x="1514" y="786"/>
                    </a:cubicBezTo>
                    <a:cubicBezTo>
                      <a:pt x="1514" y="353"/>
                      <a:pt x="1175" y="1"/>
                      <a:pt x="757"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32" name="Google Shape;1532;p42"/>
              <p:cNvSpPr/>
              <p:nvPr/>
            </p:nvSpPr>
            <p:spPr>
              <a:xfrm>
                <a:off x="4846848" y="1465809"/>
                <a:ext cx="40755" cy="66006"/>
              </a:xfrm>
              <a:custGeom>
                <a:avLst/>
                <a:gdLst/>
                <a:ahLst/>
                <a:cxnLst/>
                <a:rect l="l" t="t" r="r" b="b"/>
                <a:pathLst>
                  <a:path w="970" h="1571" extrusionOk="0">
                    <a:moveTo>
                      <a:pt x="212" y="0"/>
                    </a:moveTo>
                    <a:cubicBezTo>
                      <a:pt x="153" y="0"/>
                      <a:pt x="96" y="8"/>
                      <a:pt x="40" y="22"/>
                    </a:cubicBezTo>
                    <a:cubicBezTo>
                      <a:pt x="25" y="478"/>
                      <a:pt x="13" y="1022"/>
                      <a:pt x="1" y="1538"/>
                    </a:cubicBezTo>
                    <a:cubicBezTo>
                      <a:pt x="66" y="1559"/>
                      <a:pt x="140" y="1570"/>
                      <a:pt x="212" y="1570"/>
                    </a:cubicBezTo>
                    <a:cubicBezTo>
                      <a:pt x="629" y="1570"/>
                      <a:pt x="969" y="1219"/>
                      <a:pt x="969" y="785"/>
                    </a:cubicBezTo>
                    <a:cubicBezTo>
                      <a:pt x="969" y="352"/>
                      <a:pt x="629" y="0"/>
                      <a:pt x="212"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33" name="Google Shape;1533;p42"/>
              <p:cNvSpPr/>
              <p:nvPr/>
            </p:nvSpPr>
            <p:spPr>
              <a:xfrm>
                <a:off x="4754081" y="1317415"/>
                <a:ext cx="49998" cy="66006"/>
              </a:xfrm>
              <a:custGeom>
                <a:avLst/>
                <a:gdLst/>
                <a:ahLst/>
                <a:cxnLst/>
                <a:rect l="l" t="t" r="r" b="b"/>
                <a:pathLst>
                  <a:path w="1190" h="1571" extrusionOk="0">
                    <a:moveTo>
                      <a:pt x="432" y="1"/>
                    </a:moveTo>
                    <a:cubicBezTo>
                      <a:pt x="365" y="1"/>
                      <a:pt x="298" y="10"/>
                      <a:pt x="238" y="28"/>
                    </a:cubicBezTo>
                    <a:lnTo>
                      <a:pt x="1" y="1428"/>
                    </a:lnTo>
                    <a:cubicBezTo>
                      <a:pt x="124" y="1518"/>
                      <a:pt x="271" y="1571"/>
                      <a:pt x="432" y="1571"/>
                    </a:cubicBezTo>
                    <a:cubicBezTo>
                      <a:pt x="850" y="1571"/>
                      <a:pt x="1190" y="1220"/>
                      <a:pt x="1190" y="786"/>
                    </a:cubicBezTo>
                    <a:cubicBezTo>
                      <a:pt x="1190" y="353"/>
                      <a:pt x="850" y="1"/>
                      <a:pt x="432"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34" name="Google Shape;1534;p42"/>
              <p:cNvSpPr/>
              <p:nvPr/>
            </p:nvSpPr>
            <p:spPr>
              <a:xfrm>
                <a:off x="4740385" y="1559500"/>
                <a:ext cx="52771" cy="55124"/>
              </a:xfrm>
              <a:custGeom>
                <a:avLst/>
                <a:gdLst/>
                <a:ahLst/>
                <a:cxnLst/>
                <a:rect l="l" t="t" r="r" b="b"/>
                <a:pathLst>
                  <a:path w="1256" h="1312" extrusionOk="0">
                    <a:moveTo>
                      <a:pt x="499" y="0"/>
                    </a:moveTo>
                    <a:cubicBezTo>
                      <a:pt x="316" y="0"/>
                      <a:pt x="148" y="67"/>
                      <a:pt x="18" y="179"/>
                    </a:cubicBezTo>
                    <a:cubicBezTo>
                      <a:pt x="6" y="706"/>
                      <a:pt x="1" y="1054"/>
                      <a:pt x="1" y="1054"/>
                    </a:cubicBezTo>
                    <a:cubicBezTo>
                      <a:pt x="1" y="1054"/>
                      <a:pt x="342" y="1239"/>
                      <a:pt x="942" y="1301"/>
                    </a:cubicBezTo>
                    <a:cubicBezTo>
                      <a:pt x="978" y="1306"/>
                      <a:pt x="1016" y="1309"/>
                      <a:pt x="1057" y="1311"/>
                    </a:cubicBezTo>
                    <a:cubicBezTo>
                      <a:pt x="1181" y="1173"/>
                      <a:pt x="1256" y="988"/>
                      <a:pt x="1256" y="784"/>
                    </a:cubicBezTo>
                    <a:cubicBezTo>
                      <a:pt x="1256" y="496"/>
                      <a:pt x="1105" y="245"/>
                      <a:pt x="883" y="112"/>
                    </a:cubicBezTo>
                    <a:cubicBezTo>
                      <a:pt x="770" y="41"/>
                      <a:pt x="638" y="0"/>
                      <a:pt x="499"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35" name="Google Shape;1535;p42"/>
              <p:cNvSpPr/>
              <p:nvPr/>
            </p:nvSpPr>
            <p:spPr>
              <a:xfrm>
                <a:off x="5043978" y="1763645"/>
                <a:ext cx="63653" cy="41973"/>
              </a:xfrm>
              <a:custGeom>
                <a:avLst/>
                <a:gdLst/>
                <a:ahLst/>
                <a:cxnLst/>
                <a:rect l="l" t="t" r="r" b="b"/>
                <a:pathLst>
                  <a:path w="1515" h="999" extrusionOk="0">
                    <a:moveTo>
                      <a:pt x="757" y="0"/>
                    </a:moveTo>
                    <a:cubicBezTo>
                      <a:pt x="340" y="0"/>
                      <a:pt x="0" y="351"/>
                      <a:pt x="0" y="783"/>
                    </a:cubicBezTo>
                    <a:cubicBezTo>
                      <a:pt x="0" y="842"/>
                      <a:pt x="7" y="900"/>
                      <a:pt x="19" y="954"/>
                    </a:cubicBezTo>
                    <a:cubicBezTo>
                      <a:pt x="530" y="961"/>
                      <a:pt x="1024" y="971"/>
                      <a:pt x="1485" y="998"/>
                    </a:cubicBezTo>
                    <a:cubicBezTo>
                      <a:pt x="1504" y="930"/>
                      <a:pt x="1514" y="859"/>
                      <a:pt x="1514" y="783"/>
                    </a:cubicBezTo>
                    <a:cubicBezTo>
                      <a:pt x="1514" y="351"/>
                      <a:pt x="1176" y="0"/>
                      <a:pt x="757"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36" name="Google Shape;1536;p42"/>
              <p:cNvSpPr/>
              <p:nvPr/>
            </p:nvSpPr>
            <p:spPr>
              <a:xfrm>
                <a:off x="4843109" y="1431525"/>
                <a:ext cx="8277" cy="177303"/>
              </a:xfrm>
              <a:custGeom>
                <a:avLst/>
                <a:gdLst/>
                <a:ahLst/>
                <a:cxnLst/>
                <a:rect l="l" t="t" r="r" b="b"/>
                <a:pathLst>
                  <a:path w="197" h="4220" extrusionOk="0">
                    <a:moveTo>
                      <a:pt x="164" y="0"/>
                    </a:moveTo>
                    <a:cubicBezTo>
                      <a:pt x="157" y="44"/>
                      <a:pt x="152" y="87"/>
                      <a:pt x="146" y="131"/>
                    </a:cubicBezTo>
                    <a:lnTo>
                      <a:pt x="129" y="262"/>
                    </a:lnTo>
                    <a:cubicBezTo>
                      <a:pt x="118" y="349"/>
                      <a:pt x="108" y="438"/>
                      <a:pt x="99" y="525"/>
                    </a:cubicBezTo>
                    <a:cubicBezTo>
                      <a:pt x="90" y="613"/>
                      <a:pt x="82" y="700"/>
                      <a:pt x="74" y="789"/>
                    </a:cubicBezTo>
                    <a:cubicBezTo>
                      <a:pt x="69" y="832"/>
                      <a:pt x="66" y="877"/>
                      <a:pt x="64" y="920"/>
                    </a:cubicBezTo>
                    <a:lnTo>
                      <a:pt x="55" y="1052"/>
                    </a:lnTo>
                    <a:cubicBezTo>
                      <a:pt x="32" y="1403"/>
                      <a:pt x="17" y="1755"/>
                      <a:pt x="8" y="2107"/>
                    </a:cubicBezTo>
                    <a:lnTo>
                      <a:pt x="2" y="2371"/>
                    </a:lnTo>
                    <a:lnTo>
                      <a:pt x="1" y="2635"/>
                    </a:lnTo>
                    <a:cubicBezTo>
                      <a:pt x="1" y="2811"/>
                      <a:pt x="2" y="2987"/>
                      <a:pt x="5" y="3163"/>
                    </a:cubicBezTo>
                    <a:cubicBezTo>
                      <a:pt x="12" y="3514"/>
                      <a:pt x="24" y="3867"/>
                      <a:pt x="55" y="4219"/>
                    </a:cubicBezTo>
                    <a:cubicBezTo>
                      <a:pt x="98" y="3868"/>
                      <a:pt x="124" y="3517"/>
                      <a:pt x="144" y="3165"/>
                    </a:cubicBezTo>
                    <a:cubicBezTo>
                      <a:pt x="153" y="2990"/>
                      <a:pt x="161" y="2814"/>
                      <a:pt x="167" y="2639"/>
                    </a:cubicBezTo>
                    <a:lnTo>
                      <a:pt x="184" y="2111"/>
                    </a:lnTo>
                    <a:cubicBezTo>
                      <a:pt x="194" y="1759"/>
                      <a:pt x="196" y="1408"/>
                      <a:pt x="193" y="1057"/>
                    </a:cubicBezTo>
                    <a:lnTo>
                      <a:pt x="189" y="793"/>
                    </a:lnTo>
                    <a:cubicBezTo>
                      <a:pt x="188" y="705"/>
                      <a:pt x="187" y="617"/>
                      <a:pt x="185" y="529"/>
                    </a:cubicBezTo>
                    <a:cubicBezTo>
                      <a:pt x="183" y="441"/>
                      <a:pt x="181" y="353"/>
                      <a:pt x="177" y="265"/>
                    </a:cubicBezTo>
                    <a:lnTo>
                      <a:pt x="172" y="132"/>
                    </a:lnTo>
                    <a:cubicBezTo>
                      <a:pt x="169" y="88"/>
                      <a:pt x="167" y="44"/>
                      <a:pt x="164" y="0"/>
                    </a:cubicBezTo>
                    <a:close/>
                  </a:path>
                </a:pathLst>
              </a:custGeom>
              <a:solidFill>
                <a:srgbClr val="1E1C1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37" name="Google Shape;1537;p42"/>
              <p:cNvSpPr/>
              <p:nvPr/>
            </p:nvSpPr>
            <p:spPr>
              <a:xfrm>
                <a:off x="5204345" y="1416442"/>
                <a:ext cx="261207" cy="183311"/>
              </a:xfrm>
              <a:custGeom>
                <a:avLst/>
                <a:gdLst/>
                <a:ahLst/>
                <a:cxnLst/>
                <a:rect l="l" t="t" r="r" b="b"/>
                <a:pathLst>
                  <a:path w="6217" h="4363" extrusionOk="0">
                    <a:moveTo>
                      <a:pt x="0" y="0"/>
                    </a:moveTo>
                    <a:lnTo>
                      <a:pt x="0" y="0"/>
                    </a:lnTo>
                    <a:cubicBezTo>
                      <a:pt x="36" y="176"/>
                      <a:pt x="72" y="351"/>
                      <a:pt x="110" y="527"/>
                    </a:cubicBezTo>
                    <a:cubicBezTo>
                      <a:pt x="146" y="702"/>
                      <a:pt x="185" y="878"/>
                      <a:pt x="223" y="1053"/>
                    </a:cubicBezTo>
                    <a:cubicBezTo>
                      <a:pt x="261" y="1228"/>
                      <a:pt x="301" y="1403"/>
                      <a:pt x="340" y="1578"/>
                    </a:cubicBezTo>
                    <a:cubicBezTo>
                      <a:pt x="379" y="1753"/>
                      <a:pt x="418" y="1928"/>
                      <a:pt x="459" y="2103"/>
                    </a:cubicBezTo>
                    <a:lnTo>
                      <a:pt x="580" y="2627"/>
                    </a:lnTo>
                    <a:cubicBezTo>
                      <a:pt x="620" y="2801"/>
                      <a:pt x="663" y="2976"/>
                      <a:pt x="704" y="3150"/>
                    </a:cubicBezTo>
                    <a:lnTo>
                      <a:pt x="829" y="3674"/>
                    </a:lnTo>
                    <a:lnTo>
                      <a:pt x="957" y="4196"/>
                    </a:lnTo>
                    <a:lnTo>
                      <a:pt x="968" y="4245"/>
                    </a:lnTo>
                    <a:lnTo>
                      <a:pt x="1019" y="4259"/>
                    </a:lnTo>
                    <a:cubicBezTo>
                      <a:pt x="1248" y="4319"/>
                      <a:pt x="1483" y="4348"/>
                      <a:pt x="1717" y="4358"/>
                    </a:cubicBezTo>
                    <a:cubicBezTo>
                      <a:pt x="1783" y="4361"/>
                      <a:pt x="1850" y="4362"/>
                      <a:pt x="1916" y="4362"/>
                    </a:cubicBezTo>
                    <a:cubicBezTo>
                      <a:pt x="2083" y="4362"/>
                      <a:pt x="2249" y="4354"/>
                      <a:pt x="2415" y="4339"/>
                    </a:cubicBezTo>
                    <a:cubicBezTo>
                      <a:pt x="2473" y="4334"/>
                      <a:pt x="2531" y="4328"/>
                      <a:pt x="2588" y="4321"/>
                    </a:cubicBezTo>
                    <a:lnTo>
                      <a:pt x="2761" y="4300"/>
                    </a:lnTo>
                    <a:lnTo>
                      <a:pt x="2932" y="4273"/>
                    </a:lnTo>
                    <a:cubicBezTo>
                      <a:pt x="2990" y="4264"/>
                      <a:pt x="3047" y="4252"/>
                      <a:pt x="3104" y="4242"/>
                    </a:cubicBezTo>
                    <a:cubicBezTo>
                      <a:pt x="3331" y="4199"/>
                      <a:pt x="3557" y="4148"/>
                      <a:pt x="3779" y="4087"/>
                    </a:cubicBezTo>
                    <a:cubicBezTo>
                      <a:pt x="4226" y="3964"/>
                      <a:pt x="4662" y="3809"/>
                      <a:pt x="5080" y="3612"/>
                    </a:cubicBezTo>
                    <a:lnTo>
                      <a:pt x="5159" y="3576"/>
                    </a:lnTo>
                    <a:lnTo>
                      <a:pt x="5236" y="3536"/>
                    </a:lnTo>
                    <a:lnTo>
                      <a:pt x="5313" y="3497"/>
                    </a:lnTo>
                    <a:lnTo>
                      <a:pt x="5389" y="3456"/>
                    </a:lnTo>
                    <a:cubicBezTo>
                      <a:pt x="5415" y="3442"/>
                      <a:pt x="5440" y="3429"/>
                      <a:pt x="5465" y="3414"/>
                    </a:cubicBezTo>
                    <a:lnTo>
                      <a:pt x="5540" y="3371"/>
                    </a:lnTo>
                    <a:cubicBezTo>
                      <a:pt x="5590" y="3343"/>
                      <a:pt x="5639" y="3311"/>
                      <a:pt x="5687" y="3280"/>
                    </a:cubicBezTo>
                    <a:lnTo>
                      <a:pt x="5724" y="3257"/>
                    </a:lnTo>
                    <a:lnTo>
                      <a:pt x="5760" y="3232"/>
                    </a:lnTo>
                    <a:lnTo>
                      <a:pt x="5830" y="3183"/>
                    </a:lnTo>
                    <a:cubicBezTo>
                      <a:pt x="5854" y="3166"/>
                      <a:pt x="5877" y="3148"/>
                      <a:pt x="5900" y="3131"/>
                    </a:cubicBezTo>
                    <a:lnTo>
                      <a:pt x="5934" y="3105"/>
                    </a:lnTo>
                    <a:cubicBezTo>
                      <a:pt x="5946" y="3096"/>
                      <a:pt x="5957" y="3088"/>
                      <a:pt x="5968" y="3078"/>
                    </a:cubicBezTo>
                    <a:cubicBezTo>
                      <a:pt x="6012" y="3041"/>
                      <a:pt x="6056" y="3004"/>
                      <a:pt x="6098" y="2963"/>
                    </a:cubicBezTo>
                    <a:cubicBezTo>
                      <a:pt x="6140" y="2924"/>
                      <a:pt x="6178" y="2881"/>
                      <a:pt x="6216" y="2838"/>
                    </a:cubicBezTo>
                    <a:lnTo>
                      <a:pt x="6216" y="2838"/>
                    </a:lnTo>
                    <a:cubicBezTo>
                      <a:pt x="6133" y="2917"/>
                      <a:pt x="6044" y="2989"/>
                      <a:pt x="5951" y="3054"/>
                    </a:cubicBezTo>
                    <a:cubicBezTo>
                      <a:pt x="5939" y="3063"/>
                      <a:pt x="5927" y="3071"/>
                      <a:pt x="5915" y="3079"/>
                    </a:cubicBezTo>
                    <a:lnTo>
                      <a:pt x="5879" y="3102"/>
                    </a:lnTo>
                    <a:cubicBezTo>
                      <a:pt x="5856" y="3117"/>
                      <a:pt x="5832" y="3134"/>
                      <a:pt x="5808" y="3148"/>
                    </a:cubicBezTo>
                    <a:lnTo>
                      <a:pt x="5734" y="3192"/>
                    </a:lnTo>
                    <a:lnTo>
                      <a:pt x="5697" y="3213"/>
                    </a:lnTo>
                    <a:lnTo>
                      <a:pt x="5659" y="3233"/>
                    </a:lnTo>
                    <a:cubicBezTo>
                      <a:pt x="5461" y="3345"/>
                      <a:pt x="5253" y="3440"/>
                      <a:pt x="5043" y="3527"/>
                    </a:cubicBezTo>
                    <a:cubicBezTo>
                      <a:pt x="4832" y="3614"/>
                      <a:pt x="4617" y="3690"/>
                      <a:pt x="4400" y="3760"/>
                    </a:cubicBezTo>
                    <a:cubicBezTo>
                      <a:pt x="4346" y="3777"/>
                      <a:pt x="4292" y="3794"/>
                      <a:pt x="4237" y="3811"/>
                    </a:cubicBezTo>
                    <a:lnTo>
                      <a:pt x="4074" y="3859"/>
                    </a:lnTo>
                    <a:lnTo>
                      <a:pt x="3909" y="3903"/>
                    </a:lnTo>
                    <a:cubicBezTo>
                      <a:pt x="3854" y="3917"/>
                      <a:pt x="3798" y="3930"/>
                      <a:pt x="3743" y="3944"/>
                    </a:cubicBezTo>
                    <a:cubicBezTo>
                      <a:pt x="3301" y="4052"/>
                      <a:pt x="2852" y="4131"/>
                      <a:pt x="2401" y="4168"/>
                    </a:cubicBezTo>
                    <a:cubicBezTo>
                      <a:pt x="2245" y="4179"/>
                      <a:pt x="2089" y="4186"/>
                      <a:pt x="1934" y="4186"/>
                    </a:cubicBezTo>
                    <a:cubicBezTo>
                      <a:pt x="1864" y="4186"/>
                      <a:pt x="1794" y="4185"/>
                      <a:pt x="1724" y="4182"/>
                    </a:cubicBezTo>
                    <a:cubicBezTo>
                      <a:pt x="1518" y="4173"/>
                      <a:pt x="1311" y="4150"/>
                      <a:pt x="1112" y="4102"/>
                    </a:cubicBezTo>
                    <a:lnTo>
                      <a:pt x="1112" y="4102"/>
                    </a:lnTo>
                    <a:lnTo>
                      <a:pt x="992" y="3632"/>
                    </a:lnTo>
                    <a:lnTo>
                      <a:pt x="857" y="3111"/>
                    </a:lnTo>
                    <a:cubicBezTo>
                      <a:pt x="812" y="2938"/>
                      <a:pt x="768" y="2765"/>
                      <a:pt x="722" y="2591"/>
                    </a:cubicBezTo>
                    <a:lnTo>
                      <a:pt x="583" y="2071"/>
                    </a:lnTo>
                    <a:cubicBezTo>
                      <a:pt x="537" y="1898"/>
                      <a:pt x="489" y="1726"/>
                      <a:pt x="441" y="1553"/>
                    </a:cubicBezTo>
                    <a:cubicBezTo>
                      <a:pt x="394" y="1380"/>
                      <a:pt x="347" y="1207"/>
                      <a:pt x="298" y="1034"/>
                    </a:cubicBezTo>
                    <a:cubicBezTo>
                      <a:pt x="250" y="861"/>
                      <a:pt x="202" y="689"/>
                      <a:pt x="151" y="516"/>
                    </a:cubicBezTo>
                    <a:cubicBezTo>
                      <a:pt x="103" y="344"/>
                      <a:pt x="53" y="171"/>
                      <a:pt x="0" y="0"/>
                    </a:cubicBezTo>
                    <a:close/>
                  </a:path>
                </a:pathLst>
              </a:custGeom>
              <a:solidFill>
                <a:srgbClr val="1E1C1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38" name="Google Shape;1538;p42"/>
              <p:cNvSpPr/>
              <p:nvPr/>
            </p:nvSpPr>
            <p:spPr>
              <a:xfrm>
                <a:off x="5002804" y="848666"/>
                <a:ext cx="108567" cy="126255"/>
              </a:xfrm>
              <a:custGeom>
                <a:avLst/>
                <a:gdLst/>
                <a:ahLst/>
                <a:cxnLst/>
                <a:rect l="l" t="t" r="r" b="b"/>
                <a:pathLst>
                  <a:path w="2584" h="3005" extrusionOk="0">
                    <a:moveTo>
                      <a:pt x="213" y="1"/>
                    </a:moveTo>
                    <a:cubicBezTo>
                      <a:pt x="185" y="1"/>
                      <a:pt x="158" y="2"/>
                      <a:pt x="131" y="4"/>
                    </a:cubicBezTo>
                    <a:cubicBezTo>
                      <a:pt x="87" y="9"/>
                      <a:pt x="42" y="16"/>
                      <a:pt x="0" y="31"/>
                    </a:cubicBezTo>
                    <a:cubicBezTo>
                      <a:pt x="28" y="28"/>
                      <a:pt x="56" y="26"/>
                      <a:pt x="84" y="26"/>
                    </a:cubicBezTo>
                    <a:cubicBezTo>
                      <a:pt x="100" y="26"/>
                      <a:pt x="116" y="27"/>
                      <a:pt x="131" y="28"/>
                    </a:cubicBezTo>
                    <a:cubicBezTo>
                      <a:pt x="174" y="30"/>
                      <a:pt x="218" y="36"/>
                      <a:pt x="260" y="44"/>
                    </a:cubicBezTo>
                    <a:cubicBezTo>
                      <a:pt x="344" y="61"/>
                      <a:pt x="426" y="87"/>
                      <a:pt x="502" y="123"/>
                    </a:cubicBezTo>
                    <a:cubicBezTo>
                      <a:pt x="579" y="159"/>
                      <a:pt x="652" y="202"/>
                      <a:pt x="720" y="252"/>
                    </a:cubicBezTo>
                    <a:cubicBezTo>
                      <a:pt x="737" y="264"/>
                      <a:pt x="754" y="277"/>
                      <a:pt x="771" y="290"/>
                    </a:cubicBezTo>
                    <a:lnTo>
                      <a:pt x="819" y="331"/>
                    </a:lnTo>
                    <a:cubicBezTo>
                      <a:pt x="835" y="344"/>
                      <a:pt x="850" y="360"/>
                      <a:pt x="866" y="374"/>
                    </a:cubicBezTo>
                    <a:lnTo>
                      <a:pt x="889" y="395"/>
                    </a:lnTo>
                    <a:lnTo>
                      <a:pt x="911" y="418"/>
                    </a:lnTo>
                    <a:cubicBezTo>
                      <a:pt x="1029" y="539"/>
                      <a:pt x="1132" y="675"/>
                      <a:pt x="1220" y="821"/>
                    </a:cubicBezTo>
                    <a:cubicBezTo>
                      <a:pt x="1309" y="966"/>
                      <a:pt x="1387" y="1119"/>
                      <a:pt x="1454" y="1277"/>
                    </a:cubicBezTo>
                    <a:cubicBezTo>
                      <a:pt x="1473" y="1317"/>
                      <a:pt x="1487" y="1357"/>
                      <a:pt x="1504" y="1396"/>
                    </a:cubicBezTo>
                    <a:lnTo>
                      <a:pt x="1528" y="1456"/>
                    </a:lnTo>
                    <a:cubicBezTo>
                      <a:pt x="1536" y="1476"/>
                      <a:pt x="1542" y="1496"/>
                      <a:pt x="1550" y="1516"/>
                    </a:cubicBezTo>
                    <a:lnTo>
                      <a:pt x="1642" y="1763"/>
                    </a:lnTo>
                    <a:lnTo>
                      <a:pt x="1666" y="1826"/>
                    </a:lnTo>
                    <a:cubicBezTo>
                      <a:pt x="1673" y="1846"/>
                      <a:pt x="1681" y="1867"/>
                      <a:pt x="1690" y="1887"/>
                    </a:cubicBezTo>
                    <a:lnTo>
                      <a:pt x="1743" y="2009"/>
                    </a:lnTo>
                    <a:lnTo>
                      <a:pt x="1770" y="2070"/>
                    </a:lnTo>
                    <a:lnTo>
                      <a:pt x="1800" y="2130"/>
                    </a:lnTo>
                    <a:lnTo>
                      <a:pt x="1859" y="2249"/>
                    </a:lnTo>
                    <a:cubicBezTo>
                      <a:pt x="1945" y="2405"/>
                      <a:pt x="2040" y="2557"/>
                      <a:pt x="2157" y="2693"/>
                    </a:cubicBezTo>
                    <a:cubicBezTo>
                      <a:pt x="2172" y="2710"/>
                      <a:pt x="2186" y="2728"/>
                      <a:pt x="2202" y="2744"/>
                    </a:cubicBezTo>
                    <a:lnTo>
                      <a:pt x="2249" y="2792"/>
                    </a:lnTo>
                    <a:cubicBezTo>
                      <a:pt x="2257" y="2800"/>
                      <a:pt x="2264" y="2808"/>
                      <a:pt x="2272" y="2816"/>
                    </a:cubicBezTo>
                    <a:lnTo>
                      <a:pt x="2298" y="2838"/>
                    </a:lnTo>
                    <a:lnTo>
                      <a:pt x="2323" y="2860"/>
                    </a:lnTo>
                    <a:lnTo>
                      <a:pt x="2335" y="2871"/>
                    </a:lnTo>
                    <a:lnTo>
                      <a:pt x="2348" y="2881"/>
                    </a:lnTo>
                    <a:cubicBezTo>
                      <a:pt x="2367" y="2894"/>
                      <a:pt x="2384" y="2908"/>
                      <a:pt x="2402" y="2920"/>
                    </a:cubicBezTo>
                    <a:cubicBezTo>
                      <a:pt x="2422" y="2933"/>
                      <a:pt x="2440" y="2945"/>
                      <a:pt x="2460" y="2955"/>
                    </a:cubicBezTo>
                    <a:cubicBezTo>
                      <a:pt x="2480" y="2966"/>
                      <a:pt x="2499" y="2976"/>
                      <a:pt x="2520" y="2984"/>
                    </a:cubicBezTo>
                    <a:cubicBezTo>
                      <a:pt x="2526" y="2987"/>
                      <a:pt x="2531" y="2989"/>
                      <a:pt x="2535" y="2991"/>
                    </a:cubicBezTo>
                    <a:lnTo>
                      <a:pt x="2552" y="2996"/>
                    </a:lnTo>
                    <a:cubicBezTo>
                      <a:pt x="2562" y="3000"/>
                      <a:pt x="2573" y="3003"/>
                      <a:pt x="2583" y="3004"/>
                    </a:cubicBezTo>
                    <a:cubicBezTo>
                      <a:pt x="2543" y="2988"/>
                      <a:pt x="2506" y="2963"/>
                      <a:pt x="2473" y="2936"/>
                    </a:cubicBezTo>
                    <a:cubicBezTo>
                      <a:pt x="2456" y="2923"/>
                      <a:pt x="2440" y="2908"/>
                      <a:pt x="2423" y="2894"/>
                    </a:cubicBezTo>
                    <a:cubicBezTo>
                      <a:pt x="2408" y="2879"/>
                      <a:pt x="2393" y="2864"/>
                      <a:pt x="2378" y="2849"/>
                    </a:cubicBezTo>
                    <a:cubicBezTo>
                      <a:pt x="2319" y="2786"/>
                      <a:pt x="2264" y="2720"/>
                      <a:pt x="2217" y="2647"/>
                    </a:cubicBezTo>
                    <a:cubicBezTo>
                      <a:pt x="2121" y="2505"/>
                      <a:pt x="2042" y="2351"/>
                      <a:pt x="1969" y="2195"/>
                    </a:cubicBezTo>
                    <a:cubicBezTo>
                      <a:pt x="1900" y="2037"/>
                      <a:pt x="1835" y="1877"/>
                      <a:pt x="1781" y="1713"/>
                    </a:cubicBezTo>
                    <a:lnTo>
                      <a:pt x="1695" y="1464"/>
                    </a:lnTo>
                    <a:cubicBezTo>
                      <a:pt x="1680" y="1422"/>
                      <a:pt x="1664" y="1380"/>
                      <a:pt x="1647" y="1339"/>
                    </a:cubicBezTo>
                    <a:cubicBezTo>
                      <a:pt x="1631" y="1298"/>
                      <a:pt x="1616" y="1256"/>
                      <a:pt x="1597" y="1215"/>
                    </a:cubicBezTo>
                    <a:cubicBezTo>
                      <a:pt x="1578" y="1175"/>
                      <a:pt x="1561" y="1134"/>
                      <a:pt x="1542" y="1094"/>
                    </a:cubicBezTo>
                    <a:lnTo>
                      <a:pt x="1481" y="973"/>
                    </a:lnTo>
                    <a:lnTo>
                      <a:pt x="1416" y="856"/>
                    </a:lnTo>
                    <a:cubicBezTo>
                      <a:pt x="1393" y="817"/>
                      <a:pt x="1369" y="780"/>
                      <a:pt x="1345" y="741"/>
                    </a:cubicBezTo>
                    <a:cubicBezTo>
                      <a:pt x="1246" y="591"/>
                      <a:pt x="1130" y="450"/>
                      <a:pt x="995" y="329"/>
                    </a:cubicBezTo>
                    <a:cubicBezTo>
                      <a:pt x="927" y="269"/>
                      <a:pt x="855" y="213"/>
                      <a:pt x="777" y="167"/>
                    </a:cubicBezTo>
                    <a:cubicBezTo>
                      <a:pt x="699" y="120"/>
                      <a:pt x="616" y="81"/>
                      <a:pt x="530" y="52"/>
                    </a:cubicBezTo>
                    <a:cubicBezTo>
                      <a:pt x="444" y="24"/>
                      <a:pt x="354" y="6"/>
                      <a:pt x="265" y="2"/>
                    </a:cubicBezTo>
                    <a:cubicBezTo>
                      <a:pt x="247" y="1"/>
                      <a:pt x="230" y="1"/>
                      <a:pt x="213" y="1"/>
                    </a:cubicBezTo>
                    <a:close/>
                  </a:path>
                </a:pathLst>
              </a:custGeom>
              <a:solidFill>
                <a:srgbClr val="FFDDA6"/>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39" name="Google Shape;1539;p42"/>
              <p:cNvSpPr/>
              <p:nvPr/>
            </p:nvSpPr>
            <p:spPr>
              <a:xfrm>
                <a:off x="5194766" y="1178979"/>
                <a:ext cx="61720" cy="51258"/>
              </a:xfrm>
              <a:custGeom>
                <a:avLst/>
                <a:gdLst/>
                <a:ahLst/>
                <a:cxnLst/>
                <a:rect l="l" t="t" r="r" b="b"/>
                <a:pathLst>
                  <a:path w="1469" h="1220" extrusionOk="0">
                    <a:moveTo>
                      <a:pt x="708" y="0"/>
                    </a:moveTo>
                    <a:cubicBezTo>
                      <a:pt x="708" y="0"/>
                      <a:pt x="509" y="322"/>
                      <a:pt x="209" y="777"/>
                    </a:cubicBezTo>
                    <a:cubicBezTo>
                      <a:pt x="0" y="1094"/>
                      <a:pt x="215" y="1219"/>
                      <a:pt x="461" y="1219"/>
                    </a:cubicBezTo>
                    <a:cubicBezTo>
                      <a:pt x="568" y="1219"/>
                      <a:pt x="680" y="1196"/>
                      <a:pt x="767" y="1154"/>
                    </a:cubicBezTo>
                    <a:cubicBezTo>
                      <a:pt x="1053" y="1016"/>
                      <a:pt x="1468" y="532"/>
                      <a:pt x="1346" y="280"/>
                    </a:cubicBezTo>
                    <a:cubicBezTo>
                      <a:pt x="1224" y="28"/>
                      <a:pt x="708" y="0"/>
                      <a:pt x="708" y="0"/>
                    </a:cubicBezTo>
                    <a:close/>
                  </a:path>
                </a:pathLst>
              </a:custGeom>
              <a:solidFill>
                <a:srgbClr val="B76B3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40" name="Google Shape;1540;p42"/>
              <p:cNvSpPr/>
              <p:nvPr/>
            </p:nvSpPr>
            <p:spPr>
              <a:xfrm>
                <a:off x="5220478" y="1186332"/>
                <a:ext cx="45124" cy="45334"/>
              </a:xfrm>
              <a:custGeom>
                <a:avLst/>
                <a:gdLst/>
                <a:ahLst/>
                <a:cxnLst/>
                <a:rect l="l" t="t" r="r" b="b"/>
                <a:pathLst>
                  <a:path w="1074" h="1079" extrusionOk="0">
                    <a:moveTo>
                      <a:pt x="627" y="0"/>
                    </a:moveTo>
                    <a:cubicBezTo>
                      <a:pt x="627" y="0"/>
                      <a:pt x="450" y="286"/>
                      <a:pt x="185" y="690"/>
                    </a:cubicBezTo>
                    <a:cubicBezTo>
                      <a:pt x="1" y="970"/>
                      <a:pt x="143" y="1079"/>
                      <a:pt x="332" y="1079"/>
                    </a:cubicBezTo>
                    <a:cubicBezTo>
                      <a:pt x="416" y="1079"/>
                      <a:pt x="509" y="1057"/>
                      <a:pt x="586" y="1020"/>
                    </a:cubicBezTo>
                    <a:cubicBezTo>
                      <a:pt x="840" y="897"/>
                      <a:pt x="1074" y="568"/>
                      <a:pt x="1014" y="352"/>
                    </a:cubicBezTo>
                    <a:cubicBezTo>
                      <a:pt x="948" y="112"/>
                      <a:pt x="627" y="0"/>
                      <a:pt x="627" y="0"/>
                    </a:cubicBezTo>
                    <a:close/>
                  </a:path>
                </a:pathLst>
              </a:custGeom>
              <a:solidFill>
                <a:srgbClr val="B76B3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41" name="Google Shape;1541;p42"/>
              <p:cNvSpPr/>
              <p:nvPr/>
            </p:nvSpPr>
            <p:spPr>
              <a:xfrm>
                <a:off x="5199429" y="1190701"/>
                <a:ext cx="53107" cy="40334"/>
              </a:xfrm>
              <a:custGeom>
                <a:avLst/>
                <a:gdLst/>
                <a:ahLst/>
                <a:cxnLst/>
                <a:rect l="l" t="t" r="r" b="b"/>
                <a:pathLst>
                  <a:path w="1264" h="960" extrusionOk="0">
                    <a:moveTo>
                      <a:pt x="1235" y="1"/>
                    </a:moveTo>
                    <a:cubicBezTo>
                      <a:pt x="1252" y="43"/>
                      <a:pt x="1255" y="87"/>
                      <a:pt x="1250" y="130"/>
                    </a:cubicBezTo>
                    <a:cubicBezTo>
                      <a:pt x="1244" y="174"/>
                      <a:pt x="1231" y="216"/>
                      <a:pt x="1214" y="255"/>
                    </a:cubicBezTo>
                    <a:cubicBezTo>
                      <a:pt x="1180" y="336"/>
                      <a:pt x="1131" y="409"/>
                      <a:pt x="1079" y="478"/>
                    </a:cubicBezTo>
                    <a:cubicBezTo>
                      <a:pt x="1025" y="547"/>
                      <a:pt x="965" y="612"/>
                      <a:pt x="902" y="671"/>
                    </a:cubicBezTo>
                    <a:cubicBezTo>
                      <a:pt x="837" y="731"/>
                      <a:pt x="769" y="786"/>
                      <a:pt x="694" y="829"/>
                    </a:cubicBezTo>
                    <a:cubicBezTo>
                      <a:pt x="620" y="874"/>
                      <a:pt x="538" y="899"/>
                      <a:pt x="453" y="912"/>
                    </a:cubicBezTo>
                    <a:cubicBezTo>
                      <a:pt x="416" y="917"/>
                      <a:pt x="378" y="920"/>
                      <a:pt x="341" y="920"/>
                    </a:cubicBezTo>
                    <a:cubicBezTo>
                      <a:pt x="292" y="920"/>
                      <a:pt x="244" y="915"/>
                      <a:pt x="197" y="904"/>
                    </a:cubicBezTo>
                    <a:cubicBezTo>
                      <a:pt x="156" y="893"/>
                      <a:pt x="117" y="876"/>
                      <a:pt x="84" y="849"/>
                    </a:cubicBezTo>
                    <a:cubicBezTo>
                      <a:pt x="52" y="823"/>
                      <a:pt x="32" y="785"/>
                      <a:pt x="26" y="744"/>
                    </a:cubicBezTo>
                    <a:cubicBezTo>
                      <a:pt x="20" y="702"/>
                      <a:pt x="28" y="658"/>
                      <a:pt x="41" y="617"/>
                    </a:cubicBezTo>
                    <a:cubicBezTo>
                      <a:pt x="56" y="576"/>
                      <a:pt x="76" y="537"/>
                      <a:pt x="98" y="498"/>
                    </a:cubicBezTo>
                    <a:lnTo>
                      <a:pt x="98" y="498"/>
                    </a:lnTo>
                    <a:cubicBezTo>
                      <a:pt x="73" y="534"/>
                      <a:pt x="48" y="572"/>
                      <a:pt x="30" y="613"/>
                    </a:cubicBezTo>
                    <a:cubicBezTo>
                      <a:pt x="14" y="654"/>
                      <a:pt x="0" y="699"/>
                      <a:pt x="4" y="747"/>
                    </a:cubicBezTo>
                    <a:cubicBezTo>
                      <a:pt x="8" y="793"/>
                      <a:pt x="30" y="839"/>
                      <a:pt x="65" y="870"/>
                    </a:cubicBezTo>
                    <a:cubicBezTo>
                      <a:pt x="100" y="903"/>
                      <a:pt x="144" y="923"/>
                      <a:pt x="187" y="937"/>
                    </a:cubicBezTo>
                    <a:cubicBezTo>
                      <a:pt x="232" y="950"/>
                      <a:pt x="277" y="957"/>
                      <a:pt x="323" y="959"/>
                    </a:cubicBezTo>
                    <a:cubicBezTo>
                      <a:pt x="335" y="959"/>
                      <a:pt x="347" y="960"/>
                      <a:pt x="359" y="960"/>
                    </a:cubicBezTo>
                    <a:cubicBezTo>
                      <a:pt x="392" y="960"/>
                      <a:pt x="425" y="957"/>
                      <a:pt x="458" y="953"/>
                    </a:cubicBezTo>
                    <a:cubicBezTo>
                      <a:pt x="503" y="947"/>
                      <a:pt x="548" y="938"/>
                      <a:pt x="592" y="924"/>
                    </a:cubicBezTo>
                    <a:cubicBezTo>
                      <a:pt x="635" y="910"/>
                      <a:pt x="677" y="890"/>
                      <a:pt x="716" y="867"/>
                    </a:cubicBezTo>
                    <a:cubicBezTo>
                      <a:pt x="794" y="821"/>
                      <a:pt x="865" y="763"/>
                      <a:pt x="929" y="702"/>
                    </a:cubicBezTo>
                    <a:cubicBezTo>
                      <a:pt x="994" y="639"/>
                      <a:pt x="1054" y="572"/>
                      <a:pt x="1106" y="499"/>
                    </a:cubicBezTo>
                    <a:cubicBezTo>
                      <a:pt x="1158" y="426"/>
                      <a:pt x="1204" y="348"/>
                      <a:pt x="1234" y="263"/>
                    </a:cubicBezTo>
                    <a:cubicBezTo>
                      <a:pt x="1248" y="221"/>
                      <a:pt x="1259" y="176"/>
                      <a:pt x="1262" y="131"/>
                    </a:cubicBezTo>
                    <a:cubicBezTo>
                      <a:pt x="1264" y="86"/>
                      <a:pt x="1256" y="40"/>
                      <a:pt x="1235" y="1"/>
                    </a:cubicBezTo>
                    <a:close/>
                  </a:path>
                </a:pathLst>
              </a:custGeom>
              <a:solidFill>
                <a:srgbClr val="7C48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42" name="Google Shape;1542;p42"/>
              <p:cNvSpPr/>
              <p:nvPr/>
            </p:nvSpPr>
            <p:spPr>
              <a:xfrm>
                <a:off x="5170482" y="1170577"/>
                <a:ext cx="66846" cy="55544"/>
              </a:xfrm>
              <a:custGeom>
                <a:avLst/>
                <a:gdLst/>
                <a:ahLst/>
                <a:cxnLst/>
                <a:rect l="l" t="t" r="r" b="b"/>
                <a:pathLst>
                  <a:path w="1591" h="1322" extrusionOk="0">
                    <a:moveTo>
                      <a:pt x="766" y="0"/>
                    </a:moveTo>
                    <a:cubicBezTo>
                      <a:pt x="766" y="0"/>
                      <a:pt x="551" y="350"/>
                      <a:pt x="227" y="842"/>
                    </a:cubicBezTo>
                    <a:cubicBezTo>
                      <a:pt x="0" y="1186"/>
                      <a:pt x="233" y="1321"/>
                      <a:pt x="500" y="1321"/>
                    </a:cubicBezTo>
                    <a:cubicBezTo>
                      <a:pt x="615" y="1321"/>
                      <a:pt x="737" y="1296"/>
                      <a:pt x="831" y="1251"/>
                    </a:cubicBezTo>
                    <a:cubicBezTo>
                      <a:pt x="1141" y="1101"/>
                      <a:pt x="1591" y="577"/>
                      <a:pt x="1459" y="303"/>
                    </a:cubicBezTo>
                    <a:cubicBezTo>
                      <a:pt x="1326" y="31"/>
                      <a:pt x="766" y="0"/>
                      <a:pt x="766" y="0"/>
                    </a:cubicBezTo>
                    <a:close/>
                  </a:path>
                </a:pathLst>
              </a:custGeom>
              <a:solidFill>
                <a:srgbClr val="B76B3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43" name="Google Shape;1543;p42"/>
              <p:cNvSpPr/>
              <p:nvPr/>
            </p:nvSpPr>
            <p:spPr>
              <a:xfrm>
                <a:off x="5175565" y="1183307"/>
                <a:ext cx="57435" cy="43612"/>
              </a:xfrm>
              <a:custGeom>
                <a:avLst/>
                <a:gdLst/>
                <a:ahLst/>
                <a:cxnLst/>
                <a:rect l="l" t="t" r="r" b="b"/>
                <a:pathLst>
                  <a:path w="1367" h="1038" extrusionOk="0">
                    <a:moveTo>
                      <a:pt x="1338" y="0"/>
                    </a:moveTo>
                    <a:lnTo>
                      <a:pt x="1338" y="0"/>
                    </a:lnTo>
                    <a:cubicBezTo>
                      <a:pt x="1356" y="46"/>
                      <a:pt x="1359" y="94"/>
                      <a:pt x="1354" y="141"/>
                    </a:cubicBezTo>
                    <a:cubicBezTo>
                      <a:pt x="1348" y="188"/>
                      <a:pt x="1333" y="234"/>
                      <a:pt x="1315" y="276"/>
                    </a:cubicBezTo>
                    <a:cubicBezTo>
                      <a:pt x="1279" y="364"/>
                      <a:pt x="1226" y="444"/>
                      <a:pt x="1169" y="519"/>
                    </a:cubicBezTo>
                    <a:cubicBezTo>
                      <a:pt x="1111" y="594"/>
                      <a:pt x="1046" y="664"/>
                      <a:pt x="977" y="729"/>
                    </a:cubicBezTo>
                    <a:cubicBezTo>
                      <a:pt x="907" y="792"/>
                      <a:pt x="833" y="853"/>
                      <a:pt x="753" y="900"/>
                    </a:cubicBezTo>
                    <a:cubicBezTo>
                      <a:pt x="672" y="948"/>
                      <a:pt x="582" y="976"/>
                      <a:pt x="490" y="990"/>
                    </a:cubicBezTo>
                    <a:cubicBezTo>
                      <a:pt x="450" y="995"/>
                      <a:pt x="409" y="999"/>
                      <a:pt x="369" y="999"/>
                    </a:cubicBezTo>
                    <a:cubicBezTo>
                      <a:pt x="316" y="999"/>
                      <a:pt x="263" y="993"/>
                      <a:pt x="212" y="980"/>
                    </a:cubicBezTo>
                    <a:cubicBezTo>
                      <a:pt x="168" y="969"/>
                      <a:pt x="125" y="950"/>
                      <a:pt x="90" y="921"/>
                    </a:cubicBezTo>
                    <a:cubicBezTo>
                      <a:pt x="55" y="893"/>
                      <a:pt x="33" y="851"/>
                      <a:pt x="26" y="806"/>
                    </a:cubicBezTo>
                    <a:cubicBezTo>
                      <a:pt x="19" y="760"/>
                      <a:pt x="29" y="713"/>
                      <a:pt x="44" y="668"/>
                    </a:cubicBezTo>
                    <a:lnTo>
                      <a:pt x="57" y="635"/>
                    </a:lnTo>
                    <a:cubicBezTo>
                      <a:pt x="61" y="624"/>
                      <a:pt x="67" y="613"/>
                      <a:pt x="72" y="603"/>
                    </a:cubicBezTo>
                    <a:lnTo>
                      <a:pt x="79" y="586"/>
                    </a:lnTo>
                    <a:lnTo>
                      <a:pt x="88" y="571"/>
                    </a:lnTo>
                    <a:lnTo>
                      <a:pt x="106" y="539"/>
                    </a:lnTo>
                    <a:lnTo>
                      <a:pt x="106" y="539"/>
                    </a:lnTo>
                    <a:cubicBezTo>
                      <a:pt x="78" y="578"/>
                      <a:pt x="52" y="620"/>
                      <a:pt x="33" y="664"/>
                    </a:cubicBezTo>
                    <a:cubicBezTo>
                      <a:pt x="15" y="709"/>
                      <a:pt x="1" y="757"/>
                      <a:pt x="4" y="808"/>
                    </a:cubicBezTo>
                    <a:cubicBezTo>
                      <a:pt x="9" y="858"/>
                      <a:pt x="32" y="909"/>
                      <a:pt x="71" y="942"/>
                    </a:cubicBezTo>
                    <a:cubicBezTo>
                      <a:pt x="108" y="977"/>
                      <a:pt x="155" y="998"/>
                      <a:pt x="203" y="1013"/>
                    </a:cubicBezTo>
                    <a:cubicBezTo>
                      <a:pt x="251" y="1027"/>
                      <a:pt x="300" y="1034"/>
                      <a:pt x="348" y="1037"/>
                    </a:cubicBezTo>
                    <a:cubicBezTo>
                      <a:pt x="361" y="1038"/>
                      <a:pt x="374" y="1038"/>
                      <a:pt x="387" y="1038"/>
                    </a:cubicBezTo>
                    <a:cubicBezTo>
                      <a:pt x="423" y="1038"/>
                      <a:pt x="460" y="1035"/>
                      <a:pt x="496" y="1031"/>
                    </a:cubicBezTo>
                    <a:cubicBezTo>
                      <a:pt x="544" y="1025"/>
                      <a:pt x="593" y="1013"/>
                      <a:pt x="639" y="998"/>
                    </a:cubicBezTo>
                    <a:cubicBezTo>
                      <a:pt x="686" y="984"/>
                      <a:pt x="733" y="963"/>
                      <a:pt x="774" y="937"/>
                    </a:cubicBezTo>
                    <a:cubicBezTo>
                      <a:pt x="859" y="887"/>
                      <a:pt x="935" y="826"/>
                      <a:pt x="1005" y="758"/>
                    </a:cubicBezTo>
                    <a:cubicBezTo>
                      <a:pt x="1075" y="691"/>
                      <a:pt x="1140" y="619"/>
                      <a:pt x="1196" y="539"/>
                    </a:cubicBezTo>
                    <a:cubicBezTo>
                      <a:pt x="1253" y="461"/>
                      <a:pt x="1303" y="376"/>
                      <a:pt x="1335" y="284"/>
                    </a:cubicBezTo>
                    <a:cubicBezTo>
                      <a:pt x="1351" y="238"/>
                      <a:pt x="1363" y="191"/>
                      <a:pt x="1366" y="142"/>
                    </a:cubicBezTo>
                    <a:cubicBezTo>
                      <a:pt x="1366" y="117"/>
                      <a:pt x="1366" y="93"/>
                      <a:pt x="1361" y="69"/>
                    </a:cubicBezTo>
                    <a:cubicBezTo>
                      <a:pt x="1357" y="45"/>
                      <a:pt x="1348" y="22"/>
                      <a:pt x="1338" y="0"/>
                    </a:cubicBezTo>
                    <a:close/>
                  </a:path>
                </a:pathLst>
              </a:custGeom>
              <a:solidFill>
                <a:srgbClr val="7C48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44" name="Google Shape;1544;p42"/>
              <p:cNvSpPr/>
              <p:nvPr/>
            </p:nvSpPr>
            <p:spPr>
              <a:xfrm>
                <a:off x="5149643" y="1163308"/>
                <a:ext cx="62182" cy="59325"/>
              </a:xfrm>
              <a:custGeom>
                <a:avLst/>
                <a:gdLst/>
                <a:ahLst/>
                <a:cxnLst/>
                <a:rect l="l" t="t" r="r" b="b"/>
                <a:pathLst>
                  <a:path w="1480" h="1412" extrusionOk="0">
                    <a:moveTo>
                      <a:pt x="649" y="0"/>
                    </a:moveTo>
                    <a:cubicBezTo>
                      <a:pt x="474" y="0"/>
                      <a:pt x="292" y="42"/>
                      <a:pt x="148" y="163"/>
                    </a:cubicBezTo>
                    <a:lnTo>
                      <a:pt x="671" y="297"/>
                    </a:lnTo>
                    <a:cubicBezTo>
                      <a:pt x="671" y="297"/>
                      <a:pt x="417" y="720"/>
                      <a:pt x="160" y="1086"/>
                    </a:cubicBezTo>
                    <a:cubicBezTo>
                      <a:pt x="1" y="1311"/>
                      <a:pt x="79" y="1412"/>
                      <a:pt x="240" y="1412"/>
                    </a:cubicBezTo>
                    <a:cubicBezTo>
                      <a:pt x="341" y="1412"/>
                      <a:pt x="474" y="1372"/>
                      <a:pt x="603" y="1300"/>
                    </a:cubicBezTo>
                    <a:cubicBezTo>
                      <a:pt x="938" y="1112"/>
                      <a:pt x="1176" y="846"/>
                      <a:pt x="1328" y="624"/>
                    </a:cubicBezTo>
                    <a:cubicBezTo>
                      <a:pt x="1480" y="402"/>
                      <a:pt x="1325" y="259"/>
                      <a:pt x="1262" y="173"/>
                    </a:cubicBezTo>
                    <a:cubicBezTo>
                      <a:pt x="1223" y="120"/>
                      <a:pt x="946" y="0"/>
                      <a:pt x="649" y="0"/>
                    </a:cubicBezTo>
                    <a:close/>
                  </a:path>
                </a:pathLst>
              </a:custGeom>
              <a:solidFill>
                <a:srgbClr val="B76B3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45" name="Google Shape;1545;p42"/>
              <p:cNvSpPr/>
              <p:nvPr/>
            </p:nvSpPr>
            <p:spPr>
              <a:xfrm>
                <a:off x="5174977" y="1170577"/>
                <a:ext cx="34158" cy="47351"/>
              </a:xfrm>
              <a:custGeom>
                <a:avLst/>
                <a:gdLst/>
                <a:ahLst/>
                <a:cxnLst/>
                <a:rect l="l" t="t" r="r" b="b"/>
                <a:pathLst>
                  <a:path w="813" h="1127" extrusionOk="0">
                    <a:moveTo>
                      <a:pt x="659" y="0"/>
                    </a:moveTo>
                    <a:lnTo>
                      <a:pt x="659" y="0"/>
                    </a:lnTo>
                    <a:cubicBezTo>
                      <a:pt x="676" y="27"/>
                      <a:pt x="695" y="52"/>
                      <a:pt x="712" y="78"/>
                    </a:cubicBezTo>
                    <a:cubicBezTo>
                      <a:pt x="728" y="104"/>
                      <a:pt x="744" y="131"/>
                      <a:pt x="754" y="159"/>
                    </a:cubicBezTo>
                    <a:cubicBezTo>
                      <a:pt x="778" y="216"/>
                      <a:pt x="781" y="277"/>
                      <a:pt x="762" y="333"/>
                    </a:cubicBezTo>
                    <a:cubicBezTo>
                      <a:pt x="754" y="361"/>
                      <a:pt x="741" y="388"/>
                      <a:pt x="725" y="413"/>
                    </a:cubicBezTo>
                    <a:cubicBezTo>
                      <a:pt x="710" y="439"/>
                      <a:pt x="691" y="464"/>
                      <a:pt x="672" y="489"/>
                    </a:cubicBezTo>
                    <a:cubicBezTo>
                      <a:pt x="636" y="539"/>
                      <a:pt x="597" y="587"/>
                      <a:pt x="556" y="634"/>
                    </a:cubicBezTo>
                    <a:cubicBezTo>
                      <a:pt x="517" y="682"/>
                      <a:pt x="475" y="728"/>
                      <a:pt x="431" y="771"/>
                    </a:cubicBezTo>
                    <a:cubicBezTo>
                      <a:pt x="389" y="816"/>
                      <a:pt x="343" y="859"/>
                      <a:pt x="297" y="900"/>
                    </a:cubicBezTo>
                    <a:cubicBezTo>
                      <a:pt x="204" y="983"/>
                      <a:pt x="105" y="1057"/>
                      <a:pt x="0" y="1127"/>
                    </a:cubicBezTo>
                    <a:cubicBezTo>
                      <a:pt x="114" y="1073"/>
                      <a:pt x="221" y="1005"/>
                      <a:pt x="319" y="926"/>
                    </a:cubicBezTo>
                    <a:cubicBezTo>
                      <a:pt x="417" y="848"/>
                      <a:pt x="508" y="759"/>
                      <a:pt x="590" y="663"/>
                    </a:cubicBezTo>
                    <a:cubicBezTo>
                      <a:pt x="630" y="615"/>
                      <a:pt x="670" y="565"/>
                      <a:pt x="706" y="514"/>
                    </a:cubicBezTo>
                    <a:cubicBezTo>
                      <a:pt x="741" y="463"/>
                      <a:pt x="780" y="407"/>
                      <a:pt x="795" y="343"/>
                    </a:cubicBezTo>
                    <a:cubicBezTo>
                      <a:pt x="813" y="279"/>
                      <a:pt x="804" y="208"/>
                      <a:pt x="775" y="151"/>
                    </a:cubicBezTo>
                    <a:cubicBezTo>
                      <a:pt x="760" y="122"/>
                      <a:pt x="741" y="96"/>
                      <a:pt x="721" y="71"/>
                    </a:cubicBezTo>
                    <a:cubicBezTo>
                      <a:pt x="702" y="47"/>
                      <a:pt x="680" y="24"/>
                      <a:pt x="659" y="0"/>
                    </a:cubicBezTo>
                    <a:close/>
                  </a:path>
                </a:pathLst>
              </a:custGeom>
              <a:solidFill>
                <a:srgbClr val="7C48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46" name="Google Shape;1546;p42"/>
              <p:cNvSpPr/>
              <p:nvPr/>
            </p:nvSpPr>
            <p:spPr>
              <a:xfrm>
                <a:off x="3803810" y="1318130"/>
                <a:ext cx="8739" cy="187051"/>
              </a:xfrm>
              <a:custGeom>
                <a:avLst/>
                <a:gdLst/>
                <a:ahLst/>
                <a:cxnLst/>
                <a:rect l="l" t="t" r="r" b="b"/>
                <a:pathLst>
                  <a:path w="208" h="4452" extrusionOk="0">
                    <a:moveTo>
                      <a:pt x="36" y="0"/>
                    </a:moveTo>
                    <a:cubicBezTo>
                      <a:pt x="32" y="47"/>
                      <a:pt x="30" y="94"/>
                      <a:pt x="27" y="140"/>
                    </a:cubicBezTo>
                    <a:lnTo>
                      <a:pt x="21" y="280"/>
                    </a:lnTo>
                    <a:cubicBezTo>
                      <a:pt x="18" y="373"/>
                      <a:pt x="15" y="466"/>
                      <a:pt x="13" y="558"/>
                    </a:cubicBezTo>
                    <a:cubicBezTo>
                      <a:pt x="11" y="652"/>
                      <a:pt x="10" y="744"/>
                      <a:pt x="9" y="837"/>
                    </a:cubicBezTo>
                    <a:lnTo>
                      <a:pt x="5" y="1115"/>
                    </a:lnTo>
                    <a:cubicBezTo>
                      <a:pt x="1" y="1486"/>
                      <a:pt x="4" y="1857"/>
                      <a:pt x="15" y="2228"/>
                    </a:cubicBezTo>
                    <a:lnTo>
                      <a:pt x="32" y="2784"/>
                    </a:lnTo>
                    <a:cubicBezTo>
                      <a:pt x="39" y="2969"/>
                      <a:pt x="46" y="3155"/>
                      <a:pt x="57" y="3340"/>
                    </a:cubicBezTo>
                    <a:cubicBezTo>
                      <a:pt x="79" y="3710"/>
                      <a:pt x="106" y="4081"/>
                      <a:pt x="151" y="4451"/>
                    </a:cubicBezTo>
                    <a:cubicBezTo>
                      <a:pt x="183" y="4080"/>
                      <a:pt x="196" y="3708"/>
                      <a:pt x="203" y="3337"/>
                    </a:cubicBezTo>
                    <a:cubicBezTo>
                      <a:pt x="207" y="3151"/>
                      <a:pt x="208" y="2965"/>
                      <a:pt x="208" y="2780"/>
                    </a:cubicBezTo>
                    <a:cubicBezTo>
                      <a:pt x="208" y="2687"/>
                      <a:pt x="207" y="2594"/>
                      <a:pt x="206" y="2502"/>
                    </a:cubicBezTo>
                    <a:lnTo>
                      <a:pt x="201" y="2223"/>
                    </a:lnTo>
                    <a:cubicBezTo>
                      <a:pt x="190" y="1852"/>
                      <a:pt x="175" y="1481"/>
                      <a:pt x="151" y="1111"/>
                    </a:cubicBezTo>
                    <a:lnTo>
                      <a:pt x="142" y="971"/>
                    </a:lnTo>
                    <a:cubicBezTo>
                      <a:pt x="139" y="925"/>
                      <a:pt x="136" y="879"/>
                      <a:pt x="131" y="832"/>
                    </a:cubicBezTo>
                    <a:cubicBezTo>
                      <a:pt x="123" y="740"/>
                      <a:pt x="114" y="647"/>
                      <a:pt x="104" y="555"/>
                    </a:cubicBezTo>
                    <a:cubicBezTo>
                      <a:pt x="94" y="462"/>
                      <a:pt x="85" y="370"/>
                      <a:pt x="73" y="277"/>
                    </a:cubicBezTo>
                    <a:lnTo>
                      <a:pt x="55" y="139"/>
                    </a:lnTo>
                    <a:cubicBezTo>
                      <a:pt x="49" y="93"/>
                      <a:pt x="43" y="47"/>
                      <a:pt x="36" y="0"/>
                    </a:cubicBezTo>
                    <a:close/>
                  </a:path>
                </a:pathLst>
              </a:custGeom>
              <a:solidFill>
                <a:srgbClr val="1E1C1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47" name="Google Shape;1547;p42"/>
              <p:cNvSpPr/>
              <p:nvPr/>
            </p:nvSpPr>
            <p:spPr>
              <a:xfrm>
                <a:off x="4172945" y="3299969"/>
                <a:ext cx="93105" cy="123566"/>
              </a:xfrm>
              <a:custGeom>
                <a:avLst/>
                <a:gdLst/>
                <a:ahLst/>
                <a:cxnLst/>
                <a:rect l="l" t="t" r="r" b="b"/>
                <a:pathLst>
                  <a:path w="2216" h="2941" extrusionOk="0">
                    <a:moveTo>
                      <a:pt x="120" y="1"/>
                    </a:moveTo>
                    <a:cubicBezTo>
                      <a:pt x="55" y="1"/>
                      <a:pt x="1" y="76"/>
                      <a:pt x="25" y="162"/>
                    </a:cubicBezTo>
                    <a:cubicBezTo>
                      <a:pt x="47" y="240"/>
                      <a:pt x="137" y="280"/>
                      <a:pt x="227" y="280"/>
                    </a:cubicBezTo>
                    <a:cubicBezTo>
                      <a:pt x="243" y="280"/>
                      <a:pt x="260" y="279"/>
                      <a:pt x="276" y="276"/>
                    </a:cubicBezTo>
                    <a:lnTo>
                      <a:pt x="276" y="276"/>
                    </a:lnTo>
                    <a:cubicBezTo>
                      <a:pt x="351" y="838"/>
                      <a:pt x="442" y="2636"/>
                      <a:pt x="442" y="2636"/>
                    </a:cubicBezTo>
                    <a:cubicBezTo>
                      <a:pt x="442" y="2636"/>
                      <a:pt x="957" y="2940"/>
                      <a:pt x="1416" y="2940"/>
                    </a:cubicBezTo>
                    <a:cubicBezTo>
                      <a:pt x="1657" y="2940"/>
                      <a:pt x="1883" y="2856"/>
                      <a:pt x="2011" y="2601"/>
                    </a:cubicBezTo>
                    <a:cubicBezTo>
                      <a:pt x="2011" y="2601"/>
                      <a:pt x="2195" y="489"/>
                      <a:pt x="2209" y="184"/>
                    </a:cubicBezTo>
                    <a:cubicBezTo>
                      <a:pt x="2216" y="55"/>
                      <a:pt x="2206" y="13"/>
                      <a:pt x="2175" y="13"/>
                    </a:cubicBezTo>
                    <a:cubicBezTo>
                      <a:pt x="2132" y="13"/>
                      <a:pt x="2047" y="91"/>
                      <a:pt x="1904" y="133"/>
                    </a:cubicBezTo>
                    <a:cubicBezTo>
                      <a:pt x="1830" y="155"/>
                      <a:pt x="1784" y="164"/>
                      <a:pt x="1752" y="164"/>
                    </a:cubicBezTo>
                    <a:cubicBezTo>
                      <a:pt x="1676" y="164"/>
                      <a:pt x="1677" y="112"/>
                      <a:pt x="1569" y="46"/>
                    </a:cubicBezTo>
                    <a:cubicBezTo>
                      <a:pt x="1530" y="21"/>
                      <a:pt x="1489" y="11"/>
                      <a:pt x="1449" y="11"/>
                    </a:cubicBezTo>
                    <a:cubicBezTo>
                      <a:pt x="1335" y="11"/>
                      <a:pt x="1223" y="94"/>
                      <a:pt x="1126" y="170"/>
                    </a:cubicBezTo>
                    <a:cubicBezTo>
                      <a:pt x="1090" y="197"/>
                      <a:pt x="1051" y="208"/>
                      <a:pt x="1011" y="208"/>
                    </a:cubicBezTo>
                    <a:cubicBezTo>
                      <a:pt x="902" y="208"/>
                      <a:pt x="781" y="130"/>
                      <a:pt x="674" y="82"/>
                    </a:cubicBezTo>
                    <a:cubicBezTo>
                      <a:pt x="625" y="60"/>
                      <a:pt x="589" y="49"/>
                      <a:pt x="559" y="49"/>
                    </a:cubicBezTo>
                    <a:cubicBezTo>
                      <a:pt x="501" y="49"/>
                      <a:pt x="468" y="92"/>
                      <a:pt x="420" y="184"/>
                    </a:cubicBezTo>
                    <a:cubicBezTo>
                      <a:pt x="393" y="235"/>
                      <a:pt x="337" y="266"/>
                      <a:pt x="276" y="276"/>
                    </a:cubicBezTo>
                    <a:lnTo>
                      <a:pt x="276" y="276"/>
                    </a:lnTo>
                    <a:cubicBezTo>
                      <a:pt x="266" y="205"/>
                      <a:pt x="256" y="153"/>
                      <a:pt x="248" y="128"/>
                    </a:cubicBezTo>
                    <a:cubicBezTo>
                      <a:pt x="215" y="36"/>
                      <a:pt x="165" y="1"/>
                      <a:pt x="120" y="1"/>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48" name="Google Shape;1548;p42"/>
              <p:cNvSpPr/>
              <p:nvPr/>
            </p:nvSpPr>
            <p:spPr>
              <a:xfrm>
                <a:off x="4170382" y="3407987"/>
                <a:ext cx="232889" cy="88610"/>
              </a:xfrm>
              <a:custGeom>
                <a:avLst/>
                <a:gdLst/>
                <a:ahLst/>
                <a:cxnLst/>
                <a:rect l="l" t="t" r="r" b="b"/>
                <a:pathLst>
                  <a:path w="5543" h="2109" extrusionOk="0">
                    <a:moveTo>
                      <a:pt x="488" y="0"/>
                    </a:moveTo>
                    <a:cubicBezTo>
                      <a:pt x="194" y="0"/>
                      <a:pt x="0" y="1352"/>
                      <a:pt x="124" y="1890"/>
                    </a:cubicBezTo>
                    <a:cubicBezTo>
                      <a:pt x="154" y="2025"/>
                      <a:pt x="205" y="2109"/>
                      <a:pt x="278" y="2109"/>
                    </a:cubicBezTo>
                    <a:lnTo>
                      <a:pt x="5078" y="2109"/>
                    </a:lnTo>
                    <a:cubicBezTo>
                      <a:pt x="5188" y="2109"/>
                      <a:pt x="5278" y="2023"/>
                      <a:pt x="5333" y="1890"/>
                    </a:cubicBezTo>
                    <a:cubicBezTo>
                      <a:pt x="5542" y="1406"/>
                      <a:pt x="5329" y="280"/>
                      <a:pt x="4156" y="280"/>
                    </a:cubicBezTo>
                    <a:cubicBezTo>
                      <a:pt x="3947" y="280"/>
                      <a:pt x="3707" y="316"/>
                      <a:pt x="3434" y="397"/>
                    </a:cubicBezTo>
                    <a:cubicBezTo>
                      <a:pt x="3418" y="400"/>
                      <a:pt x="3399" y="402"/>
                      <a:pt x="3378" y="402"/>
                    </a:cubicBezTo>
                    <a:cubicBezTo>
                      <a:pt x="3035" y="402"/>
                      <a:pt x="2072" y="30"/>
                      <a:pt x="2072" y="30"/>
                    </a:cubicBezTo>
                    <a:cubicBezTo>
                      <a:pt x="2072" y="30"/>
                      <a:pt x="1943" y="244"/>
                      <a:pt x="1501" y="244"/>
                    </a:cubicBezTo>
                    <a:cubicBezTo>
                      <a:pt x="1272" y="244"/>
                      <a:pt x="960" y="187"/>
                      <a:pt x="540" y="14"/>
                    </a:cubicBezTo>
                    <a:cubicBezTo>
                      <a:pt x="522" y="5"/>
                      <a:pt x="505" y="0"/>
                      <a:pt x="488" y="0"/>
                    </a:cubicBezTo>
                    <a:close/>
                  </a:path>
                </a:pathLst>
              </a:custGeom>
              <a:solidFill>
                <a:srgbClr val="34312E"/>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49" name="Google Shape;1549;p42"/>
              <p:cNvSpPr/>
              <p:nvPr/>
            </p:nvSpPr>
            <p:spPr>
              <a:xfrm>
                <a:off x="4299154" y="3424667"/>
                <a:ext cx="6680" cy="20125"/>
              </a:xfrm>
              <a:custGeom>
                <a:avLst/>
                <a:gdLst/>
                <a:ahLst/>
                <a:cxnLst/>
                <a:rect l="l" t="t" r="r" b="b"/>
                <a:pathLst>
                  <a:path w="159" h="479" fill="none" extrusionOk="0">
                    <a:moveTo>
                      <a:pt x="159" y="0"/>
                    </a:moveTo>
                    <a:lnTo>
                      <a:pt x="1" y="479"/>
                    </a:lnTo>
                  </a:path>
                </a:pathLst>
              </a:custGeom>
              <a:noFill/>
              <a:ln w="5700" cap="rnd" cmpd="sng">
                <a:solidFill>
                  <a:srgbClr val="FFFFFF"/>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50" name="Google Shape;1550;p42"/>
              <p:cNvSpPr/>
              <p:nvPr/>
            </p:nvSpPr>
            <p:spPr>
              <a:xfrm>
                <a:off x="4277055" y="3418406"/>
                <a:ext cx="6680" cy="20167"/>
              </a:xfrm>
              <a:custGeom>
                <a:avLst/>
                <a:gdLst/>
                <a:ahLst/>
                <a:cxnLst/>
                <a:rect l="l" t="t" r="r" b="b"/>
                <a:pathLst>
                  <a:path w="159" h="480" fill="none" extrusionOk="0">
                    <a:moveTo>
                      <a:pt x="158" y="1"/>
                    </a:moveTo>
                    <a:lnTo>
                      <a:pt x="0" y="479"/>
                    </a:lnTo>
                  </a:path>
                </a:pathLst>
              </a:custGeom>
              <a:noFill/>
              <a:ln w="5700" cap="rnd" cmpd="sng">
                <a:solidFill>
                  <a:srgbClr val="FFFFFF"/>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51" name="Google Shape;1551;p42"/>
              <p:cNvSpPr/>
              <p:nvPr/>
            </p:nvSpPr>
            <p:spPr>
              <a:xfrm>
                <a:off x="3855697" y="3281063"/>
                <a:ext cx="93147" cy="152136"/>
              </a:xfrm>
              <a:custGeom>
                <a:avLst/>
                <a:gdLst/>
                <a:ahLst/>
                <a:cxnLst/>
                <a:rect l="l" t="t" r="r" b="b"/>
                <a:pathLst>
                  <a:path w="2217" h="3621" extrusionOk="0">
                    <a:moveTo>
                      <a:pt x="121" y="681"/>
                    </a:moveTo>
                    <a:cubicBezTo>
                      <a:pt x="55" y="681"/>
                      <a:pt x="1" y="757"/>
                      <a:pt x="25" y="843"/>
                    </a:cubicBezTo>
                    <a:cubicBezTo>
                      <a:pt x="29" y="857"/>
                      <a:pt x="34" y="863"/>
                      <a:pt x="41" y="863"/>
                    </a:cubicBezTo>
                    <a:cubicBezTo>
                      <a:pt x="63" y="863"/>
                      <a:pt x="101" y="787"/>
                      <a:pt x="143" y="684"/>
                    </a:cubicBezTo>
                    <a:lnTo>
                      <a:pt x="143" y="684"/>
                    </a:lnTo>
                    <a:cubicBezTo>
                      <a:pt x="135" y="682"/>
                      <a:pt x="128" y="681"/>
                      <a:pt x="121" y="681"/>
                    </a:cubicBezTo>
                    <a:close/>
                    <a:moveTo>
                      <a:pt x="1142" y="1"/>
                    </a:moveTo>
                    <a:cubicBezTo>
                      <a:pt x="1133" y="1"/>
                      <a:pt x="1124" y="4"/>
                      <a:pt x="1116" y="10"/>
                    </a:cubicBezTo>
                    <a:cubicBezTo>
                      <a:pt x="990" y="108"/>
                      <a:pt x="835" y="767"/>
                      <a:pt x="695" y="767"/>
                    </a:cubicBezTo>
                    <a:cubicBezTo>
                      <a:pt x="688" y="767"/>
                      <a:pt x="682" y="766"/>
                      <a:pt x="676" y="763"/>
                    </a:cubicBezTo>
                    <a:cubicBezTo>
                      <a:pt x="543" y="703"/>
                      <a:pt x="442" y="130"/>
                      <a:pt x="370" y="130"/>
                    </a:cubicBezTo>
                    <a:cubicBezTo>
                      <a:pt x="363" y="130"/>
                      <a:pt x="356" y="136"/>
                      <a:pt x="349" y="148"/>
                    </a:cubicBezTo>
                    <a:cubicBezTo>
                      <a:pt x="307" y="229"/>
                      <a:pt x="218" y="500"/>
                      <a:pt x="143" y="684"/>
                    </a:cubicBezTo>
                    <a:lnTo>
                      <a:pt x="143" y="684"/>
                    </a:lnTo>
                    <a:cubicBezTo>
                      <a:pt x="181" y="694"/>
                      <a:pt x="220" y="732"/>
                      <a:pt x="248" y="808"/>
                    </a:cubicBezTo>
                    <a:cubicBezTo>
                      <a:pt x="327" y="1035"/>
                      <a:pt x="442" y="3316"/>
                      <a:pt x="442" y="3316"/>
                    </a:cubicBezTo>
                    <a:cubicBezTo>
                      <a:pt x="442" y="3316"/>
                      <a:pt x="957" y="3621"/>
                      <a:pt x="1416" y="3621"/>
                    </a:cubicBezTo>
                    <a:cubicBezTo>
                      <a:pt x="1657" y="3621"/>
                      <a:pt x="1883" y="3537"/>
                      <a:pt x="2011" y="3281"/>
                    </a:cubicBezTo>
                    <a:cubicBezTo>
                      <a:pt x="2011" y="3281"/>
                      <a:pt x="2196" y="1170"/>
                      <a:pt x="2210" y="865"/>
                    </a:cubicBezTo>
                    <a:cubicBezTo>
                      <a:pt x="2216" y="736"/>
                      <a:pt x="2207" y="694"/>
                      <a:pt x="2175" y="694"/>
                    </a:cubicBezTo>
                    <a:cubicBezTo>
                      <a:pt x="2132" y="694"/>
                      <a:pt x="2047" y="772"/>
                      <a:pt x="1905" y="814"/>
                    </a:cubicBezTo>
                    <a:cubicBezTo>
                      <a:pt x="1831" y="836"/>
                      <a:pt x="1785" y="845"/>
                      <a:pt x="1752" y="845"/>
                    </a:cubicBezTo>
                    <a:cubicBezTo>
                      <a:pt x="1677" y="845"/>
                      <a:pt x="1677" y="793"/>
                      <a:pt x="1570" y="726"/>
                    </a:cubicBezTo>
                    <a:cubicBezTo>
                      <a:pt x="1427" y="638"/>
                      <a:pt x="1269" y="1"/>
                      <a:pt x="1142" y="1"/>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52" name="Google Shape;1552;p42"/>
              <p:cNvSpPr/>
              <p:nvPr/>
            </p:nvSpPr>
            <p:spPr>
              <a:xfrm>
                <a:off x="3853134" y="3417650"/>
                <a:ext cx="232889" cy="88652"/>
              </a:xfrm>
              <a:custGeom>
                <a:avLst/>
                <a:gdLst/>
                <a:ahLst/>
                <a:cxnLst/>
                <a:rect l="l" t="t" r="r" b="b"/>
                <a:pathLst>
                  <a:path w="5543" h="2110" extrusionOk="0">
                    <a:moveTo>
                      <a:pt x="489" y="1"/>
                    </a:moveTo>
                    <a:cubicBezTo>
                      <a:pt x="194" y="1"/>
                      <a:pt x="1" y="1353"/>
                      <a:pt x="124" y="1891"/>
                    </a:cubicBezTo>
                    <a:cubicBezTo>
                      <a:pt x="154" y="2025"/>
                      <a:pt x="205" y="2109"/>
                      <a:pt x="278" y="2109"/>
                    </a:cubicBezTo>
                    <a:lnTo>
                      <a:pt x="5079" y="2109"/>
                    </a:lnTo>
                    <a:cubicBezTo>
                      <a:pt x="5189" y="2109"/>
                      <a:pt x="5278" y="2023"/>
                      <a:pt x="5334" y="1891"/>
                    </a:cubicBezTo>
                    <a:cubicBezTo>
                      <a:pt x="5543" y="1407"/>
                      <a:pt x="5329" y="281"/>
                      <a:pt x="4156" y="281"/>
                    </a:cubicBezTo>
                    <a:cubicBezTo>
                      <a:pt x="3947" y="281"/>
                      <a:pt x="3708" y="317"/>
                      <a:pt x="3435" y="399"/>
                    </a:cubicBezTo>
                    <a:cubicBezTo>
                      <a:pt x="3418" y="402"/>
                      <a:pt x="3399" y="403"/>
                      <a:pt x="3378" y="403"/>
                    </a:cubicBezTo>
                    <a:cubicBezTo>
                      <a:pt x="3035" y="403"/>
                      <a:pt x="2072" y="30"/>
                      <a:pt x="2072" y="30"/>
                    </a:cubicBezTo>
                    <a:cubicBezTo>
                      <a:pt x="2072" y="30"/>
                      <a:pt x="1943" y="245"/>
                      <a:pt x="1501" y="245"/>
                    </a:cubicBezTo>
                    <a:cubicBezTo>
                      <a:pt x="1272" y="245"/>
                      <a:pt x="961" y="188"/>
                      <a:pt x="540" y="14"/>
                    </a:cubicBezTo>
                    <a:cubicBezTo>
                      <a:pt x="523" y="5"/>
                      <a:pt x="505" y="1"/>
                      <a:pt x="489" y="1"/>
                    </a:cubicBezTo>
                    <a:close/>
                  </a:path>
                </a:pathLst>
              </a:custGeom>
              <a:solidFill>
                <a:srgbClr val="34312E"/>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53" name="Google Shape;1553;p42"/>
              <p:cNvSpPr/>
              <p:nvPr/>
            </p:nvSpPr>
            <p:spPr>
              <a:xfrm>
                <a:off x="3981949" y="3434330"/>
                <a:ext cx="6680" cy="20167"/>
              </a:xfrm>
              <a:custGeom>
                <a:avLst/>
                <a:gdLst/>
                <a:ahLst/>
                <a:cxnLst/>
                <a:rect l="l" t="t" r="r" b="b"/>
                <a:pathLst>
                  <a:path w="159" h="480" fill="none" extrusionOk="0">
                    <a:moveTo>
                      <a:pt x="158" y="1"/>
                    </a:moveTo>
                    <a:lnTo>
                      <a:pt x="0" y="479"/>
                    </a:lnTo>
                  </a:path>
                </a:pathLst>
              </a:custGeom>
              <a:noFill/>
              <a:ln w="5700" cap="rnd" cmpd="sng">
                <a:solidFill>
                  <a:srgbClr val="FFFFFF"/>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54" name="Google Shape;1554;p42"/>
              <p:cNvSpPr/>
              <p:nvPr/>
            </p:nvSpPr>
            <p:spPr>
              <a:xfrm>
                <a:off x="3959808" y="3428112"/>
                <a:ext cx="6680" cy="20125"/>
              </a:xfrm>
              <a:custGeom>
                <a:avLst/>
                <a:gdLst/>
                <a:ahLst/>
                <a:cxnLst/>
                <a:rect l="l" t="t" r="r" b="b"/>
                <a:pathLst>
                  <a:path w="159" h="479" fill="none" extrusionOk="0">
                    <a:moveTo>
                      <a:pt x="159" y="0"/>
                    </a:moveTo>
                    <a:lnTo>
                      <a:pt x="1" y="479"/>
                    </a:lnTo>
                  </a:path>
                </a:pathLst>
              </a:custGeom>
              <a:noFill/>
              <a:ln w="5700" cap="rnd" cmpd="sng">
                <a:solidFill>
                  <a:srgbClr val="FFFFFF"/>
                </a:solidFill>
                <a:prstDash val="solid"/>
                <a:round/>
                <a:headEnd type="none" w="sm" len="sm"/>
                <a:tailEnd type="none" w="sm" len="sm"/>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55" name="Google Shape;1555;p42"/>
              <p:cNvSpPr/>
              <p:nvPr/>
            </p:nvSpPr>
            <p:spPr>
              <a:xfrm>
                <a:off x="3798558" y="1012772"/>
                <a:ext cx="438048" cy="301710"/>
              </a:xfrm>
              <a:custGeom>
                <a:avLst/>
                <a:gdLst/>
                <a:ahLst/>
                <a:cxnLst/>
                <a:rect l="l" t="t" r="r" b="b"/>
                <a:pathLst>
                  <a:path w="10426" h="7181" extrusionOk="0">
                    <a:moveTo>
                      <a:pt x="5952" y="0"/>
                    </a:moveTo>
                    <a:cubicBezTo>
                      <a:pt x="5952" y="0"/>
                      <a:pt x="6312" y="1420"/>
                      <a:pt x="5571" y="2162"/>
                    </a:cubicBezTo>
                    <a:cubicBezTo>
                      <a:pt x="5473" y="2237"/>
                      <a:pt x="5429" y="2401"/>
                      <a:pt x="3814" y="2620"/>
                    </a:cubicBezTo>
                    <a:cubicBezTo>
                      <a:pt x="2199" y="2838"/>
                      <a:pt x="1129" y="3093"/>
                      <a:pt x="431" y="5968"/>
                    </a:cubicBezTo>
                    <a:cubicBezTo>
                      <a:pt x="0" y="7172"/>
                      <a:pt x="3600" y="7181"/>
                      <a:pt x="3702" y="7181"/>
                    </a:cubicBezTo>
                    <a:cubicBezTo>
                      <a:pt x="3703" y="7181"/>
                      <a:pt x="3704" y="7181"/>
                      <a:pt x="3704" y="7181"/>
                    </a:cubicBezTo>
                    <a:lnTo>
                      <a:pt x="7982" y="7050"/>
                    </a:lnTo>
                    <a:cubicBezTo>
                      <a:pt x="7982" y="7050"/>
                      <a:pt x="8243" y="6199"/>
                      <a:pt x="8855" y="5500"/>
                    </a:cubicBezTo>
                    <a:cubicBezTo>
                      <a:pt x="9465" y="4802"/>
                      <a:pt x="10425" y="3056"/>
                      <a:pt x="10425" y="3056"/>
                    </a:cubicBezTo>
                    <a:cubicBezTo>
                      <a:pt x="10425" y="3056"/>
                      <a:pt x="8605" y="2599"/>
                      <a:pt x="8469" y="2227"/>
                    </a:cubicBezTo>
                    <a:cubicBezTo>
                      <a:pt x="8441" y="2150"/>
                      <a:pt x="8423" y="2035"/>
                      <a:pt x="8415" y="1900"/>
                    </a:cubicBezTo>
                    <a:lnTo>
                      <a:pt x="8415" y="1897"/>
                    </a:lnTo>
                    <a:cubicBezTo>
                      <a:pt x="8399" y="1656"/>
                      <a:pt x="8411" y="1350"/>
                      <a:pt x="8427" y="1095"/>
                    </a:cubicBezTo>
                    <a:cubicBezTo>
                      <a:pt x="8429" y="1065"/>
                      <a:pt x="8429" y="1050"/>
                      <a:pt x="8429" y="1050"/>
                    </a:cubicBezTo>
                    <a:cubicBezTo>
                      <a:pt x="8448" y="786"/>
                      <a:pt x="8469" y="587"/>
                      <a:pt x="8469" y="587"/>
                    </a:cubicBezTo>
                    <a:lnTo>
                      <a:pt x="5952" y="0"/>
                    </a:ln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56" name="Google Shape;1556;p42"/>
              <p:cNvSpPr/>
              <p:nvPr/>
            </p:nvSpPr>
            <p:spPr>
              <a:xfrm>
                <a:off x="3983546" y="794888"/>
                <a:ext cx="248855" cy="264737"/>
              </a:xfrm>
              <a:custGeom>
                <a:avLst/>
                <a:gdLst/>
                <a:ahLst/>
                <a:cxnLst/>
                <a:rect l="l" t="t" r="r" b="b"/>
                <a:pathLst>
                  <a:path w="5923" h="6301" extrusionOk="0">
                    <a:moveTo>
                      <a:pt x="4138" y="1"/>
                    </a:moveTo>
                    <a:cubicBezTo>
                      <a:pt x="3043" y="12"/>
                      <a:pt x="1016" y="745"/>
                      <a:pt x="625" y="1544"/>
                    </a:cubicBezTo>
                    <a:cubicBezTo>
                      <a:pt x="371" y="2062"/>
                      <a:pt x="995" y="3027"/>
                      <a:pt x="1013" y="3235"/>
                    </a:cubicBezTo>
                    <a:cubicBezTo>
                      <a:pt x="860" y="2944"/>
                      <a:pt x="701" y="2841"/>
                      <a:pt x="561" y="2841"/>
                    </a:cubicBezTo>
                    <a:cubicBezTo>
                      <a:pt x="294" y="2841"/>
                      <a:pt x="91" y="3210"/>
                      <a:pt x="97" y="3381"/>
                    </a:cubicBezTo>
                    <a:cubicBezTo>
                      <a:pt x="0" y="4060"/>
                      <a:pt x="565" y="4670"/>
                      <a:pt x="1066" y="4670"/>
                    </a:cubicBezTo>
                    <a:cubicBezTo>
                      <a:pt x="1096" y="4670"/>
                      <a:pt x="1127" y="4668"/>
                      <a:pt x="1156" y="4663"/>
                    </a:cubicBezTo>
                    <a:cubicBezTo>
                      <a:pt x="1294" y="5152"/>
                      <a:pt x="2126" y="6196"/>
                      <a:pt x="3506" y="6300"/>
                    </a:cubicBezTo>
                    <a:cubicBezTo>
                      <a:pt x="4973" y="6236"/>
                      <a:pt x="5565" y="5323"/>
                      <a:pt x="5791" y="4429"/>
                    </a:cubicBezTo>
                    <a:cubicBezTo>
                      <a:pt x="5888" y="4042"/>
                      <a:pt x="5919" y="3661"/>
                      <a:pt x="5919" y="3352"/>
                    </a:cubicBezTo>
                    <a:cubicBezTo>
                      <a:pt x="5922" y="2950"/>
                      <a:pt x="5880" y="2673"/>
                      <a:pt x="5880" y="2673"/>
                    </a:cubicBezTo>
                    <a:cubicBezTo>
                      <a:pt x="5898" y="1945"/>
                      <a:pt x="5917" y="1427"/>
                      <a:pt x="5685" y="1161"/>
                    </a:cubicBezTo>
                    <a:cubicBezTo>
                      <a:pt x="5117" y="510"/>
                      <a:pt x="4556" y="126"/>
                      <a:pt x="4138" y="1"/>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57" name="Google Shape;1557;p42"/>
              <p:cNvSpPr/>
              <p:nvPr/>
            </p:nvSpPr>
            <p:spPr>
              <a:xfrm>
                <a:off x="4145467" y="917191"/>
                <a:ext cx="19327" cy="58821"/>
              </a:xfrm>
              <a:custGeom>
                <a:avLst/>
                <a:gdLst/>
                <a:ahLst/>
                <a:cxnLst/>
                <a:rect l="l" t="t" r="r" b="b"/>
                <a:pathLst>
                  <a:path w="460" h="1400" extrusionOk="0">
                    <a:moveTo>
                      <a:pt x="124" y="1"/>
                    </a:moveTo>
                    <a:cubicBezTo>
                      <a:pt x="106" y="74"/>
                      <a:pt x="96" y="149"/>
                      <a:pt x="88" y="225"/>
                    </a:cubicBezTo>
                    <a:cubicBezTo>
                      <a:pt x="80" y="300"/>
                      <a:pt x="76" y="375"/>
                      <a:pt x="74" y="451"/>
                    </a:cubicBezTo>
                    <a:cubicBezTo>
                      <a:pt x="73" y="527"/>
                      <a:pt x="76" y="605"/>
                      <a:pt x="86" y="682"/>
                    </a:cubicBezTo>
                    <a:cubicBezTo>
                      <a:pt x="97" y="759"/>
                      <a:pt x="116" y="836"/>
                      <a:pt x="153" y="910"/>
                    </a:cubicBezTo>
                    <a:cubicBezTo>
                      <a:pt x="172" y="946"/>
                      <a:pt x="197" y="982"/>
                      <a:pt x="228" y="1012"/>
                    </a:cubicBezTo>
                    <a:cubicBezTo>
                      <a:pt x="244" y="1027"/>
                      <a:pt x="262" y="1040"/>
                      <a:pt x="281" y="1051"/>
                    </a:cubicBezTo>
                    <a:lnTo>
                      <a:pt x="303" y="1064"/>
                    </a:lnTo>
                    <a:cubicBezTo>
                      <a:pt x="310" y="1069"/>
                      <a:pt x="317" y="1074"/>
                      <a:pt x="323" y="1078"/>
                    </a:cubicBezTo>
                    <a:cubicBezTo>
                      <a:pt x="348" y="1098"/>
                      <a:pt x="368" y="1122"/>
                      <a:pt x="378" y="1148"/>
                    </a:cubicBezTo>
                    <a:cubicBezTo>
                      <a:pt x="387" y="1174"/>
                      <a:pt x="386" y="1203"/>
                      <a:pt x="373" y="1230"/>
                    </a:cubicBezTo>
                    <a:cubicBezTo>
                      <a:pt x="367" y="1244"/>
                      <a:pt x="358" y="1257"/>
                      <a:pt x="348" y="1269"/>
                    </a:cubicBezTo>
                    <a:cubicBezTo>
                      <a:pt x="337" y="1282"/>
                      <a:pt x="325" y="1292"/>
                      <a:pt x="311" y="1303"/>
                    </a:cubicBezTo>
                    <a:cubicBezTo>
                      <a:pt x="284" y="1323"/>
                      <a:pt x="253" y="1338"/>
                      <a:pt x="219" y="1350"/>
                    </a:cubicBezTo>
                    <a:cubicBezTo>
                      <a:pt x="158" y="1372"/>
                      <a:pt x="92" y="1379"/>
                      <a:pt x="24" y="1379"/>
                    </a:cubicBezTo>
                    <a:cubicBezTo>
                      <a:pt x="16" y="1379"/>
                      <a:pt x="8" y="1379"/>
                      <a:pt x="0" y="1379"/>
                    </a:cubicBezTo>
                    <a:lnTo>
                      <a:pt x="0" y="1379"/>
                    </a:lnTo>
                    <a:cubicBezTo>
                      <a:pt x="46" y="1392"/>
                      <a:pt x="95" y="1399"/>
                      <a:pt x="144" y="1399"/>
                    </a:cubicBezTo>
                    <a:cubicBezTo>
                      <a:pt x="172" y="1399"/>
                      <a:pt x="201" y="1397"/>
                      <a:pt x="229" y="1392"/>
                    </a:cubicBezTo>
                    <a:cubicBezTo>
                      <a:pt x="269" y="1384"/>
                      <a:pt x="307" y="1372"/>
                      <a:pt x="343" y="1351"/>
                    </a:cubicBezTo>
                    <a:cubicBezTo>
                      <a:pt x="379" y="1330"/>
                      <a:pt x="412" y="1301"/>
                      <a:pt x="434" y="1262"/>
                    </a:cubicBezTo>
                    <a:cubicBezTo>
                      <a:pt x="446" y="1241"/>
                      <a:pt x="454" y="1220"/>
                      <a:pt x="456" y="1196"/>
                    </a:cubicBezTo>
                    <a:cubicBezTo>
                      <a:pt x="460" y="1172"/>
                      <a:pt x="457" y="1148"/>
                      <a:pt x="451" y="1125"/>
                    </a:cubicBezTo>
                    <a:cubicBezTo>
                      <a:pt x="444" y="1102"/>
                      <a:pt x="434" y="1082"/>
                      <a:pt x="420" y="1063"/>
                    </a:cubicBezTo>
                    <a:cubicBezTo>
                      <a:pt x="407" y="1044"/>
                      <a:pt x="392" y="1029"/>
                      <a:pt x="376" y="1014"/>
                    </a:cubicBezTo>
                    <a:cubicBezTo>
                      <a:pt x="367" y="1007"/>
                      <a:pt x="358" y="1001"/>
                      <a:pt x="351" y="995"/>
                    </a:cubicBezTo>
                    <a:lnTo>
                      <a:pt x="324" y="979"/>
                    </a:lnTo>
                    <a:cubicBezTo>
                      <a:pt x="311" y="970"/>
                      <a:pt x="299" y="960"/>
                      <a:pt x="288" y="949"/>
                    </a:cubicBezTo>
                    <a:cubicBezTo>
                      <a:pt x="265" y="927"/>
                      <a:pt x="247" y="899"/>
                      <a:pt x="231" y="870"/>
                    </a:cubicBezTo>
                    <a:cubicBezTo>
                      <a:pt x="215" y="840"/>
                      <a:pt x="203" y="807"/>
                      <a:pt x="193" y="773"/>
                    </a:cubicBezTo>
                    <a:cubicBezTo>
                      <a:pt x="182" y="739"/>
                      <a:pt x="174" y="704"/>
                      <a:pt x="168" y="669"/>
                    </a:cubicBezTo>
                    <a:cubicBezTo>
                      <a:pt x="155" y="597"/>
                      <a:pt x="147" y="524"/>
                      <a:pt x="142" y="450"/>
                    </a:cubicBezTo>
                    <a:cubicBezTo>
                      <a:pt x="138" y="376"/>
                      <a:pt x="134" y="300"/>
                      <a:pt x="130" y="226"/>
                    </a:cubicBezTo>
                    <a:cubicBezTo>
                      <a:pt x="126" y="151"/>
                      <a:pt x="125" y="77"/>
                      <a:pt x="124" y="1"/>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58" name="Google Shape;1558;p42"/>
              <p:cNvSpPr/>
              <p:nvPr/>
            </p:nvSpPr>
            <p:spPr>
              <a:xfrm>
                <a:off x="4158660" y="876479"/>
                <a:ext cx="63737" cy="18319"/>
              </a:xfrm>
              <a:custGeom>
                <a:avLst/>
                <a:gdLst/>
                <a:ahLst/>
                <a:cxnLst/>
                <a:rect l="l" t="t" r="r" b="b"/>
                <a:pathLst>
                  <a:path w="1517" h="436" extrusionOk="0">
                    <a:moveTo>
                      <a:pt x="796" y="1"/>
                    </a:moveTo>
                    <a:cubicBezTo>
                      <a:pt x="767" y="1"/>
                      <a:pt x="738" y="2"/>
                      <a:pt x="710" y="4"/>
                    </a:cubicBezTo>
                    <a:cubicBezTo>
                      <a:pt x="566" y="14"/>
                      <a:pt x="420" y="50"/>
                      <a:pt x="292" y="123"/>
                    </a:cubicBezTo>
                    <a:cubicBezTo>
                      <a:pt x="163" y="194"/>
                      <a:pt x="54" y="304"/>
                      <a:pt x="1" y="435"/>
                    </a:cubicBezTo>
                    <a:cubicBezTo>
                      <a:pt x="57" y="393"/>
                      <a:pt x="113" y="355"/>
                      <a:pt x="170" y="324"/>
                    </a:cubicBezTo>
                    <a:cubicBezTo>
                      <a:pt x="229" y="293"/>
                      <a:pt x="287" y="268"/>
                      <a:pt x="347" y="248"/>
                    </a:cubicBezTo>
                    <a:cubicBezTo>
                      <a:pt x="469" y="207"/>
                      <a:pt x="594" y="187"/>
                      <a:pt x="722" y="178"/>
                    </a:cubicBezTo>
                    <a:cubicBezTo>
                      <a:pt x="775" y="174"/>
                      <a:pt x="829" y="172"/>
                      <a:pt x="884" y="172"/>
                    </a:cubicBezTo>
                    <a:cubicBezTo>
                      <a:pt x="959" y="172"/>
                      <a:pt x="1035" y="176"/>
                      <a:pt x="1111" y="181"/>
                    </a:cubicBezTo>
                    <a:cubicBezTo>
                      <a:pt x="1244" y="191"/>
                      <a:pt x="1376" y="209"/>
                      <a:pt x="1517" y="228"/>
                    </a:cubicBezTo>
                    <a:cubicBezTo>
                      <a:pt x="1461" y="184"/>
                      <a:pt x="1399" y="149"/>
                      <a:pt x="1335" y="119"/>
                    </a:cubicBezTo>
                    <a:cubicBezTo>
                      <a:pt x="1270" y="90"/>
                      <a:pt x="1204" y="65"/>
                      <a:pt x="1135" y="47"/>
                    </a:cubicBezTo>
                    <a:cubicBezTo>
                      <a:pt x="1025" y="17"/>
                      <a:pt x="911" y="1"/>
                      <a:pt x="796" y="1"/>
                    </a:cubicBezTo>
                    <a:close/>
                  </a:path>
                </a:pathLst>
              </a:custGeom>
              <a:solidFill>
                <a:srgbClr val="4F3E3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59" name="Google Shape;1559;p42"/>
              <p:cNvSpPr/>
              <p:nvPr/>
            </p:nvSpPr>
            <p:spPr>
              <a:xfrm>
                <a:off x="4046273" y="876017"/>
                <a:ext cx="64829" cy="14873"/>
              </a:xfrm>
              <a:custGeom>
                <a:avLst/>
                <a:gdLst/>
                <a:ahLst/>
                <a:cxnLst/>
                <a:rect l="l" t="t" r="r" b="b"/>
                <a:pathLst>
                  <a:path w="1543" h="354" extrusionOk="0">
                    <a:moveTo>
                      <a:pt x="757" y="1"/>
                    </a:moveTo>
                    <a:cubicBezTo>
                      <a:pt x="729" y="1"/>
                      <a:pt x="701" y="2"/>
                      <a:pt x="673" y="4"/>
                    </a:cubicBezTo>
                    <a:cubicBezTo>
                      <a:pt x="636" y="8"/>
                      <a:pt x="600" y="11"/>
                      <a:pt x="565" y="18"/>
                    </a:cubicBezTo>
                    <a:cubicBezTo>
                      <a:pt x="493" y="30"/>
                      <a:pt x="423" y="50"/>
                      <a:pt x="356" y="76"/>
                    </a:cubicBezTo>
                    <a:cubicBezTo>
                      <a:pt x="222" y="129"/>
                      <a:pt x="99" y="205"/>
                      <a:pt x="1" y="307"/>
                    </a:cubicBezTo>
                    <a:cubicBezTo>
                      <a:pt x="137" y="268"/>
                      <a:pt x="265" y="232"/>
                      <a:pt x="394" y="208"/>
                    </a:cubicBezTo>
                    <a:cubicBezTo>
                      <a:pt x="410" y="205"/>
                      <a:pt x="426" y="202"/>
                      <a:pt x="442" y="200"/>
                    </a:cubicBezTo>
                    <a:cubicBezTo>
                      <a:pt x="458" y="198"/>
                      <a:pt x="474" y="194"/>
                      <a:pt x="490" y="192"/>
                    </a:cubicBezTo>
                    <a:cubicBezTo>
                      <a:pt x="523" y="189"/>
                      <a:pt x="554" y="184"/>
                      <a:pt x="586" y="182"/>
                    </a:cubicBezTo>
                    <a:cubicBezTo>
                      <a:pt x="618" y="178"/>
                      <a:pt x="650" y="177"/>
                      <a:pt x="682" y="176"/>
                    </a:cubicBezTo>
                    <a:cubicBezTo>
                      <a:pt x="703" y="176"/>
                      <a:pt x="725" y="175"/>
                      <a:pt x="746" y="175"/>
                    </a:cubicBezTo>
                    <a:cubicBezTo>
                      <a:pt x="757" y="175"/>
                      <a:pt x="767" y="175"/>
                      <a:pt x="778" y="176"/>
                    </a:cubicBezTo>
                    <a:cubicBezTo>
                      <a:pt x="905" y="178"/>
                      <a:pt x="1033" y="196"/>
                      <a:pt x="1159" y="226"/>
                    </a:cubicBezTo>
                    <a:cubicBezTo>
                      <a:pt x="1223" y="242"/>
                      <a:pt x="1287" y="260"/>
                      <a:pt x="1350" y="281"/>
                    </a:cubicBezTo>
                    <a:cubicBezTo>
                      <a:pt x="1413" y="302"/>
                      <a:pt x="1477" y="326"/>
                      <a:pt x="1542" y="354"/>
                    </a:cubicBezTo>
                    <a:cubicBezTo>
                      <a:pt x="1522" y="325"/>
                      <a:pt x="1497" y="299"/>
                      <a:pt x="1472" y="274"/>
                    </a:cubicBezTo>
                    <a:cubicBezTo>
                      <a:pt x="1446" y="250"/>
                      <a:pt x="1418" y="227"/>
                      <a:pt x="1390" y="205"/>
                    </a:cubicBezTo>
                    <a:cubicBezTo>
                      <a:pt x="1332" y="163"/>
                      <a:pt x="1270" y="128"/>
                      <a:pt x="1205" y="97"/>
                    </a:cubicBezTo>
                    <a:cubicBezTo>
                      <a:pt x="1073" y="38"/>
                      <a:pt x="928" y="5"/>
                      <a:pt x="782" y="1"/>
                    </a:cubicBezTo>
                    <a:cubicBezTo>
                      <a:pt x="773" y="1"/>
                      <a:pt x="765" y="1"/>
                      <a:pt x="757" y="1"/>
                    </a:cubicBezTo>
                    <a:close/>
                  </a:path>
                </a:pathLst>
              </a:custGeom>
              <a:solidFill>
                <a:srgbClr val="4F3E3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60" name="Google Shape;1560;p42"/>
              <p:cNvSpPr/>
              <p:nvPr/>
            </p:nvSpPr>
            <p:spPr>
              <a:xfrm>
                <a:off x="4094505" y="979203"/>
                <a:ext cx="54956" cy="35671"/>
              </a:xfrm>
              <a:custGeom>
                <a:avLst/>
                <a:gdLst/>
                <a:ahLst/>
                <a:cxnLst/>
                <a:rect l="l" t="t" r="r" b="b"/>
                <a:pathLst>
                  <a:path w="1308" h="849" extrusionOk="0">
                    <a:moveTo>
                      <a:pt x="308" y="0"/>
                    </a:moveTo>
                    <a:lnTo>
                      <a:pt x="308" y="0"/>
                    </a:lnTo>
                    <a:cubicBezTo>
                      <a:pt x="308" y="0"/>
                      <a:pt x="1" y="594"/>
                      <a:pt x="489" y="794"/>
                    </a:cubicBezTo>
                    <a:cubicBezTo>
                      <a:pt x="581" y="832"/>
                      <a:pt x="667" y="849"/>
                      <a:pt x="747" y="849"/>
                    </a:cubicBezTo>
                    <a:cubicBezTo>
                      <a:pt x="1062" y="849"/>
                      <a:pt x="1274" y="585"/>
                      <a:pt x="1308" y="299"/>
                    </a:cubicBezTo>
                    <a:lnTo>
                      <a:pt x="308" y="0"/>
                    </a:ln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61" name="Google Shape;1561;p42"/>
              <p:cNvSpPr/>
              <p:nvPr/>
            </p:nvSpPr>
            <p:spPr>
              <a:xfrm>
                <a:off x="4000183" y="926812"/>
                <a:ext cx="30335" cy="37435"/>
              </a:xfrm>
              <a:custGeom>
                <a:avLst/>
                <a:gdLst/>
                <a:ahLst/>
                <a:cxnLst/>
                <a:rect l="l" t="t" r="r" b="b"/>
                <a:pathLst>
                  <a:path w="722" h="891" extrusionOk="0">
                    <a:moveTo>
                      <a:pt x="199" y="1"/>
                    </a:moveTo>
                    <a:cubicBezTo>
                      <a:pt x="177" y="1"/>
                      <a:pt x="155" y="2"/>
                      <a:pt x="133" y="5"/>
                    </a:cubicBezTo>
                    <a:cubicBezTo>
                      <a:pt x="87" y="12"/>
                      <a:pt x="43" y="24"/>
                      <a:pt x="1" y="41"/>
                    </a:cubicBezTo>
                    <a:cubicBezTo>
                      <a:pt x="42" y="33"/>
                      <a:pt x="83" y="29"/>
                      <a:pt x="123" y="29"/>
                    </a:cubicBezTo>
                    <a:cubicBezTo>
                      <a:pt x="127" y="29"/>
                      <a:pt x="131" y="29"/>
                      <a:pt x="134" y="29"/>
                    </a:cubicBezTo>
                    <a:cubicBezTo>
                      <a:pt x="179" y="30"/>
                      <a:pt x="222" y="36"/>
                      <a:pt x="264" y="47"/>
                    </a:cubicBezTo>
                    <a:cubicBezTo>
                      <a:pt x="306" y="56"/>
                      <a:pt x="346" y="74"/>
                      <a:pt x="382" y="94"/>
                    </a:cubicBezTo>
                    <a:cubicBezTo>
                      <a:pt x="402" y="104"/>
                      <a:pt x="419" y="116"/>
                      <a:pt x="436" y="128"/>
                    </a:cubicBezTo>
                    <a:lnTo>
                      <a:pt x="460" y="148"/>
                    </a:lnTo>
                    <a:cubicBezTo>
                      <a:pt x="469" y="154"/>
                      <a:pt x="476" y="162"/>
                      <a:pt x="483" y="169"/>
                    </a:cubicBezTo>
                    <a:cubicBezTo>
                      <a:pt x="513" y="199"/>
                      <a:pt x="539" y="232"/>
                      <a:pt x="558" y="268"/>
                    </a:cubicBezTo>
                    <a:cubicBezTo>
                      <a:pt x="569" y="286"/>
                      <a:pt x="577" y="304"/>
                      <a:pt x="585" y="324"/>
                    </a:cubicBezTo>
                    <a:cubicBezTo>
                      <a:pt x="592" y="343"/>
                      <a:pt x="599" y="363"/>
                      <a:pt x="604" y="383"/>
                    </a:cubicBezTo>
                    <a:cubicBezTo>
                      <a:pt x="615" y="424"/>
                      <a:pt x="623" y="466"/>
                      <a:pt x="624" y="508"/>
                    </a:cubicBezTo>
                    <a:cubicBezTo>
                      <a:pt x="627" y="549"/>
                      <a:pt x="625" y="591"/>
                      <a:pt x="617" y="630"/>
                    </a:cubicBezTo>
                    <a:cubicBezTo>
                      <a:pt x="614" y="650"/>
                      <a:pt x="608" y="668"/>
                      <a:pt x="601" y="687"/>
                    </a:cubicBezTo>
                    <a:cubicBezTo>
                      <a:pt x="594" y="704"/>
                      <a:pt x="585" y="722"/>
                      <a:pt x="574" y="736"/>
                    </a:cubicBezTo>
                    <a:cubicBezTo>
                      <a:pt x="563" y="751"/>
                      <a:pt x="550" y="764"/>
                      <a:pt x="536" y="774"/>
                    </a:cubicBezTo>
                    <a:cubicBezTo>
                      <a:pt x="521" y="785"/>
                      <a:pt x="505" y="792"/>
                      <a:pt x="487" y="799"/>
                    </a:cubicBezTo>
                    <a:cubicBezTo>
                      <a:pt x="478" y="801"/>
                      <a:pt x="470" y="805"/>
                      <a:pt x="459" y="806"/>
                    </a:cubicBezTo>
                    <a:lnTo>
                      <a:pt x="445" y="809"/>
                    </a:lnTo>
                    <a:cubicBezTo>
                      <a:pt x="441" y="809"/>
                      <a:pt x="437" y="810"/>
                      <a:pt x="432" y="811"/>
                    </a:cubicBezTo>
                    <a:cubicBezTo>
                      <a:pt x="429" y="811"/>
                      <a:pt x="426" y="811"/>
                      <a:pt x="423" y="811"/>
                    </a:cubicBezTo>
                    <a:cubicBezTo>
                      <a:pt x="407" y="811"/>
                      <a:pt x="392" y="809"/>
                      <a:pt x="376" y="806"/>
                    </a:cubicBezTo>
                    <a:cubicBezTo>
                      <a:pt x="339" y="798"/>
                      <a:pt x="301" y="780"/>
                      <a:pt x="269" y="756"/>
                    </a:cubicBezTo>
                    <a:cubicBezTo>
                      <a:pt x="237" y="731"/>
                      <a:pt x="210" y="701"/>
                      <a:pt x="194" y="666"/>
                    </a:cubicBezTo>
                    <a:cubicBezTo>
                      <a:pt x="186" y="648"/>
                      <a:pt x="181" y="630"/>
                      <a:pt x="181" y="612"/>
                    </a:cubicBezTo>
                    <a:cubicBezTo>
                      <a:pt x="181" y="593"/>
                      <a:pt x="185" y="575"/>
                      <a:pt x="194" y="558"/>
                    </a:cubicBezTo>
                    <a:cubicBezTo>
                      <a:pt x="196" y="553"/>
                      <a:pt x="198" y="550"/>
                      <a:pt x="201" y="545"/>
                    </a:cubicBezTo>
                    <a:cubicBezTo>
                      <a:pt x="203" y="541"/>
                      <a:pt x="207" y="537"/>
                      <a:pt x="210" y="533"/>
                    </a:cubicBezTo>
                    <a:cubicBezTo>
                      <a:pt x="217" y="525"/>
                      <a:pt x="224" y="517"/>
                      <a:pt x="231" y="510"/>
                    </a:cubicBezTo>
                    <a:cubicBezTo>
                      <a:pt x="245" y="495"/>
                      <a:pt x="263" y="484"/>
                      <a:pt x="282" y="477"/>
                    </a:cubicBezTo>
                    <a:cubicBezTo>
                      <a:pt x="290" y="475"/>
                      <a:pt x="298" y="473"/>
                      <a:pt x="307" y="473"/>
                    </a:cubicBezTo>
                    <a:cubicBezTo>
                      <a:pt x="339" y="473"/>
                      <a:pt x="372" y="492"/>
                      <a:pt x="396" y="517"/>
                    </a:cubicBezTo>
                    <a:cubicBezTo>
                      <a:pt x="384" y="498"/>
                      <a:pt x="368" y="481"/>
                      <a:pt x="347" y="469"/>
                    </a:cubicBezTo>
                    <a:cubicBezTo>
                      <a:pt x="331" y="459"/>
                      <a:pt x="311" y="453"/>
                      <a:pt x="291" y="453"/>
                    </a:cubicBezTo>
                    <a:cubicBezTo>
                      <a:pt x="286" y="453"/>
                      <a:pt x="282" y="453"/>
                      <a:pt x="277" y="454"/>
                    </a:cubicBezTo>
                    <a:cubicBezTo>
                      <a:pt x="252" y="458"/>
                      <a:pt x="229" y="469"/>
                      <a:pt x="210" y="483"/>
                    </a:cubicBezTo>
                    <a:cubicBezTo>
                      <a:pt x="199" y="490"/>
                      <a:pt x="191" y="499"/>
                      <a:pt x="182" y="507"/>
                    </a:cubicBezTo>
                    <a:cubicBezTo>
                      <a:pt x="177" y="511"/>
                      <a:pt x="173" y="516"/>
                      <a:pt x="169" y="520"/>
                    </a:cubicBezTo>
                    <a:cubicBezTo>
                      <a:pt x="165" y="525"/>
                      <a:pt x="161" y="531"/>
                      <a:pt x="157" y="536"/>
                    </a:cubicBezTo>
                    <a:cubicBezTo>
                      <a:pt x="142" y="557"/>
                      <a:pt x="133" y="582"/>
                      <a:pt x="130" y="609"/>
                    </a:cubicBezTo>
                    <a:cubicBezTo>
                      <a:pt x="127" y="635"/>
                      <a:pt x="132" y="662"/>
                      <a:pt x="141" y="687"/>
                    </a:cubicBezTo>
                    <a:cubicBezTo>
                      <a:pt x="157" y="736"/>
                      <a:pt x="189" y="777"/>
                      <a:pt x="226" y="809"/>
                    </a:cubicBezTo>
                    <a:cubicBezTo>
                      <a:pt x="264" y="841"/>
                      <a:pt x="308" y="867"/>
                      <a:pt x="357" y="881"/>
                    </a:cubicBezTo>
                    <a:cubicBezTo>
                      <a:pt x="380" y="887"/>
                      <a:pt x="403" y="890"/>
                      <a:pt x="427" y="890"/>
                    </a:cubicBezTo>
                    <a:cubicBezTo>
                      <a:pt x="430" y="890"/>
                      <a:pt x="432" y="890"/>
                      <a:pt x="435" y="890"/>
                    </a:cubicBezTo>
                    <a:cubicBezTo>
                      <a:pt x="442" y="890"/>
                      <a:pt x="449" y="889"/>
                      <a:pt x="455" y="889"/>
                    </a:cubicBezTo>
                    <a:cubicBezTo>
                      <a:pt x="462" y="888"/>
                      <a:pt x="468" y="888"/>
                      <a:pt x="474" y="887"/>
                    </a:cubicBezTo>
                    <a:cubicBezTo>
                      <a:pt x="487" y="885"/>
                      <a:pt x="499" y="881"/>
                      <a:pt x="513" y="878"/>
                    </a:cubicBezTo>
                    <a:cubicBezTo>
                      <a:pt x="538" y="870"/>
                      <a:pt x="562" y="859"/>
                      <a:pt x="584" y="843"/>
                    </a:cubicBezTo>
                    <a:cubicBezTo>
                      <a:pt x="607" y="828"/>
                      <a:pt x="626" y="809"/>
                      <a:pt x="643" y="788"/>
                    </a:cubicBezTo>
                    <a:cubicBezTo>
                      <a:pt x="659" y="766"/>
                      <a:pt x="671" y="744"/>
                      <a:pt x="681" y="720"/>
                    </a:cubicBezTo>
                    <a:cubicBezTo>
                      <a:pt x="691" y="696"/>
                      <a:pt x="698" y="672"/>
                      <a:pt x="703" y="648"/>
                    </a:cubicBezTo>
                    <a:cubicBezTo>
                      <a:pt x="721" y="549"/>
                      <a:pt x="711" y="452"/>
                      <a:pt x="684" y="360"/>
                    </a:cubicBezTo>
                    <a:cubicBezTo>
                      <a:pt x="677" y="338"/>
                      <a:pt x="668" y="315"/>
                      <a:pt x="658" y="293"/>
                    </a:cubicBezTo>
                    <a:cubicBezTo>
                      <a:pt x="649" y="271"/>
                      <a:pt x="637" y="248"/>
                      <a:pt x="623" y="228"/>
                    </a:cubicBezTo>
                    <a:cubicBezTo>
                      <a:pt x="599" y="187"/>
                      <a:pt x="566" y="151"/>
                      <a:pt x="529" y="119"/>
                    </a:cubicBezTo>
                    <a:cubicBezTo>
                      <a:pt x="493" y="87"/>
                      <a:pt x="451" y="62"/>
                      <a:pt x="408" y="42"/>
                    </a:cubicBezTo>
                    <a:cubicBezTo>
                      <a:pt x="364" y="24"/>
                      <a:pt x="319" y="10"/>
                      <a:pt x="272" y="5"/>
                    </a:cubicBezTo>
                    <a:cubicBezTo>
                      <a:pt x="248" y="2"/>
                      <a:pt x="223" y="1"/>
                      <a:pt x="199" y="1"/>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62" name="Google Shape;1562;p42"/>
              <p:cNvSpPr/>
              <p:nvPr/>
            </p:nvSpPr>
            <p:spPr>
              <a:xfrm>
                <a:off x="4165382" y="901687"/>
                <a:ext cx="59325" cy="28864"/>
              </a:xfrm>
              <a:custGeom>
                <a:avLst/>
                <a:gdLst/>
                <a:ahLst/>
                <a:cxnLst/>
                <a:rect l="l" t="t" r="r" b="b"/>
                <a:pathLst>
                  <a:path w="1412" h="687" extrusionOk="0">
                    <a:moveTo>
                      <a:pt x="702" y="1"/>
                    </a:moveTo>
                    <a:cubicBezTo>
                      <a:pt x="254" y="1"/>
                      <a:pt x="1" y="482"/>
                      <a:pt x="1" y="482"/>
                    </a:cubicBezTo>
                    <a:cubicBezTo>
                      <a:pt x="239" y="630"/>
                      <a:pt x="460" y="686"/>
                      <a:pt x="656" y="686"/>
                    </a:cubicBezTo>
                    <a:cubicBezTo>
                      <a:pt x="985" y="686"/>
                      <a:pt x="1247" y="528"/>
                      <a:pt x="1412" y="373"/>
                    </a:cubicBezTo>
                    <a:cubicBezTo>
                      <a:pt x="1140" y="97"/>
                      <a:pt x="902" y="1"/>
                      <a:pt x="702"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63" name="Google Shape;1563;p42"/>
              <p:cNvSpPr/>
              <p:nvPr/>
            </p:nvSpPr>
            <p:spPr>
              <a:xfrm>
                <a:off x="4179331" y="901729"/>
                <a:ext cx="29453" cy="28780"/>
              </a:xfrm>
              <a:custGeom>
                <a:avLst/>
                <a:gdLst/>
                <a:ahLst/>
                <a:cxnLst/>
                <a:rect l="l" t="t" r="r" b="b"/>
                <a:pathLst>
                  <a:path w="701" h="685" extrusionOk="0">
                    <a:moveTo>
                      <a:pt x="352" y="1"/>
                    </a:moveTo>
                    <a:cubicBezTo>
                      <a:pt x="346" y="1"/>
                      <a:pt x="341" y="1"/>
                      <a:pt x="336" y="1"/>
                    </a:cubicBezTo>
                    <a:cubicBezTo>
                      <a:pt x="147" y="9"/>
                      <a:pt x="0" y="169"/>
                      <a:pt x="8" y="357"/>
                    </a:cubicBezTo>
                    <a:cubicBezTo>
                      <a:pt x="17" y="541"/>
                      <a:pt x="168" y="684"/>
                      <a:pt x="349" y="684"/>
                    </a:cubicBezTo>
                    <a:cubicBezTo>
                      <a:pt x="355" y="684"/>
                      <a:pt x="360" y="684"/>
                      <a:pt x="365" y="684"/>
                    </a:cubicBezTo>
                    <a:cubicBezTo>
                      <a:pt x="554" y="676"/>
                      <a:pt x="701" y="516"/>
                      <a:pt x="692" y="328"/>
                    </a:cubicBezTo>
                    <a:cubicBezTo>
                      <a:pt x="684" y="144"/>
                      <a:pt x="533" y="1"/>
                      <a:pt x="352" y="1"/>
                    </a:cubicBezTo>
                    <a:close/>
                  </a:path>
                </a:pathLst>
              </a:custGeom>
              <a:solidFill>
                <a:srgbClr val="4F3E3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64" name="Google Shape;1564;p42"/>
              <p:cNvSpPr/>
              <p:nvPr/>
            </p:nvSpPr>
            <p:spPr>
              <a:xfrm>
                <a:off x="4176978" y="894965"/>
                <a:ext cx="42855" cy="11512"/>
              </a:xfrm>
              <a:custGeom>
                <a:avLst/>
                <a:gdLst/>
                <a:ahLst/>
                <a:cxnLst/>
                <a:rect l="l" t="t" r="r" b="b"/>
                <a:pathLst>
                  <a:path w="1020" h="274" extrusionOk="0">
                    <a:moveTo>
                      <a:pt x="452" y="0"/>
                    </a:moveTo>
                    <a:cubicBezTo>
                      <a:pt x="381" y="0"/>
                      <a:pt x="310" y="12"/>
                      <a:pt x="242" y="33"/>
                    </a:cubicBezTo>
                    <a:cubicBezTo>
                      <a:pt x="196" y="48"/>
                      <a:pt x="152" y="67"/>
                      <a:pt x="111" y="91"/>
                    </a:cubicBezTo>
                    <a:cubicBezTo>
                      <a:pt x="71" y="116"/>
                      <a:pt x="32" y="144"/>
                      <a:pt x="0" y="179"/>
                    </a:cubicBezTo>
                    <a:cubicBezTo>
                      <a:pt x="85" y="140"/>
                      <a:pt x="172" y="114"/>
                      <a:pt x="259" y="99"/>
                    </a:cubicBezTo>
                    <a:cubicBezTo>
                      <a:pt x="310" y="90"/>
                      <a:pt x="362" y="86"/>
                      <a:pt x="414" y="86"/>
                    </a:cubicBezTo>
                    <a:cubicBezTo>
                      <a:pt x="449" y="86"/>
                      <a:pt x="484" y="88"/>
                      <a:pt x="519" y="92"/>
                    </a:cubicBezTo>
                    <a:cubicBezTo>
                      <a:pt x="605" y="102"/>
                      <a:pt x="690" y="125"/>
                      <a:pt x="772" y="157"/>
                    </a:cubicBezTo>
                    <a:cubicBezTo>
                      <a:pt x="856" y="188"/>
                      <a:pt x="936" y="230"/>
                      <a:pt x="1019" y="274"/>
                    </a:cubicBezTo>
                    <a:cubicBezTo>
                      <a:pt x="959" y="201"/>
                      <a:pt x="885" y="141"/>
                      <a:pt x="802" y="95"/>
                    </a:cubicBezTo>
                    <a:cubicBezTo>
                      <a:pt x="719" y="48"/>
                      <a:pt x="626" y="16"/>
                      <a:pt x="529" y="5"/>
                    </a:cubicBezTo>
                    <a:cubicBezTo>
                      <a:pt x="503" y="2"/>
                      <a:pt x="478" y="0"/>
                      <a:pt x="452" y="0"/>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65" name="Google Shape;1565;p42"/>
              <p:cNvSpPr/>
              <p:nvPr/>
            </p:nvSpPr>
            <p:spPr>
              <a:xfrm>
                <a:off x="4193615" y="911477"/>
                <a:ext cx="10672" cy="10462"/>
              </a:xfrm>
              <a:custGeom>
                <a:avLst/>
                <a:gdLst/>
                <a:ahLst/>
                <a:cxnLst/>
                <a:rect l="l" t="t" r="r" b="b"/>
                <a:pathLst>
                  <a:path w="254" h="249" extrusionOk="0">
                    <a:moveTo>
                      <a:pt x="126" y="0"/>
                    </a:moveTo>
                    <a:cubicBezTo>
                      <a:pt x="125" y="0"/>
                      <a:pt x="123" y="0"/>
                      <a:pt x="121" y="1"/>
                    </a:cubicBezTo>
                    <a:cubicBezTo>
                      <a:pt x="52" y="4"/>
                      <a:pt x="0" y="62"/>
                      <a:pt x="3" y="130"/>
                    </a:cubicBezTo>
                    <a:cubicBezTo>
                      <a:pt x="6" y="197"/>
                      <a:pt x="61" y="249"/>
                      <a:pt x="127" y="249"/>
                    </a:cubicBezTo>
                    <a:cubicBezTo>
                      <a:pt x="129" y="249"/>
                      <a:pt x="130" y="249"/>
                      <a:pt x="132" y="249"/>
                    </a:cubicBezTo>
                    <a:cubicBezTo>
                      <a:pt x="200" y="246"/>
                      <a:pt x="253" y="187"/>
                      <a:pt x="251" y="119"/>
                    </a:cubicBezTo>
                    <a:cubicBezTo>
                      <a:pt x="247" y="53"/>
                      <a:pt x="192" y="0"/>
                      <a:pt x="126"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66" name="Google Shape;1566;p42"/>
              <p:cNvSpPr/>
              <p:nvPr/>
            </p:nvSpPr>
            <p:spPr>
              <a:xfrm>
                <a:off x="4046441" y="895469"/>
                <a:ext cx="64199" cy="31721"/>
              </a:xfrm>
              <a:custGeom>
                <a:avLst/>
                <a:gdLst/>
                <a:ahLst/>
                <a:cxnLst/>
                <a:rect l="l" t="t" r="r" b="b"/>
                <a:pathLst>
                  <a:path w="1528" h="755" extrusionOk="0">
                    <a:moveTo>
                      <a:pt x="760" y="0"/>
                    </a:moveTo>
                    <a:cubicBezTo>
                      <a:pt x="549" y="0"/>
                      <a:pt x="296" y="98"/>
                      <a:pt x="1" y="373"/>
                    </a:cubicBezTo>
                    <a:cubicBezTo>
                      <a:pt x="181" y="559"/>
                      <a:pt x="475" y="755"/>
                      <a:pt x="857" y="755"/>
                    </a:cubicBezTo>
                    <a:cubicBezTo>
                      <a:pt x="1058" y="755"/>
                      <a:pt x="1283" y="700"/>
                      <a:pt x="1528" y="562"/>
                    </a:cubicBezTo>
                    <a:cubicBezTo>
                      <a:pt x="1528" y="562"/>
                      <a:pt x="1267" y="0"/>
                      <a:pt x="760" y="0"/>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67" name="Google Shape;1567;p42"/>
              <p:cNvSpPr/>
              <p:nvPr/>
            </p:nvSpPr>
            <p:spPr>
              <a:xfrm>
                <a:off x="4064381" y="893327"/>
                <a:ext cx="32226" cy="36091"/>
              </a:xfrm>
              <a:custGeom>
                <a:avLst/>
                <a:gdLst/>
                <a:ahLst/>
                <a:cxnLst/>
                <a:rect l="l" t="t" r="r" b="b"/>
                <a:pathLst>
                  <a:path w="767" h="859" extrusionOk="0">
                    <a:moveTo>
                      <a:pt x="394" y="1"/>
                    </a:moveTo>
                    <a:cubicBezTo>
                      <a:pt x="206" y="1"/>
                      <a:pt x="43" y="172"/>
                      <a:pt x="22" y="397"/>
                    </a:cubicBezTo>
                    <a:cubicBezTo>
                      <a:pt x="1" y="633"/>
                      <a:pt x="145" y="839"/>
                      <a:pt x="345" y="857"/>
                    </a:cubicBezTo>
                    <a:cubicBezTo>
                      <a:pt x="354" y="858"/>
                      <a:pt x="364" y="858"/>
                      <a:pt x="373" y="858"/>
                    </a:cubicBezTo>
                    <a:cubicBezTo>
                      <a:pt x="562" y="858"/>
                      <a:pt x="725" y="688"/>
                      <a:pt x="746" y="462"/>
                    </a:cubicBezTo>
                    <a:cubicBezTo>
                      <a:pt x="767" y="226"/>
                      <a:pt x="623" y="20"/>
                      <a:pt x="423" y="2"/>
                    </a:cubicBezTo>
                    <a:cubicBezTo>
                      <a:pt x="413" y="1"/>
                      <a:pt x="404" y="1"/>
                      <a:pt x="394" y="1"/>
                    </a:cubicBezTo>
                    <a:close/>
                  </a:path>
                </a:pathLst>
              </a:custGeom>
              <a:solidFill>
                <a:srgbClr val="4F3E3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68" name="Google Shape;1568;p42"/>
              <p:cNvSpPr/>
              <p:nvPr/>
            </p:nvSpPr>
            <p:spPr>
              <a:xfrm>
                <a:off x="4052365" y="888201"/>
                <a:ext cx="46721" cy="11302"/>
              </a:xfrm>
              <a:custGeom>
                <a:avLst/>
                <a:gdLst/>
                <a:ahLst/>
                <a:cxnLst/>
                <a:rect l="l" t="t" r="r" b="b"/>
                <a:pathLst>
                  <a:path w="1112" h="269" extrusionOk="0">
                    <a:moveTo>
                      <a:pt x="599" y="1"/>
                    </a:moveTo>
                    <a:cubicBezTo>
                      <a:pt x="581" y="1"/>
                      <a:pt x="564" y="1"/>
                      <a:pt x="546" y="3"/>
                    </a:cubicBezTo>
                    <a:cubicBezTo>
                      <a:pt x="441" y="11"/>
                      <a:pt x="338" y="39"/>
                      <a:pt x="246" y="87"/>
                    </a:cubicBezTo>
                    <a:cubicBezTo>
                      <a:pt x="153" y="133"/>
                      <a:pt x="69" y="194"/>
                      <a:pt x="0" y="268"/>
                    </a:cubicBezTo>
                    <a:cubicBezTo>
                      <a:pt x="91" y="223"/>
                      <a:pt x="180" y="181"/>
                      <a:pt x="273" y="149"/>
                    </a:cubicBezTo>
                    <a:cubicBezTo>
                      <a:pt x="364" y="117"/>
                      <a:pt x="458" y="97"/>
                      <a:pt x="552" y="90"/>
                    </a:cubicBezTo>
                    <a:cubicBezTo>
                      <a:pt x="575" y="88"/>
                      <a:pt x="597" y="88"/>
                      <a:pt x="620" y="88"/>
                    </a:cubicBezTo>
                    <a:cubicBezTo>
                      <a:pt x="692" y="88"/>
                      <a:pt x="765" y="96"/>
                      <a:pt x="836" y="113"/>
                    </a:cubicBezTo>
                    <a:cubicBezTo>
                      <a:pt x="929" y="134"/>
                      <a:pt x="1022" y="168"/>
                      <a:pt x="1111" y="216"/>
                    </a:cubicBezTo>
                    <a:cubicBezTo>
                      <a:pt x="1079" y="176"/>
                      <a:pt x="1038" y="145"/>
                      <a:pt x="995" y="116"/>
                    </a:cubicBezTo>
                    <a:cubicBezTo>
                      <a:pt x="951" y="88"/>
                      <a:pt x="905" y="65"/>
                      <a:pt x="856" y="47"/>
                    </a:cubicBezTo>
                    <a:cubicBezTo>
                      <a:pt x="775" y="17"/>
                      <a:pt x="687" y="1"/>
                      <a:pt x="599" y="1"/>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69" name="Google Shape;1569;p42"/>
              <p:cNvSpPr/>
              <p:nvPr/>
            </p:nvSpPr>
            <p:spPr>
              <a:xfrm>
                <a:off x="4082909" y="907233"/>
                <a:ext cx="10210" cy="11428"/>
              </a:xfrm>
              <a:custGeom>
                <a:avLst/>
                <a:gdLst/>
                <a:ahLst/>
                <a:cxnLst/>
                <a:rect l="l" t="t" r="r" b="b"/>
                <a:pathLst>
                  <a:path w="243" h="272" extrusionOk="0">
                    <a:moveTo>
                      <a:pt x="125" y="1"/>
                    </a:moveTo>
                    <a:cubicBezTo>
                      <a:pt x="65" y="1"/>
                      <a:pt x="14" y="55"/>
                      <a:pt x="8" y="126"/>
                    </a:cubicBezTo>
                    <a:cubicBezTo>
                      <a:pt x="1" y="200"/>
                      <a:pt x="46" y="266"/>
                      <a:pt x="110" y="271"/>
                    </a:cubicBezTo>
                    <a:cubicBezTo>
                      <a:pt x="113" y="271"/>
                      <a:pt x="116" y="271"/>
                      <a:pt x="119" y="271"/>
                    </a:cubicBezTo>
                    <a:cubicBezTo>
                      <a:pt x="178" y="271"/>
                      <a:pt x="230" y="217"/>
                      <a:pt x="237" y="146"/>
                    </a:cubicBezTo>
                    <a:cubicBezTo>
                      <a:pt x="243" y="72"/>
                      <a:pt x="197" y="6"/>
                      <a:pt x="134" y="1"/>
                    </a:cubicBezTo>
                    <a:cubicBezTo>
                      <a:pt x="131" y="1"/>
                      <a:pt x="128" y="1"/>
                      <a:pt x="125" y="1"/>
                    </a:cubicBezTo>
                    <a:close/>
                  </a:path>
                </a:pathLst>
              </a:custGeom>
              <a:solidFill>
                <a:srgbClr val="FFFFF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70" name="Google Shape;1570;p42"/>
              <p:cNvSpPr/>
              <p:nvPr/>
            </p:nvSpPr>
            <p:spPr>
              <a:xfrm>
                <a:off x="3993713" y="766235"/>
                <a:ext cx="254149" cy="165707"/>
              </a:xfrm>
              <a:custGeom>
                <a:avLst/>
                <a:gdLst/>
                <a:ahLst/>
                <a:cxnLst/>
                <a:rect l="l" t="t" r="r" b="b"/>
                <a:pathLst>
                  <a:path w="6049" h="3944" extrusionOk="0">
                    <a:moveTo>
                      <a:pt x="2638" y="0"/>
                    </a:moveTo>
                    <a:cubicBezTo>
                      <a:pt x="2531" y="0"/>
                      <a:pt x="2378" y="31"/>
                      <a:pt x="2179" y="146"/>
                    </a:cubicBezTo>
                    <a:cubicBezTo>
                      <a:pt x="1754" y="391"/>
                      <a:pt x="1211" y="469"/>
                      <a:pt x="1104" y="574"/>
                    </a:cubicBezTo>
                    <a:cubicBezTo>
                      <a:pt x="1066" y="612"/>
                      <a:pt x="1053" y="616"/>
                      <a:pt x="1043" y="616"/>
                    </a:cubicBezTo>
                    <a:cubicBezTo>
                      <a:pt x="1040" y="616"/>
                      <a:pt x="1038" y="615"/>
                      <a:pt x="1035" y="615"/>
                    </a:cubicBezTo>
                    <a:cubicBezTo>
                      <a:pt x="1021" y="615"/>
                      <a:pt x="1001" y="625"/>
                      <a:pt x="894" y="752"/>
                    </a:cubicBezTo>
                    <a:cubicBezTo>
                      <a:pt x="698" y="982"/>
                      <a:pt x="371" y="1003"/>
                      <a:pt x="260" y="1316"/>
                    </a:cubicBezTo>
                    <a:cubicBezTo>
                      <a:pt x="148" y="1629"/>
                      <a:pt x="150" y="1782"/>
                      <a:pt x="165" y="1956"/>
                    </a:cubicBezTo>
                    <a:cubicBezTo>
                      <a:pt x="179" y="2130"/>
                      <a:pt x="246" y="2082"/>
                      <a:pt x="188" y="2315"/>
                    </a:cubicBezTo>
                    <a:cubicBezTo>
                      <a:pt x="130" y="2549"/>
                      <a:pt x="123" y="2624"/>
                      <a:pt x="124" y="2816"/>
                    </a:cubicBezTo>
                    <a:cubicBezTo>
                      <a:pt x="125" y="3008"/>
                      <a:pt x="0" y="2925"/>
                      <a:pt x="134" y="3148"/>
                    </a:cubicBezTo>
                    <a:cubicBezTo>
                      <a:pt x="268" y="3371"/>
                      <a:pt x="691" y="3664"/>
                      <a:pt x="771" y="3917"/>
                    </a:cubicBezTo>
                    <a:cubicBezTo>
                      <a:pt x="777" y="3935"/>
                      <a:pt x="783" y="3943"/>
                      <a:pt x="789" y="3943"/>
                    </a:cubicBezTo>
                    <a:cubicBezTo>
                      <a:pt x="853" y="3943"/>
                      <a:pt x="939" y="3084"/>
                      <a:pt x="939" y="3084"/>
                    </a:cubicBezTo>
                    <a:cubicBezTo>
                      <a:pt x="939" y="3084"/>
                      <a:pt x="3180" y="2554"/>
                      <a:pt x="3861" y="1391"/>
                    </a:cubicBezTo>
                    <a:cubicBezTo>
                      <a:pt x="4330" y="2066"/>
                      <a:pt x="4658" y="2644"/>
                      <a:pt x="5640" y="3278"/>
                    </a:cubicBezTo>
                    <a:cubicBezTo>
                      <a:pt x="5731" y="2344"/>
                      <a:pt x="5960" y="2272"/>
                      <a:pt x="6029" y="2272"/>
                    </a:cubicBezTo>
                    <a:cubicBezTo>
                      <a:pt x="6041" y="2272"/>
                      <a:pt x="6049" y="2274"/>
                      <a:pt x="6049" y="2274"/>
                    </a:cubicBezTo>
                    <a:cubicBezTo>
                      <a:pt x="6049" y="2274"/>
                      <a:pt x="6019" y="1457"/>
                      <a:pt x="5994" y="1414"/>
                    </a:cubicBezTo>
                    <a:cubicBezTo>
                      <a:pt x="5970" y="1372"/>
                      <a:pt x="4965" y="517"/>
                      <a:pt x="4965" y="517"/>
                    </a:cubicBezTo>
                    <a:cubicBezTo>
                      <a:pt x="4965" y="517"/>
                      <a:pt x="4700" y="305"/>
                      <a:pt x="4303" y="252"/>
                    </a:cubicBezTo>
                    <a:cubicBezTo>
                      <a:pt x="3907" y="201"/>
                      <a:pt x="2821" y="40"/>
                      <a:pt x="2821" y="40"/>
                    </a:cubicBezTo>
                    <a:cubicBezTo>
                      <a:pt x="2821" y="40"/>
                      <a:pt x="2759" y="0"/>
                      <a:pt x="2638" y="0"/>
                    </a:cubicBezTo>
                    <a:close/>
                  </a:path>
                </a:pathLst>
              </a:custGeom>
              <a:solidFill>
                <a:srgbClr val="422F29"/>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71" name="Google Shape;1571;p42"/>
              <p:cNvSpPr/>
              <p:nvPr/>
            </p:nvSpPr>
            <p:spPr>
              <a:xfrm>
                <a:off x="3697725" y="1283846"/>
                <a:ext cx="739128" cy="2046593"/>
              </a:xfrm>
              <a:custGeom>
                <a:avLst/>
                <a:gdLst/>
                <a:ahLst/>
                <a:cxnLst/>
                <a:rect l="l" t="t" r="r" b="b"/>
                <a:pathLst>
                  <a:path w="17592" h="48711" extrusionOk="0">
                    <a:moveTo>
                      <a:pt x="6298" y="1"/>
                    </a:moveTo>
                    <a:lnTo>
                      <a:pt x="4933" y="1558"/>
                    </a:lnTo>
                    <a:cubicBezTo>
                      <a:pt x="4933" y="1558"/>
                      <a:pt x="3202" y="7407"/>
                      <a:pt x="2416" y="12120"/>
                    </a:cubicBezTo>
                    <a:cubicBezTo>
                      <a:pt x="1631" y="16834"/>
                      <a:pt x="1" y="47925"/>
                      <a:pt x="961" y="48269"/>
                    </a:cubicBezTo>
                    <a:cubicBezTo>
                      <a:pt x="1315" y="48395"/>
                      <a:pt x="1795" y="48427"/>
                      <a:pt x="2491" y="48427"/>
                    </a:cubicBezTo>
                    <a:cubicBezTo>
                      <a:pt x="3206" y="48427"/>
                      <a:pt x="4148" y="48394"/>
                      <a:pt x="5416" y="48394"/>
                    </a:cubicBezTo>
                    <a:cubicBezTo>
                      <a:pt x="6268" y="48394"/>
                      <a:pt x="7266" y="48409"/>
                      <a:pt x="8441" y="48460"/>
                    </a:cubicBezTo>
                    <a:cubicBezTo>
                      <a:pt x="12047" y="48269"/>
                      <a:pt x="17592" y="48710"/>
                      <a:pt x="17250" y="47604"/>
                    </a:cubicBezTo>
                    <a:cubicBezTo>
                      <a:pt x="17063" y="42713"/>
                      <a:pt x="14928" y="19424"/>
                      <a:pt x="13532" y="13080"/>
                    </a:cubicBezTo>
                    <a:cubicBezTo>
                      <a:pt x="12775" y="9645"/>
                      <a:pt x="11166" y="5915"/>
                      <a:pt x="12482" y="5006"/>
                    </a:cubicBezTo>
                    <a:cubicBezTo>
                      <a:pt x="13809" y="4090"/>
                      <a:pt x="13299" y="1470"/>
                      <a:pt x="12937" y="15"/>
                    </a:cubicBezTo>
                    <a:lnTo>
                      <a:pt x="12937" y="15"/>
                    </a:lnTo>
                    <a:cubicBezTo>
                      <a:pt x="12619" y="41"/>
                      <a:pt x="11890" y="50"/>
                      <a:pt x="11028" y="50"/>
                    </a:cubicBezTo>
                    <a:cubicBezTo>
                      <a:pt x="9025" y="50"/>
                      <a:pt x="6298" y="1"/>
                      <a:pt x="6298" y="1"/>
                    </a:cubicBezTo>
                    <a:close/>
                  </a:path>
                </a:pathLst>
              </a:custGeom>
              <a:solidFill>
                <a:srgbClr val="5E5E69"/>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72" name="Google Shape;1572;p42"/>
              <p:cNvSpPr/>
              <p:nvPr/>
            </p:nvSpPr>
            <p:spPr>
              <a:xfrm>
                <a:off x="4197355" y="1284434"/>
                <a:ext cx="68905" cy="549010"/>
              </a:xfrm>
              <a:custGeom>
                <a:avLst/>
                <a:gdLst/>
                <a:ahLst/>
                <a:cxnLst/>
                <a:rect l="l" t="t" r="r" b="b"/>
                <a:pathLst>
                  <a:path w="1640" h="13067" extrusionOk="0">
                    <a:moveTo>
                      <a:pt x="1045" y="1"/>
                    </a:moveTo>
                    <a:cubicBezTo>
                      <a:pt x="1164" y="559"/>
                      <a:pt x="1270" y="1120"/>
                      <a:pt x="1333" y="1685"/>
                    </a:cubicBezTo>
                    <a:cubicBezTo>
                      <a:pt x="1365" y="1968"/>
                      <a:pt x="1386" y="2251"/>
                      <a:pt x="1391" y="2535"/>
                    </a:cubicBezTo>
                    <a:cubicBezTo>
                      <a:pt x="1393" y="2676"/>
                      <a:pt x="1391" y="2817"/>
                      <a:pt x="1384" y="2958"/>
                    </a:cubicBezTo>
                    <a:cubicBezTo>
                      <a:pt x="1377" y="3099"/>
                      <a:pt x="1365" y="3239"/>
                      <a:pt x="1346" y="3378"/>
                    </a:cubicBezTo>
                    <a:cubicBezTo>
                      <a:pt x="1307" y="3656"/>
                      <a:pt x="1242" y="3930"/>
                      <a:pt x="1132" y="4184"/>
                    </a:cubicBezTo>
                    <a:cubicBezTo>
                      <a:pt x="1119" y="4215"/>
                      <a:pt x="1104" y="4246"/>
                      <a:pt x="1089" y="4277"/>
                    </a:cubicBezTo>
                    <a:cubicBezTo>
                      <a:pt x="1081" y="4293"/>
                      <a:pt x="1073" y="4308"/>
                      <a:pt x="1065" y="4324"/>
                    </a:cubicBezTo>
                    <a:lnTo>
                      <a:pt x="1053" y="4346"/>
                    </a:lnTo>
                    <a:lnTo>
                      <a:pt x="1041" y="4369"/>
                    </a:lnTo>
                    <a:cubicBezTo>
                      <a:pt x="1008" y="4428"/>
                      <a:pt x="970" y="4486"/>
                      <a:pt x="931" y="4542"/>
                    </a:cubicBezTo>
                    <a:cubicBezTo>
                      <a:pt x="892" y="4598"/>
                      <a:pt x="848" y="4649"/>
                      <a:pt x="802" y="4700"/>
                    </a:cubicBezTo>
                    <a:cubicBezTo>
                      <a:pt x="756" y="4750"/>
                      <a:pt x="706" y="4796"/>
                      <a:pt x="655" y="4840"/>
                    </a:cubicBezTo>
                    <a:cubicBezTo>
                      <a:pt x="628" y="4860"/>
                      <a:pt x="603" y="4882"/>
                      <a:pt x="574" y="4901"/>
                    </a:cubicBezTo>
                    <a:lnTo>
                      <a:pt x="554" y="4916"/>
                    </a:lnTo>
                    <a:lnTo>
                      <a:pt x="532" y="4931"/>
                    </a:lnTo>
                    <a:lnTo>
                      <a:pt x="485" y="4966"/>
                    </a:lnTo>
                    <a:cubicBezTo>
                      <a:pt x="470" y="4978"/>
                      <a:pt x="456" y="4992"/>
                      <a:pt x="441" y="5005"/>
                    </a:cubicBezTo>
                    <a:lnTo>
                      <a:pt x="419" y="5024"/>
                    </a:lnTo>
                    <a:cubicBezTo>
                      <a:pt x="412" y="5030"/>
                      <a:pt x="405" y="5037"/>
                      <a:pt x="398" y="5044"/>
                    </a:cubicBezTo>
                    <a:cubicBezTo>
                      <a:pt x="385" y="5058"/>
                      <a:pt x="371" y="5072"/>
                      <a:pt x="358" y="5086"/>
                    </a:cubicBezTo>
                    <a:lnTo>
                      <a:pt x="321" y="5130"/>
                    </a:lnTo>
                    <a:cubicBezTo>
                      <a:pt x="273" y="5192"/>
                      <a:pt x="230" y="5256"/>
                      <a:pt x="196" y="5324"/>
                    </a:cubicBezTo>
                    <a:lnTo>
                      <a:pt x="183" y="5350"/>
                    </a:lnTo>
                    <a:lnTo>
                      <a:pt x="171" y="5376"/>
                    </a:lnTo>
                    <a:lnTo>
                      <a:pt x="148" y="5427"/>
                    </a:lnTo>
                    <a:lnTo>
                      <a:pt x="128" y="5481"/>
                    </a:lnTo>
                    <a:lnTo>
                      <a:pt x="117" y="5508"/>
                    </a:lnTo>
                    <a:lnTo>
                      <a:pt x="108" y="5534"/>
                    </a:lnTo>
                    <a:cubicBezTo>
                      <a:pt x="62" y="5677"/>
                      <a:pt x="34" y="5824"/>
                      <a:pt x="19" y="5970"/>
                    </a:cubicBezTo>
                    <a:cubicBezTo>
                      <a:pt x="4" y="6117"/>
                      <a:pt x="1" y="6264"/>
                      <a:pt x="4" y="6409"/>
                    </a:cubicBezTo>
                    <a:cubicBezTo>
                      <a:pt x="7" y="6554"/>
                      <a:pt x="18" y="6699"/>
                      <a:pt x="34" y="6843"/>
                    </a:cubicBezTo>
                    <a:cubicBezTo>
                      <a:pt x="49" y="6987"/>
                      <a:pt x="69" y="7129"/>
                      <a:pt x="92" y="7271"/>
                    </a:cubicBezTo>
                    <a:cubicBezTo>
                      <a:pt x="138" y="7555"/>
                      <a:pt x="196" y="7837"/>
                      <a:pt x="260" y="8116"/>
                    </a:cubicBezTo>
                    <a:cubicBezTo>
                      <a:pt x="326" y="8395"/>
                      <a:pt x="397" y="8672"/>
                      <a:pt x="471" y="8949"/>
                    </a:cubicBezTo>
                    <a:cubicBezTo>
                      <a:pt x="508" y="9087"/>
                      <a:pt x="546" y="9225"/>
                      <a:pt x="584" y="9362"/>
                    </a:cubicBezTo>
                    <a:lnTo>
                      <a:pt x="703" y="9774"/>
                    </a:lnTo>
                    <a:cubicBezTo>
                      <a:pt x="1020" y="10871"/>
                      <a:pt x="1358" y="11960"/>
                      <a:pt x="1640" y="13066"/>
                    </a:cubicBezTo>
                    <a:cubicBezTo>
                      <a:pt x="1535" y="12505"/>
                      <a:pt x="1405" y="11949"/>
                      <a:pt x="1267" y="11394"/>
                    </a:cubicBezTo>
                    <a:cubicBezTo>
                      <a:pt x="1197" y="11117"/>
                      <a:pt x="1126" y="10841"/>
                      <a:pt x="1053" y="10565"/>
                    </a:cubicBezTo>
                    <a:lnTo>
                      <a:pt x="834" y="9737"/>
                    </a:lnTo>
                    <a:lnTo>
                      <a:pt x="726" y="9323"/>
                    </a:lnTo>
                    <a:lnTo>
                      <a:pt x="619" y="8909"/>
                    </a:lnTo>
                    <a:cubicBezTo>
                      <a:pt x="549" y="8633"/>
                      <a:pt x="482" y="8357"/>
                      <a:pt x="422" y="8080"/>
                    </a:cubicBezTo>
                    <a:cubicBezTo>
                      <a:pt x="392" y="7941"/>
                      <a:pt x="362" y="7802"/>
                      <a:pt x="334" y="7662"/>
                    </a:cubicBezTo>
                    <a:cubicBezTo>
                      <a:pt x="307" y="7524"/>
                      <a:pt x="283" y="7384"/>
                      <a:pt x="260" y="7244"/>
                    </a:cubicBezTo>
                    <a:cubicBezTo>
                      <a:pt x="217" y="6965"/>
                      <a:pt x="185" y="6685"/>
                      <a:pt x="178" y="6404"/>
                    </a:cubicBezTo>
                    <a:cubicBezTo>
                      <a:pt x="175" y="6265"/>
                      <a:pt x="177" y="6126"/>
                      <a:pt x="191" y="5988"/>
                    </a:cubicBezTo>
                    <a:cubicBezTo>
                      <a:pt x="204" y="5851"/>
                      <a:pt x="230" y="5715"/>
                      <a:pt x="271" y="5587"/>
                    </a:cubicBezTo>
                    <a:lnTo>
                      <a:pt x="279" y="5563"/>
                    </a:lnTo>
                    <a:lnTo>
                      <a:pt x="287" y="5539"/>
                    </a:lnTo>
                    <a:lnTo>
                      <a:pt x="305" y="5492"/>
                    </a:lnTo>
                    <a:lnTo>
                      <a:pt x="325" y="5446"/>
                    </a:lnTo>
                    <a:lnTo>
                      <a:pt x="335" y="5424"/>
                    </a:lnTo>
                    <a:lnTo>
                      <a:pt x="347" y="5402"/>
                    </a:lnTo>
                    <a:cubicBezTo>
                      <a:pt x="376" y="5342"/>
                      <a:pt x="413" y="5288"/>
                      <a:pt x="452" y="5236"/>
                    </a:cubicBezTo>
                    <a:lnTo>
                      <a:pt x="484" y="5198"/>
                    </a:lnTo>
                    <a:cubicBezTo>
                      <a:pt x="494" y="5185"/>
                      <a:pt x="506" y="5175"/>
                      <a:pt x="517" y="5163"/>
                    </a:cubicBezTo>
                    <a:lnTo>
                      <a:pt x="534" y="5145"/>
                    </a:lnTo>
                    <a:lnTo>
                      <a:pt x="553" y="5129"/>
                    </a:lnTo>
                    <a:cubicBezTo>
                      <a:pt x="565" y="5118"/>
                      <a:pt x="576" y="5107"/>
                      <a:pt x="589" y="5097"/>
                    </a:cubicBezTo>
                    <a:lnTo>
                      <a:pt x="629" y="5068"/>
                    </a:lnTo>
                    <a:lnTo>
                      <a:pt x="638" y="5061"/>
                    </a:lnTo>
                    <a:lnTo>
                      <a:pt x="650" y="5052"/>
                    </a:lnTo>
                    <a:lnTo>
                      <a:pt x="672" y="5035"/>
                    </a:lnTo>
                    <a:cubicBezTo>
                      <a:pt x="703" y="5013"/>
                      <a:pt x="732" y="4989"/>
                      <a:pt x="761" y="4965"/>
                    </a:cubicBezTo>
                    <a:cubicBezTo>
                      <a:pt x="817" y="4916"/>
                      <a:pt x="871" y="4865"/>
                      <a:pt x="921" y="4809"/>
                    </a:cubicBezTo>
                    <a:cubicBezTo>
                      <a:pt x="971" y="4753"/>
                      <a:pt x="1018" y="4695"/>
                      <a:pt x="1061" y="4634"/>
                    </a:cubicBezTo>
                    <a:cubicBezTo>
                      <a:pt x="1103" y="4572"/>
                      <a:pt x="1142" y="4509"/>
                      <a:pt x="1177" y="4443"/>
                    </a:cubicBezTo>
                    <a:lnTo>
                      <a:pt x="1190" y="4419"/>
                    </a:lnTo>
                    <a:lnTo>
                      <a:pt x="1202" y="4394"/>
                    </a:lnTo>
                    <a:cubicBezTo>
                      <a:pt x="1211" y="4378"/>
                      <a:pt x="1220" y="4361"/>
                      <a:pt x="1228" y="4345"/>
                    </a:cubicBezTo>
                    <a:cubicBezTo>
                      <a:pt x="1243" y="4311"/>
                      <a:pt x="1258" y="4277"/>
                      <a:pt x="1272" y="4243"/>
                    </a:cubicBezTo>
                    <a:cubicBezTo>
                      <a:pt x="1329" y="4108"/>
                      <a:pt x="1373" y="3967"/>
                      <a:pt x="1407" y="3825"/>
                    </a:cubicBezTo>
                    <a:cubicBezTo>
                      <a:pt x="1441" y="3683"/>
                      <a:pt x="1464" y="3540"/>
                      <a:pt x="1481" y="3395"/>
                    </a:cubicBezTo>
                    <a:cubicBezTo>
                      <a:pt x="1513" y="3107"/>
                      <a:pt x="1518" y="2817"/>
                      <a:pt x="1504" y="2530"/>
                    </a:cubicBezTo>
                    <a:cubicBezTo>
                      <a:pt x="1491" y="2243"/>
                      <a:pt x="1460" y="1957"/>
                      <a:pt x="1417" y="1675"/>
                    </a:cubicBezTo>
                    <a:cubicBezTo>
                      <a:pt x="1331" y="1108"/>
                      <a:pt x="1202" y="550"/>
                      <a:pt x="1045" y="1"/>
                    </a:cubicBezTo>
                    <a:close/>
                  </a:path>
                </a:pathLst>
              </a:custGeom>
              <a:solidFill>
                <a:srgbClr val="2F2F44"/>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73" name="Google Shape;1573;p42"/>
              <p:cNvSpPr/>
              <p:nvPr/>
            </p:nvSpPr>
            <p:spPr>
              <a:xfrm>
                <a:off x="3714867" y="1126336"/>
                <a:ext cx="564387" cy="751144"/>
              </a:xfrm>
              <a:custGeom>
                <a:avLst/>
                <a:gdLst/>
                <a:ahLst/>
                <a:cxnLst/>
                <a:rect l="l" t="t" r="r" b="b"/>
                <a:pathLst>
                  <a:path w="13433" h="17878" extrusionOk="0">
                    <a:moveTo>
                      <a:pt x="11892" y="0"/>
                    </a:moveTo>
                    <a:cubicBezTo>
                      <a:pt x="11799" y="0"/>
                      <a:pt x="11700" y="68"/>
                      <a:pt x="11646" y="129"/>
                    </a:cubicBezTo>
                    <a:cubicBezTo>
                      <a:pt x="11646" y="129"/>
                      <a:pt x="7246" y="5088"/>
                      <a:pt x="3973" y="6616"/>
                    </a:cubicBezTo>
                    <a:cubicBezTo>
                      <a:pt x="2532" y="7227"/>
                      <a:pt x="1" y="13032"/>
                      <a:pt x="1703" y="17877"/>
                    </a:cubicBezTo>
                    <a:cubicBezTo>
                      <a:pt x="5367" y="15943"/>
                      <a:pt x="8164" y="12320"/>
                      <a:pt x="10089" y="9003"/>
                    </a:cubicBezTo>
                    <a:cubicBezTo>
                      <a:pt x="10339" y="8571"/>
                      <a:pt x="10593" y="8140"/>
                      <a:pt x="10823" y="7696"/>
                    </a:cubicBezTo>
                    <a:cubicBezTo>
                      <a:pt x="11054" y="7253"/>
                      <a:pt x="11271" y="6803"/>
                      <a:pt x="11479" y="6348"/>
                    </a:cubicBezTo>
                    <a:cubicBezTo>
                      <a:pt x="11679" y="5909"/>
                      <a:pt x="11869" y="5465"/>
                      <a:pt x="12050" y="5018"/>
                    </a:cubicBezTo>
                    <a:cubicBezTo>
                      <a:pt x="12218" y="4603"/>
                      <a:pt x="12377" y="4185"/>
                      <a:pt x="12529" y="3764"/>
                    </a:cubicBezTo>
                    <a:cubicBezTo>
                      <a:pt x="12664" y="3393"/>
                      <a:pt x="12791" y="3021"/>
                      <a:pt x="12912" y="2645"/>
                    </a:cubicBezTo>
                    <a:cubicBezTo>
                      <a:pt x="13009" y="2339"/>
                      <a:pt x="13103" y="2031"/>
                      <a:pt x="13189" y="1721"/>
                    </a:cubicBezTo>
                    <a:cubicBezTo>
                      <a:pt x="13250" y="1500"/>
                      <a:pt x="13309" y="1277"/>
                      <a:pt x="13355" y="1052"/>
                    </a:cubicBezTo>
                    <a:cubicBezTo>
                      <a:pt x="13379" y="937"/>
                      <a:pt x="13432" y="787"/>
                      <a:pt x="13375" y="676"/>
                    </a:cubicBezTo>
                    <a:cubicBezTo>
                      <a:pt x="13330" y="588"/>
                      <a:pt x="13241" y="517"/>
                      <a:pt x="13154" y="473"/>
                    </a:cubicBezTo>
                    <a:cubicBezTo>
                      <a:pt x="13077" y="432"/>
                      <a:pt x="12990" y="409"/>
                      <a:pt x="12904" y="408"/>
                    </a:cubicBezTo>
                    <a:cubicBezTo>
                      <a:pt x="12901" y="408"/>
                      <a:pt x="12897" y="408"/>
                      <a:pt x="12894" y="408"/>
                    </a:cubicBezTo>
                    <a:cubicBezTo>
                      <a:pt x="12852" y="408"/>
                      <a:pt x="12810" y="413"/>
                      <a:pt x="12769" y="424"/>
                    </a:cubicBezTo>
                    <a:cubicBezTo>
                      <a:pt x="12736" y="433"/>
                      <a:pt x="12703" y="463"/>
                      <a:pt x="12667" y="463"/>
                    </a:cubicBezTo>
                    <a:cubicBezTo>
                      <a:pt x="12661" y="463"/>
                      <a:pt x="12655" y="462"/>
                      <a:pt x="12650" y="461"/>
                    </a:cubicBezTo>
                    <a:cubicBezTo>
                      <a:pt x="12613" y="451"/>
                      <a:pt x="12585" y="392"/>
                      <a:pt x="12567" y="362"/>
                    </a:cubicBezTo>
                    <a:cubicBezTo>
                      <a:pt x="12539" y="317"/>
                      <a:pt x="12522" y="267"/>
                      <a:pt x="12494" y="222"/>
                    </a:cubicBezTo>
                    <a:cubicBezTo>
                      <a:pt x="12454" y="158"/>
                      <a:pt x="12377" y="131"/>
                      <a:pt x="12304" y="131"/>
                    </a:cubicBezTo>
                    <a:cubicBezTo>
                      <a:pt x="12296" y="131"/>
                      <a:pt x="12289" y="131"/>
                      <a:pt x="12281" y="131"/>
                    </a:cubicBezTo>
                    <a:cubicBezTo>
                      <a:pt x="12229" y="136"/>
                      <a:pt x="12179" y="174"/>
                      <a:pt x="12133" y="174"/>
                    </a:cubicBezTo>
                    <a:cubicBezTo>
                      <a:pt x="12113" y="174"/>
                      <a:pt x="12093" y="167"/>
                      <a:pt x="12074" y="147"/>
                    </a:cubicBezTo>
                    <a:cubicBezTo>
                      <a:pt x="12040" y="111"/>
                      <a:pt x="12016" y="45"/>
                      <a:pt x="11971" y="20"/>
                    </a:cubicBezTo>
                    <a:cubicBezTo>
                      <a:pt x="11946" y="6"/>
                      <a:pt x="11919" y="0"/>
                      <a:pt x="11892" y="0"/>
                    </a:cubicBezTo>
                    <a:close/>
                  </a:path>
                </a:pathLst>
              </a:custGeom>
              <a:solidFill>
                <a:srgbClr val="9D46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74" name="Google Shape;1574;p42"/>
              <p:cNvSpPr/>
              <p:nvPr/>
            </p:nvSpPr>
            <p:spPr>
              <a:xfrm>
                <a:off x="3847799" y="1145662"/>
                <a:ext cx="398554" cy="503466"/>
              </a:xfrm>
              <a:custGeom>
                <a:avLst/>
                <a:gdLst/>
                <a:ahLst/>
                <a:cxnLst/>
                <a:rect l="l" t="t" r="r" b="b"/>
                <a:pathLst>
                  <a:path w="9486" h="11983" extrusionOk="0">
                    <a:moveTo>
                      <a:pt x="9486" y="1"/>
                    </a:moveTo>
                    <a:cubicBezTo>
                      <a:pt x="9422" y="151"/>
                      <a:pt x="9356" y="299"/>
                      <a:pt x="9288" y="447"/>
                    </a:cubicBezTo>
                    <a:cubicBezTo>
                      <a:pt x="9221" y="594"/>
                      <a:pt x="9152" y="742"/>
                      <a:pt x="9083" y="889"/>
                    </a:cubicBezTo>
                    <a:cubicBezTo>
                      <a:pt x="9013" y="1036"/>
                      <a:pt x="8943" y="1183"/>
                      <a:pt x="8873" y="1329"/>
                    </a:cubicBezTo>
                    <a:cubicBezTo>
                      <a:pt x="8801" y="1474"/>
                      <a:pt x="8730" y="1620"/>
                      <a:pt x="8656" y="1765"/>
                    </a:cubicBezTo>
                    <a:cubicBezTo>
                      <a:pt x="8511" y="2056"/>
                      <a:pt x="8363" y="2345"/>
                      <a:pt x="8211" y="2631"/>
                    </a:cubicBezTo>
                    <a:cubicBezTo>
                      <a:pt x="8058" y="2918"/>
                      <a:pt x="7904" y="3203"/>
                      <a:pt x="7746" y="3486"/>
                    </a:cubicBezTo>
                    <a:cubicBezTo>
                      <a:pt x="7427" y="4052"/>
                      <a:pt x="7099" y="4612"/>
                      <a:pt x="6752" y="5160"/>
                    </a:cubicBezTo>
                    <a:cubicBezTo>
                      <a:pt x="6578" y="5433"/>
                      <a:pt x="6403" y="5707"/>
                      <a:pt x="6222" y="5976"/>
                    </a:cubicBezTo>
                    <a:cubicBezTo>
                      <a:pt x="6041" y="6244"/>
                      <a:pt x="5856" y="6510"/>
                      <a:pt x="5667" y="6773"/>
                    </a:cubicBezTo>
                    <a:cubicBezTo>
                      <a:pt x="5477" y="7036"/>
                      <a:pt x="5283" y="7296"/>
                      <a:pt x="5084" y="7552"/>
                    </a:cubicBezTo>
                    <a:cubicBezTo>
                      <a:pt x="4887" y="7808"/>
                      <a:pt x="4681" y="8058"/>
                      <a:pt x="4472" y="8306"/>
                    </a:cubicBezTo>
                    <a:cubicBezTo>
                      <a:pt x="4055" y="8801"/>
                      <a:pt x="3613" y="9276"/>
                      <a:pt x="3148" y="9726"/>
                    </a:cubicBezTo>
                    <a:cubicBezTo>
                      <a:pt x="3089" y="9782"/>
                      <a:pt x="3032" y="9838"/>
                      <a:pt x="2972" y="9893"/>
                    </a:cubicBezTo>
                    <a:lnTo>
                      <a:pt x="2793" y="10057"/>
                    </a:lnTo>
                    <a:cubicBezTo>
                      <a:pt x="2734" y="10112"/>
                      <a:pt x="2673" y="10165"/>
                      <a:pt x="2612" y="10219"/>
                    </a:cubicBezTo>
                    <a:cubicBezTo>
                      <a:pt x="2581" y="10245"/>
                      <a:pt x="2551" y="10272"/>
                      <a:pt x="2521" y="10298"/>
                    </a:cubicBezTo>
                    <a:lnTo>
                      <a:pt x="2428" y="10377"/>
                    </a:lnTo>
                    <a:cubicBezTo>
                      <a:pt x="2306" y="10484"/>
                      <a:pt x="2178" y="10584"/>
                      <a:pt x="2053" y="10686"/>
                    </a:cubicBezTo>
                    <a:lnTo>
                      <a:pt x="1861" y="10834"/>
                    </a:lnTo>
                    <a:lnTo>
                      <a:pt x="1813" y="10871"/>
                    </a:lnTo>
                    <a:lnTo>
                      <a:pt x="1764" y="10907"/>
                    </a:lnTo>
                    <a:lnTo>
                      <a:pt x="1665" y="10979"/>
                    </a:lnTo>
                    <a:cubicBezTo>
                      <a:pt x="1404" y="11170"/>
                      <a:pt x="1135" y="11351"/>
                      <a:pt x="857" y="11518"/>
                    </a:cubicBezTo>
                    <a:lnTo>
                      <a:pt x="805" y="11550"/>
                    </a:lnTo>
                    <a:cubicBezTo>
                      <a:pt x="788" y="11561"/>
                      <a:pt x="770" y="11571"/>
                      <a:pt x="753" y="11581"/>
                    </a:cubicBezTo>
                    <a:lnTo>
                      <a:pt x="647" y="11641"/>
                    </a:lnTo>
                    <a:lnTo>
                      <a:pt x="541" y="11702"/>
                    </a:lnTo>
                    <a:lnTo>
                      <a:pt x="435" y="11760"/>
                    </a:lnTo>
                    <a:lnTo>
                      <a:pt x="327" y="11818"/>
                    </a:lnTo>
                    <a:lnTo>
                      <a:pt x="273" y="11847"/>
                    </a:lnTo>
                    <a:lnTo>
                      <a:pt x="219" y="11874"/>
                    </a:lnTo>
                    <a:lnTo>
                      <a:pt x="1" y="11983"/>
                    </a:lnTo>
                    <a:lnTo>
                      <a:pt x="225" y="11886"/>
                    </a:lnTo>
                    <a:lnTo>
                      <a:pt x="281" y="11862"/>
                    </a:lnTo>
                    <a:lnTo>
                      <a:pt x="336" y="11836"/>
                    </a:lnTo>
                    <a:lnTo>
                      <a:pt x="446" y="11784"/>
                    </a:lnTo>
                    <a:cubicBezTo>
                      <a:pt x="483" y="11766"/>
                      <a:pt x="520" y="11749"/>
                      <a:pt x="556" y="11730"/>
                    </a:cubicBezTo>
                    <a:lnTo>
                      <a:pt x="665" y="11674"/>
                    </a:lnTo>
                    <a:lnTo>
                      <a:pt x="774" y="11619"/>
                    </a:lnTo>
                    <a:cubicBezTo>
                      <a:pt x="792" y="11609"/>
                      <a:pt x="810" y="11600"/>
                      <a:pt x="828" y="11590"/>
                    </a:cubicBezTo>
                    <a:lnTo>
                      <a:pt x="881" y="11560"/>
                    </a:lnTo>
                    <a:cubicBezTo>
                      <a:pt x="952" y="11521"/>
                      <a:pt x="1023" y="11481"/>
                      <a:pt x="1094" y="11440"/>
                    </a:cubicBezTo>
                    <a:lnTo>
                      <a:pt x="1304" y="11315"/>
                    </a:lnTo>
                    <a:cubicBezTo>
                      <a:pt x="1321" y="11303"/>
                      <a:pt x="1339" y="11294"/>
                      <a:pt x="1356" y="11282"/>
                    </a:cubicBezTo>
                    <a:lnTo>
                      <a:pt x="1407" y="11249"/>
                    </a:lnTo>
                    <a:lnTo>
                      <a:pt x="1511" y="11184"/>
                    </a:lnTo>
                    <a:lnTo>
                      <a:pt x="1614" y="11117"/>
                    </a:lnTo>
                    <a:lnTo>
                      <a:pt x="1715" y="11048"/>
                    </a:lnTo>
                    <a:lnTo>
                      <a:pt x="1815" y="10979"/>
                    </a:lnTo>
                    <a:lnTo>
                      <a:pt x="1866" y="10945"/>
                    </a:lnTo>
                    <a:lnTo>
                      <a:pt x="1916" y="10909"/>
                    </a:lnTo>
                    <a:lnTo>
                      <a:pt x="2114" y="10766"/>
                    </a:lnTo>
                    <a:cubicBezTo>
                      <a:pt x="2244" y="10667"/>
                      <a:pt x="2374" y="10569"/>
                      <a:pt x="2501" y="10465"/>
                    </a:cubicBezTo>
                    <a:cubicBezTo>
                      <a:pt x="2756" y="10261"/>
                      <a:pt x="3002" y="10047"/>
                      <a:pt x="3241" y="9824"/>
                    </a:cubicBezTo>
                    <a:lnTo>
                      <a:pt x="3331" y="9741"/>
                    </a:lnTo>
                    <a:lnTo>
                      <a:pt x="3420" y="9657"/>
                    </a:lnTo>
                    <a:lnTo>
                      <a:pt x="3508" y="9573"/>
                    </a:lnTo>
                    <a:cubicBezTo>
                      <a:pt x="3538" y="9544"/>
                      <a:pt x="3568" y="9516"/>
                      <a:pt x="3596" y="9487"/>
                    </a:cubicBezTo>
                    <a:lnTo>
                      <a:pt x="3769" y="9314"/>
                    </a:lnTo>
                    <a:cubicBezTo>
                      <a:pt x="3826" y="9256"/>
                      <a:pt x="3883" y="9197"/>
                      <a:pt x="3940" y="9138"/>
                    </a:cubicBezTo>
                    <a:cubicBezTo>
                      <a:pt x="3996" y="9080"/>
                      <a:pt x="4051" y="9019"/>
                      <a:pt x="4107" y="8960"/>
                    </a:cubicBezTo>
                    <a:cubicBezTo>
                      <a:pt x="4163" y="8900"/>
                      <a:pt x="4219" y="8840"/>
                      <a:pt x="4273" y="8780"/>
                    </a:cubicBezTo>
                    <a:lnTo>
                      <a:pt x="4437" y="8598"/>
                    </a:lnTo>
                    <a:lnTo>
                      <a:pt x="4598" y="8413"/>
                    </a:lnTo>
                    <a:cubicBezTo>
                      <a:pt x="5024" y="7918"/>
                      <a:pt x="5425" y="7403"/>
                      <a:pt x="5808" y="6875"/>
                    </a:cubicBezTo>
                    <a:cubicBezTo>
                      <a:pt x="5998" y="6609"/>
                      <a:pt x="6183" y="6341"/>
                      <a:pt x="6363" y="6070"/>
                    </a:cubicBezTo>
                    <a:cubicBezTo>
                      <a:pt x="6544" y="5798"/>
                      <a:pt x="6720" y="5525"/>
                      <a:pt x="6892" y="5247"/>
                    </a:cubicBezTo>
                    <a:cubicBezTo>
                      <a:pt x="7063" y="4970"/>
                      <a:pt x="7229" y="4689"/>
                      <a:pt x="7391" y="4406"/>
                    </a:cubicBezTo>
                    <a:cubicBezTo>
                      <a:pt x="7432" y="4336"/>
                      <a:pt x="7472" y="4265"/>
                      <a:pt x="7512" y="4194"/>
                    </a:cubicBezTo>
                    <a:cubicBezTo>
                      <a:pt x="7553" y="4124"/>
                      <a:pt x="7593" y="4053"/>
                      <a:pt x="7631" y="3981"/>
                    </a:cubicBezTo>
                    <a:cubicBezTo>
                      <a:pt x="7711" y="3839"/>
                      <a:pt x="7787" y="3695"/>
                      <a:pt x="7864" y="3552"/>
                    </a:cubicBezTo>
                    <a:cubicBezTo>
                      <a:pt x="8017" y="3264"/>
                      <a:pt x="8168" y="2975"/>
                      <a:pt x="8312" y="2683"/>
                    </a:cubicBezTo>
                    <a:cubicBezTo>
                      <a:pt x="8456" y="2391"/>
                      <a:pt x="8597" y="2098"/>
                      <a:pt x="8734" y="1802"/>
                    </a:cubicBezTo>
                    <a:cubicBezTo>
                      <a:pt x="8868" y="1506"/>
                      <a:pt x="9001" y="1209"/>
                      <a:pt x="9127" y="909"/>
                    </a:cubicBezTo>
                    <a:cubicBezTo>
                      <a:pt x="9190" y="759"/>
                      <a:pt x="9252" y="608"/>
                      <a:pt x="9312" y="457"/>
                    </a:cubicBezTo>
                    <a:cubicBezTo>
                      <a:pt x="9371" y="305"/>
                      <a:pt x="9430" y="154"/>
                      <a:pt x="9486" y="1"/>
                    </a:cubicBezTo>
                    <a:close/>
                  </a:path>
                </a:pathLst>
              </a:custGeom>
              <a:solidFill>
                <a:srgbClr val="71341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75" name="Google Shape;1575;p42"/>
              <p:cNvSpPr/>
              <p:nvPr/>
            </p:nvSpPr>
            <p:spPr>
              <a:xfrm>
                <a:off x="3979849" y="1132512"/>
                <a:ext cx="242343" cy="285576"/>
              </a:xfrm>
              <a:custGeom>
                <a:avLst/>
                <a:gdLst/>
                <a:ahLst/>
                <a:cxnLst/>
                <a:rect l="l" t="t" r="r" b="b"/>
                <a:pathLst>
                  <a:path w="5768" h="6797" extrusionOk="0">
                    <a:moveTo>
                      <a:pt x="5767" y="0"/>
                    </a:moveTo>
                    <a:cubicBezTo>
                      <a:pt x="5564" y="315"/>
                      <a:pt x="5359" y="629"/>
                      <a:pt x="5149" y="940"/>
                    </a:cubicBezTo>
                    <a:cubicBezTo>
                      <a:pt x="5045" y="1095"/>
                      <a:pt x="4940" y="1250"/>
                      <a:pt x="4834" y="1404"/>
                    </a:cubicBezTo>
                    <a:cubicBezTo>
                      <a:pt x="4727" y="1558"/>
                      <a:pt x="4622" y="1712"/>
                      <a:pt x="4514" y="1866"/>
                    </a:cubicBezTo>
                    <a:cubicBezTo>
                      <a:pt x="4084" y="2478"/>
                      <a:pt x="3642" y="3081"/>
                      <a:pt x="3178" y="3667"/>
                    </a:cubicBezTo>
                    <a:cubicBezTo>
                      <a:pt x="2716" y="4253"/>
                      <a:pt x="2232" y="4823"/>
                      <a:pt x="1712" y="5359"/>
                    </a:cubicBezTo>
                    <a:cubicBezTo>
                      <a:pt x="1648" y="5427"/>
                      <a:pt x="1582" y="5492"/>
                      <a:pt x="1516" y="5559"/>
                    </a:cubicBezTo>
                    <a:lnTo>
                      <a:pt x="1416" y="5655"/>
                    </a:lnTo>
                    <a:lnTo>
                      <a:pt x="1315" y="5752"/>
                    </a:lnTo>
                    <a:cubicBezTo>
                      <a:pt x="1180" y="5882"/>
                      <a:pt x="1042" y="6006"/>
                      <a:pt x="900" y="6128"/>
                    </a:cubicBezTo>
                    <a:cubicBezTo>
                      <a:pt x="617" y="6371"/>
                      <a:pt x="318" y="6597"/>
                      <a:pt x="0" y="6797"/>
                    </a:cubicBezTo>
                    <a:cubicBezTo>
                      <a:pt x="337" y="6631"/>
                      <a:pt x="653" y="6421"/>
                      <a:pt x="954" y="6194"/>
                    </a:cubicBezTo>
                    <a:cubicBezTo>
                      <a:pt x="1103" y="6080"/>
                      <a:pt x="1249" y="5960"/>
                      <a:pt x="1392" y="5837"/>
                    </a:cubicBezTo>
                    <a:cubicBezTo>
                      <a:pt x="1535" y="5715"/>
                      <a:pt x="1672" y="5587"/>
                      <a:pt x="1809" y="5456"/>
                    </a:cubicBezTo>
                    <a:cubicBezTo>
                      <a:pt x="1878" y="5391"/>
                      <a:pt x="1944" y="5325"/>
                      <a:pt x="2011" y="5259"/>
                    </a:cubicBezTo>
                    <a:cubicBezTo>
                      <a:pt x="2077" y="5192"/>
                      <a:pt x="2143" y="5125"/>
                      <a:pt x="2208" y="5057"/>
                    </a:cubicBezTo>
                    <a:cubicBezTo>
                      <a:pt x="2339" y="4920"/>
                      <a:pt x="2466" y="4782"/>
                      <a:pt x="2592" y="4642"/>
                    </a:cubicBezTo>
                    <a:cubicBezTo>
                      <a:pt x="2841" y="4361"/>
                      <a:pt x="3082" y="4071"/>
                      <a:pt x="3316" y="3776"/>
                    </a:cubicBezTo>
                    <a:cubicBezTo>
                      <a:pt x="3782" y="3185"/>
                      <a:pt x="4218" y="2572"/>
                      <a:pt x="4627" y="1942"/>
                    </a:cubicBezTo>
                    <a:cubicBezTo>
                      <a:pt x="4729" y="1784"/>
                      <a:pt x="4830" y="1626"/>
                      <a:pt x="4929" y="1466"/>
                    </a:cubicBezTo>
                    <a:cubicBezTo>
                      <a:pt x="5028" y="1306"/>
                      <a:pt x="5126" y="1147"/>
                      <a:pt x="5222" y="985"/>
                    </a:cubicBezTo>
                    <a:cubicBezTo>
                      <a:pt x="5411" y="661"/>
                      <a:pt x="5597" y="335"/>
                      <a:pt x="5767" y="0"/>
                    </a:cubicBezTo>
                    <a:close/>
                  </a:path>
                </a:pathLst>
              </a:custGeom>
              <a:solidFill>
                <a:srgbClr val="713417"/>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76" name="Google Shape;1576;p42"/>
              <p:cNvSpPr/>
              <p:nvPr/>
            </p:nvSpPr>
            <p:spPr>
              <a:xfrm>
                <a:off x="3762510" y="1239690"/>
                <a:ext cx="288391" cy="581236"/>
              </a:xfrm>
              <a:custGeom>
                <a:avLst/>
                <a:gdLst/>
                <a:ahLst/>
                <a:cxnLst/>
                <a:rect l="l" t="t" r="r" b="b"/>
                <a:pathLst>
                  <a:path w="6864" h="13834" extrusionOk="0">
                    <a:moveTo>
                      <a:pt x="1422" y="0"/>
                    </a:moveTo>
                    <a:cubicBezTo>
                      <a:pt x="1422" y="0"/>
                      <a:pt x="1" y="5954"/>
                      <a:pt x="1" y="6886"/>
                    </a:cubicBezTo>
                    <a:cubicBezTo>
                      <a:pt x="1" y="8791"/>
                      <a:pt x="4987" y="12960"/>
                      <a:pt x="5977" y="13834"/>
                    </a:cubicBezTo>
                    <a:cubicBezTo>
                      <a:pt x="6824" y="13240"/>
                      <a:pt x="6864" y="13160"/>
                      <a:pt x="6823" y="13160"/>
                    </a:cubicBezTo>
                    <a:cubicBezTo>
                      <a:pt x="6807" y="13160"/>
                      <a:pt x="6781" y="13171"/>
                      <a:pt x="6781" y="13171"/>
                    </a:cubicBezTo>
                    <a:cubicBezTo>
                      <a:pt x="6781" y="13171"/>
                      <a:pt x="4112" y="8781"/>
                      <a:pt x="2817" y="6723"/>
                    </a:cubicBezTo>
                    <a:cubicBezTo>
                      <a:pt x="2445" y="6132"/>
                      <a:pt x="4435" y="2270"/>
                      <a:pt x="4919" y="543"/>
                    </a:cubicBezTo>
                    <a:lnTo>
                      <a:pt x="1422" y="0"/>
                    </a:ln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77" name="Google Shape;1577;p42"/>
              <p:cNvSpPr/>
              <p:nvPr/>
            </p:nvSpPr>
            <p:spPr>
              <a:xfrm>
                <a:off x="4067616" y="1035796"/>
                <a:ext cx="85080" cy="56846"/>
              </a:xfrm>
              <a:custGeom>
                <a:avLst/>
                <a:gdLst/>
                <a:ahLst/>
                <a:cxnLst/>
                <a:rect l="l" t="t" r="r" b="b"/>
                <a:pathLst>
                  <a:path w="2025" h="1353" extrusionOk="0">
                    <a:moveTo>
                      <a:pt x="1" y="1"/>
                    </a:moveTo>
                    <a:lnTo>
                      <a:pt x="1" y="1"/>
                    </a:lnTo>
                    <a:cubicBezTo>
                      <a:pt x="263" y="1062"/>
                      <a:pt x="1354" y="1352"/>
                      <a:pt x="2011" y="1352"/>
                    </a:cubicBezTo>
                    <a:lnTo>
                      <a:pt x="2011" y="1349"/>
                    </a:lnTo>
                    <a:cubicBezTo>
                      <a:pt x="1995" y="1108"/>
                      <a:pt x="2007" y="802"/>
                      <a:pt x="2023" y="547"/>
                    </a:cubicBezTo>
                    <a:cubicBezTo>
                      <a:pt x="2025" y="517"/>
                      <a:pt x="2025" y="502"/>
                      <a:pt x="2025" y="502"/>
                    </a:cubicBezTo>
                    <a:lnTo>
                      <a:pt x="2025" y="502"/>
                    </a:lnTo>
                    <a:cubicBezTo>
                      <a:pt x="2025" y="502"/>
                      <a:pt x="1904" y="517"/>
                      <a:pt x="1712" y="517"/>
                    </a:cubicBezTo>
                    <a:cubicBezTo>
                      <a:pt x="1303" y="517"/>
                      <a:pt x="572" y="446"/>
                      <a:pt x="1" y="1"/>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78" name="Google Shape;1578;p42"/>
              <p:cNvSpPr/>
              <p:nvPr/>
            </p:nvSpPr>
            <p:spPr>
              <a:xfrm>
                <a:off x="4012115" y="1787761"/>
                <a:ext cx="97811" cy="110457"/>
              </a:xfrm>
              <a:custGeom>
                <a:avLst/>
                <a:gdLst/>
                <a:ahLst/>
                <a:cxnLst/>
                <a:rect l="l" t="t" r="r" b="b"/>
                <a:pathLst>
                  <a:path w="2328" h="2629" extrusionOk="0">
                    <a:moveTo>
                      <a:pt x="754" y="0"/>
                    </a:moveTo>
                    <a:lnTo>
                      <a:pt x="1" y="668"/>
                    </a:lnTo>
                    <a:cubicBezTo>
                      <a:pt x="1" y="668"/>
                      <a:pt x="181" y="1316"/>
                      <a:pt x="444" y="1652"/>
                    </a:cubicBezTo>
                    <a:cubicBezTo>
                      <a:pt x="706" y="1988"/>
                      <a:pt x="1082" y="2501"/>
                      <a:pt x="1736" y="2572"/>
                    </a:cubicBezTo>
                    <a:cubicBezTo>
                      <a:pt x="1737" y="2563"/>
                      <a:pt x="1743" y="2560"/>
                      <a:pt x="1752" y="2560"/>
                    </a:cubicBezTo>
                    <a:cubicBezTo>
                      <a:pt x="1793" y="2560"/>
                      <a:pt x="1900" y="2628"/>
                      <a:pt x="1981" y="2628"/>
                    </a:cubicBezTo>
                    <a:cubicBezTo>
                      <a:pt x="2010" y="2628"/>
                      <a:pt x="2035" y="2620"/>
                      <a:pt x="2053" y="2597"/>
                    </a:cubicBezTo>
                    <a:cubicBezTo>
                      <a:pt x="2059" y="2590"/>
                      <a:pt x="2068" y="2587"/>
                      <a:pt x="2078" y="2587"/>
                    </a:cubicBezTo>
                    <a:cubicBezTo>
                      <a:pt x="2120" y="2587"/>
                      <a:pt x="2193" y="2629"/>
                      <a:pt x="2237" y="2629"/>
                    </a:cubicBezTo>
                    <a:cubicBezTo>
                      <a:pt x="2255" y="2629"/>
                      <a:pt x="2268" y="2622"/>
                      <a:pt x="2272" y="2602"/>
                    </a:cubicBezTo>
                    <a:cubicBezTo>
                      <a:pt x="2285" y="2537"/>
                      <a:pt x="2223" y="2502"/>
                      <a:pt x="2216" y="2412"/>
                    </a:cubicBezTo>
                    <a:lnTo>
                      <a:pt x="2216" y="2412"/>
                    </a:lnTo>
                    <a:cubicBezTo>
                      <a:pt x="2245" y="2450"/>
                      <a:pt x="2274" y="2476"/>
                      <a:pt x="2295" y="2476"/>
                    </a:cubicBezTo>
                    <a:cubicBezTo>
                      <a:pt x="2316" y="2476"/>
                      <a:pt x="2328" y="2450"/>
                      <a:pt x="2322" y="2384"/>
                    </a:cubicBezTo>
                    <a:cubicBezTo>
                      <a:pt x="2289" y="2024"/>
                      <a:pt x="2053" y="1432"/>
                      <a:pt x="1988" y="1317"/>
                    </a:cubicBezTo>
                    <a:cubicBezTo>
                      <a:pt x="1752" y="901"/>
                      <a:pt x="754" y="0"/>
                      <a:pt x="754" y="0"/>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79" name="Google Shape;1579;p42"/>
              <p:cNvSpPr/>
              <p:nvPr/>
            </p:nvSpPr>
            <p:spPr>
              <a:xfrm>
                <a:off x="4043794" y="1787761"/>
                <a:ext cx="61216" cy="65207"/>
              </a:xfrm>
              <a:custGeom>
                <a:avLst/>
                <a:gdLst/>
                <a:ahLst/>
                <a:cxnLst/>
                <a:rect l="l" t="t" r="r" b="b"/>
                <a:pathLst>
                  <a:path w="1457" h="1552" extrusionOk="0">
                    <a:moveTo>
                      <a:pt x="0" y="0"/>
                    </a:moveTo>
                    <a:lnTo>
                      <a:pt x="804" y="1132"/>
                    </a:lnTo>
                    <a:cubicBezTo>
                      <a:pt x="804" y="1132"/>
                      <a:pt x="1114" y="1552"/>
                      <a:pt x="1274" y="1552"/>
                    </a:cubicBezTo>
                    <a:cubicBezTo>
                      <a:pt x="1298" y="1552"/>
                      <a:pt x="1319" y="1543"/>
                      <a:pt x="1334" y="1522"/>
                    </a:cubicBezTo>
                    <a:cubicBezTo>
                      <a:pt x="1457" y="1359"/>
                      <a:pt x="1342" y="1015"/>
                      <a:pt x="994" y="651"/>
                    </a:cubicBezTo>
                    <a:cubicBezTo>
                      <a:pt x="786" y="435"/>
                      <a:pt x="0" y="0"/>
                      <a:pt x="0" y="0"/>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80" name="Google Shape;1580;p42"/>
              <p:cNvSpPr/>
              <p:nvPr/>
            </p:nvSpPr>
            <p:spPr>
              <a:xfrm>
                <a:off x="4030769" y="1857168"/>
                <a:ext cx="55124" cy="39536"/>
              </a:xfrm>
              <a:custGeom>
                <a:avLst/>
                <a:gdLst/>
                <a:ahLst/>
                <a:cxnLst/>
                <a:rect l="l" t="t" r="r" b="b"/>
                <a:pathLst>
                  <a:path w="1312" h="941" extrusionOk="0">
                    <a:moveTo>
                      <a:pt x="1271" y="914"/>
                    </a:moveTo>
                    <a:cubicBezTo>
                      <a:pt x="1271" y="915"/>
                      <a:pt x="1271" y="915"/>
                      <a:pt x="1271" y="915"/>
                    </a:cubicBezTo>
                    <a:cubicBezTo>
                      <a:pt x="1271" y="915"/>
                      <a:pt x="1271" y="915"/>
                      <a:pt x="1271" y="915"/>
                    </a:cubicBezTo>
                    <a:lnTo>
                      <a:pt x="1271" y="915"/>
                    </a:lnTo>
                    <a:cubicBezTo>
                      <a:pt x="1271" y="915"/>
                      <a:pt x="1271" y="915"/>
                      <a:pt x="1271" y="915"/>
                    </a:cubicBezTo>
                    <a:cubicBezTo>
                      <a:pt x="1271" y="915"/>
                      <a:pt x="1271" y="915"/>
                      <a:pt x="1271" y="914"/>
                    </a:cubicBezTo>
                    <a:close/>
                    <a:moveTo>
                      <a:pt x="0" y="0"/>
                    </a:moveTo>
                    <a:lnTo>
                      <a:pt x="0" y="0"/>
                    </a:lnTo>
                    <a:cubicBezTo>
                      <a:pt x="31" y="60"/>
                      <a:pt x="67" y="118"/>
                      <a:pt x="105" y="174"/>
                    </a:cubicBezTo>
                    <a:cubicBezTo>
                      <a:pt x="143" y="230"/>
                      <a:pt x="184" y="284"/>
                      <a:pt x="227" y="336"/>
                    </a:cubicBezTo>
                    <a:cubicBezTo>
                      <a:pt x="314" y="441"/>
                      <a:pt x="410" y="538"/>
                      <a:pt x="517" y="624"/>
                    </a:cubicBezTo>
                    <a:cubicBezTo>
                      <a:pt x="624" y="708"/>
                      <a:pt x="741" y="782"/>
                      <a:pt x="866" y="837"/>
                    </a:cubicBezTo>
                    <a:cubicBezTo>
                      <a:pt x="992" y="892"/>
                      <a:pt x="1127" y="926"/>
                      <a:pt x="1264" y="939"/>
                    </a:cubicBezTo>
                    <a:lnTo>
                      <a:pt x="1262" y="939"/>
                    </a:lnTo>
                    <a:cubicBezTo>
                      <a:pt x="1268" y="940"/>
                      <a:pt x="1273" y="940"/>
                      <a:pt x="1282" y="940"/>
                    </a:cubicBezTo>
                    <a:cubicBezTo>
                      <a:pt x="1284" y="940"/>
                      <a:pt x="1285" y="940"/>
                      <a:pt x="1289" y="940"/>
                    </a:cubicBezTo>
                    <a:lnTo>
                      <a:pt x="1293" y="939"/>
                    </a:lnTo>
                    <a:cubicBezTo>
                      <a:pt x="1295" y="938"/>
                      <a:pt x="1297" y="937"/>
                      <a:pt x="1299" y="935"/>
                    </a:cubicBezTo>
                    <a:cubicBezTo>
                      <a:pt x="1302" y="934"/>
                      <a:pt x="1307" y="928"/>
                      <a:pt x="1310" y="924"/>
                    </a:cubicBezTo>
                    <a:cubicBezTo>
                      <a:pt x="1311" y="921"/>
                      <a:pt x="1312" y="919"/>
                      <a:pt x="1312" y="916"/>
                    </a:cubicBezTo>
                    <a:cubicBezTo>
                      <a:pt x="1312" y="913"/>
                      <a:pt x="1312" y="912"/>
                      <a:pt x="1312" y="910"/>
                    </a:cubicBezTo>
                    <a:cubicBezTo>
                      <a:pt x="1311" y="906"/>
                      <a:pt x="1310" y="903"/>
                      <a:pt x="1310" y="901"/>
                    </a:cubicBezTo>
                    <a:cubicBezTo>
                      <a:pt x="1309" y="899"/>
                      <a:pt x="1307" y="897"/>
                      <a:pt x="1306" y="895"/>
                    </a:cubicBezTo>
                    <a:cubicBezTo>
                      <a:pt x="1305" y="892"/>
                      <a:pt x="1303" y="889"/>
                      <a:pt x="1301" y="886"/>
                    </a:cubicBezTo>
                    <a:cubicBezTo>
                      <a:pt x="1298" y="881"/>
                      <a:pt x="1294" y="877"/>
                      <a:pt x="1291" y="872"/>
                    </a:cubicBezTo>
                    <a:cubicBezTo>
                      <a:pt x="1276" y="856"/>
                      <a:pt x="1261" y="842"/>
                      <a:pt x="1245" y="828"/>
                    </a:cubicBezTo>
                    <a:cubicBezTo>
                      <a:pt x="1215" y="800"/>
                      <a:pt x="1183" y="773"/>
                      <a:pt x="1153" y="746"/>
                    </a:cubicBezTo>
                    <a:cubicBezTo>
                      <a:pt x="1090" y="693"/>
                      <a:pt x="1027" y="640"/>
                      <a:pt x="966" y="586"/>
                    </a:cubicBezTo>
                    <a:cubicBezTo>
                      <a:pt x="905" y="532"/>
                      <a:pt x="844" y="477"/>
                      <a:pt x="787" y="418"/>
                    </a:cubicBezTo>
                    <a:cubicBezTo>
                      <a:pt x="730" y="360"/>
                      <a:pt x="676" y="299"/>
                      <a:pt x="632" y="229"/>
                    </a:cubicBezTo>
                    <a:lnTo>
                      <a:pt x="632" y="229"/>
                    </a:lnTo>
                    <a:cubicBezTo>
                      <a:pt x="669" y="302"/>
                      <a:pt x="721" y="368"/>
                      <a:pt x="775" y="430"/>
                    </a:cubicBezTo>
                    <a:cubicBezTo>
                      <a:pt x="829" y="493"/>
                      <a:pt x="887" y="550"/>
                      <a:pt x="947" y="608"/>
                    </a:cubicBezTo>
                    <a:cubicBezTo>
                      <a:pt x="1006" y="665"/>
                      <a:pt x="1067" y="719"/>
                      <a:pt x="1128" y="774"/>
                    </a:cubicBezTo>
                    <a:cubicBezTo>
                      <a:pt x="1159" y="801"/>
                      <a:pt x="1189" y="829"/>
                      <a:pt x="1218" y="857"/>
                    </a:cubicBezTo>
                    <a:cubicBezTo>
                      <a:pt x="1232" y="870"/>
                      <a:pt x="1246" y="883"/>
                      <a:pt x="1258" y="896"/>
                    </a:cubicBezTo>
                    <a:lnTo>
                      <a:pt x="1258" y="896"/>
                    </a:lnTo>
                    <a:lnTo>
                      <a:pt x="1218" y="891"/>
                    </a:lnTo>
                    <a:lnTo>
                      <a:pt x="1194" y="888"/>
                    </a:lnTo>
                    <a:lnTo>
                      <a:pt x="1168" y="883"/>
                    </a:lnTo>
                    <a:cubicBezTo>
                      <a:pt x="1153" y="880"/>
                      <a:pt x="1136" y="878"/>
                      <a:pt x="1120" y="874"/>
                    </a:cubicBezTo>
                    <a:lnTo>
                      <a:pt x="1072" y="862"/>
                    </a:lnTo>
                    <a:cubicBezTo>
                      <a:pt x="1008" y="844"/>
                      <a:pt x="944" y="823"/>
                      <a:pt x="884" y="796"/>
                    </a:cubicBezTo>
                    <a:lnTo>
                      <a:pt x="860" y="787"/>
                    </a:lnTo>
                    <a:lnTo>
                      <a:pt x="838" y="776"/>
                    </a:lnTo>
                    <a:cubicBezTo>
                      <a:pt x="823" y="769"/>
                      <a:pt x="808" y="762"/>
                      <a:pt x="793" y="754"/>
                    </a:cubicBezTo>
                    <a:cubicBezTo>
                      <a:pt x="764" y="739"/>
                      <a:pt x="734" y="723"/>
                      <a:pt x="706" y="706"/>
                    </a:cubicBezTo>
                    <a:cubicBezTo>
                      <a:pt x="649" y="672"/>
                      <a:pt x="593" y="634"/>
                      <a:pt x="541" y="593"/>
                    </a:cubicBezTo>
                    <a:cubicBezTo>
                      <a:pt x="487" y="552"/>
                      <a:pt x="436" y="509"/>
                      <a:pt x="387" y="464"/>
                    </a:cubicBezTo>
                    <a:cubicBezTo>
                      <a:pt x="338" y="417"/>
                      <a:pt x="291" y="370"/>
                      <a:pt x="246" y="321"/>
                    </a:cubicBezTo>
                    <a:cubicBezTo>
                      <a:pt x="156" y="220"/>
                      <a:pt x="72" y="114"/>
                      <a:pt x="0" y="0"/>
                    </a:cubicBezTo>
                    <a:close/>
                  </a:path>
                </a:pathLst>
              </a:custGeom>
              <a:solidFill>
                <a:srgbClr val="7C48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81" name="Google Shape;1581;p42"/>
              <p:cNvSpPr/>
              <p:nvPr/>
            </p:nvSpPr>
            <p:spPr>
              <a:xfrm>
                <a:off x="4070094" y="1863092"/>
                <a:ext cx="29074" cy="35923"/>
              </a:xfrm>
              <a:custGeom>
                <a:avLst/>
                <a:gdLst/>
                <a:ahLst/>
                <a:cxnLst/>
                <a:rect l="l" t="t" r="r" b="b"/>
                <a:pathLst>
                  <a:path w="692" h="855" extrusionOk="0">
                    <a:moveTo>
                      <a:pt x="0" y="1"/>
                    </a:moveTo>
                    <a:cubicBezTo>
                      <a:pt x="15" y="42"/>
                      <a:pt x="39" y="82"/>
                      <a:pt x="64" y="119"/>
                    </a:cubicBezTo>
                    <a:cubicBezTo>
                      <a:pt x="89" y="157"/>
                      <a:pt x="116" y="193"/>
                      <a:pt x="144" y="228"/>
                    </a:cubicBezTo>
                    <a:cubicBezTo>
                      <a:pt x="201" y="298"/>
                      <a:pt x="261" y="365"/>
                      <a:pt x="322" y="431"/>
                    </a:cubicBezTo>
                    <a:lnTo>
                      <a:pt x="507" y="627"/>
                    </a:lnTo>
                    <a:cubicBezTo>
                      <a:pt x="536" y="659"/>
                      <a:pt x="567" y="692"/>
                      <a:pt x="596" y="726"/>
                    </a:cubicBezTo>
                    <a:cubicBezTo>
                      <a:pt x="610" y="743"/>
                      <a:pt x="624" y="759"/>
                      <a:pt x="636" y="777"/>
                    </a:cubicBezTo>
                    <a:cubicBezTo>
                      <a:pt x="642" y="786"/>
                      <a:pt x="647" y="794"/>
                      <a:pt x="652" y="803"/>
                    </a:cubicBezTo>
                    <a:cubicBezTo>
                      <a:pt x="653" y="807"/>
                      <a:pt x="654" y="811"/>
                      <a:pt x="655" y="814"/>
                    </a:cubicBezTo>
                    <a:lnTo>
                      <a:pt x="655" y="814"/>
                    </a:lnTo>
                    <a:cubicBezTo>
                      <a:pt x="644" y="820"/>
                      <a:pt x="629" y="822"/>
                      <a:pt x="614" y="822"/>
                    </a:cubicBezTo>
                    <a:cubicBezTo>
                      <a:pt x="602" y="822"/>
                      <a:pt x="589" y="821"/>
                      <a:pt x="576" y="819"/>
                    </a:cubicBezTo>
                    <a:cubicBezTo>
                      <a:pt x="546" y="813"/>
                      <a:pt x="515" y="804"/>
                      <a:pt x="486" y="793"/>
                    </a:cubicBezTo>
                    <a:cubicBezTo>
                      <a:pt x="455" y="782"/>
                      <a:pt x="425" y="770"/>
                      <a:pt x="396" y="756"/>
                    </a:cubicBezTo>
                    <a:cubicBezTo>
                      <a:pt x="367" y="743"/>
                      <a:pt x="337" y="729"/>
                      <a:pt x="308" y="713"/>
                    </a:cubicBezTo>
                    <a:lnTo>
                      <a:pt x="308" y="713"/>
                    </a:lnTo>
                    <a:cubicBezTo>
                      <a:pt x="335" y="732"/>
                      <a:pt x="363" y="751"/>
                      <a:pt x="390" y="767"/>
                    </a:cubicBezTo>
                    <a:cubicBezTo>
                      <a:pt x="418" y="784"/>
                      <a:pt x="447" y="799"/>
                      <a:pt x="477" y="813"/>
                    </a:cubicBezTo>
                    <a:cubicBezTo>
                      <a:pt x="507" y="827"/>
                      <a:pt x="538" y="840"/>
                      <a:pt x="570" y="847"/>
                    </a:cubicBezTo>
                    <a:cubicBezTo>
                      <a:pt x="587" y="852"/>
                      <a:pt x="604" y="854"/>
                      <a:pt x="622" y="854"/>
                    </a:cubicBezTo>
                    <a:cubicBezTo>
                      <a:pt x="640" y="854"/>
                      <a:pt x="659" y="852"/>
                      <a:pt x="678" y="842"/>
                    </a:cubicBezTo>
                    <a:lnTo>
                      <a:pt x="679" y="841"/>
                    </a:lnTo>
                    <a:lnTo>
                      <a:pt x="680" y="841"/>
                    </a:lnTo>
                    <a:cubicBezTo>
                      <a:pt x="682" y="838"/>
                      <a:pt x="685" y="836"/>
                      <a:pt x="686" y="833"/>
                    </a:cubicBezTo>
                    <a:cubicBezTo>
                      <a:pt x="688" y="830"/>
                      <a:pt x="689" y="827"/>
                      <a:pt x="690" y="824"/>
                    </a:cubicBezTo>
                    <a:cubicBezTo>
                      <a:pt x="691" y="821"/>
                      <a:pt x="691" y="819"/>
                      <a:pt x="692" y="816"/>
                    </a:cubicBezTo>
                    <a:lnTo>
                      <a:pt x="691" y="809"/>
                    </a:lnTo>
                    <a:cubicBezTo>
                      <a:pt x="690" y="801"/>
                      <a:pt x="687" y="794"/>
                      <a:pt x="685" y="788"/>
                    </a:cubicBezTo>
                    <a:cubicBezTo>
                      <a:pt x="679" y="776"/>
                      <a:pt x="673" y="766"/>
                      <a:pt x="667" y="756"/>
                    </a:cubicBezTo>
                    <a:cubicBezTo>
                      <a:pt x="654" y="736"/>
                      <a:pt x="641" y="718"/>
                      <a:pt x="626" y="700"/>
                    </a:cubicBezTo>
                    <a:cubicBezTo>
                      <a:pt x="598" y="664"/>
                      <a:pt x="568" y="631"/>
                      <a:pt x="537" y="598"/>
                    </a:cubicBezTo>
                    <a:cubicBezTo>
                      <a:pt x="477" y="531"/>
                      <a:pt x="414" y="467"/>
                      <a:pt x="352" y="403"/>
                    </a:cubicBezTo>
                    <a:lnTo>
                      <a:pt x="259" y="306"/>
                    </a:lnTo>
                    <a:cubicBezTo>
                      <a:pt x="227" y="275"/>
                      <a:pt x="197" y="242"/>
                      <a:pt x="166" y="209"/>
                    </a:cubicBezTo>
                    <a:cubicBezTo>
                      <a:pt x="136" y="177"/>
                      <a:pt x="106" y="144"/>
                      <a:pt x="77" y="110"/>
                    </a:cubicBezTo>
                    <a:cubicBezTo>
                      <a:pt x="49" y="75"/>
                      <a:pt x="21" y="40"/>
                      <a:pt x="0" y="1"/>
                    </a:cubicBezTo>
                    <a:close/>
                  </a:path>
                </a:pathLst>
              </a:custGeom>
              <a:solidFill>
                <a:srgbClr val="7C48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82" name="Google Shape;1582;p42"/>
              <p:cNvSpPr/>
              <p:nvPr/>
            </p:nvSpPr>
            <p:spPr>
              <a:xfrm>
                <a:off x="4082909" y="1857925"/>
                <a:ext cx="25461" cy="40755"/>
              </a:xfrm>
              <a:custGeom>
                <a:avLst/>
                <a:gdLst/>
                <a:ahLst/>
                <a:cxnLst/>
                <a:rect l="l" t="t" r="r" b="b"/>
                <a:pathLst>
                  <a:path w="606" h="970" extrusionOk="0">
                    <a:moveTo>
                      <a:pt x="1" y="0"/>
                    </a:moveTo>
                    <a:lnTo>
                      <a:pt x="1" y="0"/>
                    </a:lnTo>
                    <a:cubicBezTo>
                      <a:pt x="37" y="48"/>
                      <a:pt x="72" y="99"/>
                      <a:pt x="106" y="148"/>
                    </a:cubicBezTo>
                    <a:lnTo>
                      <a:pt x="210" y="298"/>
                    </a:lnTo>
                    <a:cubicBezTo>
                      <a:pt x="244" y="348"/>
                      <a:pt x="279" y="398"/>
                      <a:pt x="312" y="448"/>
                    </a:cubicBezTo>
                    <a:cubicBezTo>
                      <a:pt x="347" y="498"/>
                      <a:pt x="380" y="549"/>
                      <a:pt x="412" y="599"/>
                    </a:cubicBezTo>
                    <a:cubicBezTo>
                      <a:pt x="445" y="650"/>
                      <a:pt x="477" y="702"/>
                      <a:pt x="505" y="754"/>
                    </a:cubicBezTo>
                    <a:cubicBezTo>
                      <a:pt x="520" y="780"/>
                      <a:pt x="534" y="807"/>
                      <a:pt x="546" y="833"/>
                    </a:cubicBezTo>
                    <a:cubicBezTo>
                      <a:pt x="558" y="860"/>
                      <a:pt x="570" y="888"/>
                      <a:pt x="573" y="914"/>
                    </a:cubicBezTo>
                    <a:cubicBezTo>
                      <a:pt x="573" y="920"/>
                      <a:pt x="572" y="925"/>
                      <a:pt x="571" y="929"/>
                    </a:cubicBezTo>
                    <a:cubicBezTo>
                      <a:pt x="569" y="932"/>
                      <a:pt x="569" y="934"/>
                      <a:pt x="565" y="935"/>
                    </a:cubicBezTo>
                    <a:cubicBezTo>
                      <a:pt x="553" y="937"/>
                      <a:pt x="538" y="941"/>
                      <a:pt x="525" y="941"/>
                    </a:cubicBezTo>
                    <a:cubicBezTo>
                      <a:pt x="523" y="941"/>
                      <a:pt x="521" y="941"/>
                      <a:pt x="519" y="941"/>
                    </a:cubicBezTo>
                    <a:cubicBezTo>
                      <a:pt x="492" y="941"/>
                      <a:pt x="466" y="935"/>
                      <a:pt x="441" y="924"/>
                    </a:cubicBezTo>
                    <a:cubicBezTo>
                      <a:pt x="386" y="903"/>
                      <a:pt x="337" y="865"/>
                      <a:pt x="294" y="822"/>
                    </a:cubicBezTo>
                    <a:lnTo>
                      <a:pt x="294" y="822"/>
                    </a:lnTo>
                    <a:cubicBezTo>
                      <a:pt x="330" y="872"/>
                      <a:pt x="375" y="915"/>
                      <a:pt x="432" y="944"/>
                    </a:cubicBezTo>
                    <a:cubicBezTo>
                      <a:pt x="460" y="958"/>
                      <a:pt x="491" y="968"/>
                      <a:pt x="524" y="970"/>
                    </a:cubicBezTo>
                    <a:cubicBezTo>
                      <a:pt x="526" y="970"/>
                      <a:pt x="528" y="970"/>
                      <a:pt x="530" y="970"/>
                    </a:cubicBezTo>
                    <a:cubicBezTo>
                      <a:pt x="545" y="970"/>
                      <a:pt x="558" y="968"/>
                      <a:pt x="574" y="965"/>
                    </a:cubicBezTo>
                    <a:cubicBezTo>
                      <a:pt x="585" y="963"/>
                      <a:pt x="596" y="953"/>
                      <a:pt x="601" y="943"/>
                    </a:cubicBezTo>
                    <a:cubicBezTo>
                      <a:pt x="605" y="932"/>
                      <a:pt x="606" y="922"/>
                      <a:pt x="606" y="913"/>
                    </a:cubicBezTo>
                    <a:cubicBezTo>
                      <a:pt x="605" y="877"/>
                      <a:pt x="593" y="848"/>
                      <a:pt x="581" y="819"/>
                    </a:cubicBezTo>
                    <a:cubicBezTo>
                      <a:pt x="569" y="790"/>
                      <a:pt x="556" y="762"/>
                      <a:pt x="542" y="735"/>
                    </a:cubicBezTo>
                    <a:cubicBezTo>
                      <a:pt x="513" y="681"/>
                      <a:pt x="482" y="628"/>
                      <a:pt x="449" y="576"/>
                    </a:cubicBezTo>
                    <a:cubicBezTo>
                      <a:pt x="383" y="474"/>
                      <a:pt x="312" y="374"/>
                      <a:pt x="238" y="278"/>
                    </a:cubicBezTo>
                    <a:cubicBezTo>
                      <a:pt x="201" y="229"/>
                      <a:pt x="163" y="182"/>
                      <a:pt x="124" y="136"/>
                    </a:cubicBezTo>
                    <a:cubicBezTo>
                      <a:pt x="84" y="90"/>
                      <a:pt x="45" y="42"/>
                      <a:pt x="1" y="0"/>
                    </a:cubicBezTo>
                    <a:close/>
                  </a:path>
                </a:pathLst>
              </a:custGeom>
              <a:solidFill>
                <a:srgbClr val="7C48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83" name="Google Shape;1583;p42"/>
              <p:cNvSpPr/>
              <p:nvPr/>
            </p:nvSpPr>
            <p:spPr>
              <a:xfrm>
                <a:off x="4093118" y="1841077"/>
                <a:ext cx="17646" cy="50838"/>
              </a:xfrm>
              <a:custGeom>
                <a:avLst/>
                <a:gdLst/>
                <a:ahLst/>
                <a:cxnLst/>
                <a:rect l="l" t="t" r="r" b="b"/>
                <a:pathLst>
                  <a:path w="420" h="1210" extrusionOk="0">
                    <a:moveTo>
                      <a:pt x="1" y="1"/>
                    </a:moveTo>
                    <a:lnTo>
                      <a:pt x="1" y="1"/>
                    </a:lnTo>
                    <a:cubicBezTo>
                      <a:pt x="10" y="12"/>
                      <a:pt x="20" y="24"/>
                      <a:pt x="28" y="36"/>
                    </a:cubicBezTo>
                    <a:lnTo>
                      <a:pt x="40" y="56"/>
                    </a:lnTo>
                    <a:lnTo>
                      <a:pt x="51" y="75"/>
                    </a:lnTo>
                    <a:cubicBezTo>
                      <a:pt x="65" y="101"/>
                      <a:pt x="79" y="128"/>
                      <a:pt x="91" y="155"/>
                    </a:cubicBezTo>
                    <a:cubicBezTo>
                      <a:pt x="118" y="209"/>
                      <a:pt x="140" y="265"/>
                      <a:pt x="163" y="321"/>
                    </a:cubicBezTo>
                    <a:cubicBezTo>
                      <a:pt x="185" y="377"/>
                      <a:pt x="207" y="433"/>
                      <a:pt x="226" y="490"/>
                    </a:cubicBezTo>
                    <a:cubicBezTo>
                      <a:pt x="247" y="546"/>
                      <a:pt x="266" y="603"/>
                      <a:pt x="284" y="661"/>
                    </a:cubicBezTo>
                    <a:cubicBezTo>
                      <a:pt x="303" y="718"/>
                      <a:pt x="321" y="775"/>
                      <a:pt x="337" y="833"/>
                    </a:cubicBezTo>
                    <a:cubicBezTo>
                      <a:pt x="353" y="890"/>
                      <a:pt x="367" y="949"/>
                      <a:pt x="379" y="1007"/>
                    </a:cubicBezTo>
                    <a:cubicBezTo>
                      <a:pt x="384" y="1036"/>
                      <a:pt x="388" y="1066"/>
                      <a:pt x="390" y="1095"/>
                    </a:cubicBezTo>
                    <a:cubicBezTo>
                      <a:pt x="391" y="1110"/>
                      <a:pt x="391" y="1124"/>
                      <a:pt x="390" y="1138"/>
                    </a:cubicBezTo>
                    <a:cubicBezTo>
                      <a:pt x="388" y="1152"/>
                      <a:pt x="386" y="1167"/>
                      <a:pt x="381" y="1178"/>
                    </a:cubicBezTo>
                    <a:cubicBezTo>
                      <a:pt x="377" y="1186"/>
                      <a:pt x="371" y="1191"/>
                      <a:pt x="363" y="1191"/>
                    </a:cubicBezTo>
                    <a:cubicBezTo>
                      <a:pt x="361" y="1191"/>
                      <a:pt x="358" y="1191"/>
                      <a:pt x="355" y="1190"/>
                    </a:cubicBezTo>
                    <a:cubicBezTo>
                      <a:pt x="343" y="1186"/>
                      <a:pt x="331" y="1177"/>
                      <a:pt x="319" y="1167"/>
                    </a:cubicBezTo>
                    <a:cubicBezTo>
                      <a:pt x="296" y="1149"/>
                      <a:pt x="276" y="1126"/>
                      <a:pt x="257" y="1103"/>
                    </a:cubicBezTo>
                    <a:lnTo>
                      <a:pt x="257" y="1103"/>
                    </a:lnTo>
                    <a:cubicBezTo>
                      <a:pt x="272" y="1129"/>
                      <a:pt x="290" y="1154"/>
                      <a:pt x="310" y="1177"/>
                    </a:cubicBezTo>
                    <a:cubicBezTo>
                      <a:pt x="321" y="1187"/>
                      <a:pt x="333" y="1199"/>
                      <a:pt x="349" y="1206"/>
                    </a:cubicBezTo>
                    <a:cubicBezTo>
                      <a:pt x="354" y="1207"/>
                      <a:pt x="360" y="1209"/>
                      <a:pt x="367" y="1209"/>
                    </a:cubicBezTo>
                    <a:cubicBezTo>
                      <a:pt x="370" y="1209"/>
                      <a:pt x="374" y="1209"/>
                      <a:pt x="378" y="1207"/>
                    </a:cubicBezTo>
                    <a:cubicBezTo>
                      <a:pt x="387" y="1204"/>
                      <a:pt x="395" y="1196"/>
                      <a:pt x="400" y="1188"/>
                    </a:cubicBezTo>
                    <a:cubicBezTo>
                      <a:pt x="409" y="1173"/>
                      <a:pt x="412" y="1157"/>
                      <a:pt x="414" y="1141"/>
                    </a:cubicBezTo>
                    <a:cubicBezTo>
                      <a:pt x="417" y="1125"/>
                      <a:pt x="418" y="1110"/>
                      <a:pt x="419" y="1095"/>
                    </a:cubicBezTo>
                    <a:cubicBezTo>
                      <a:pt x="420" y="1063"/>
                      <a:pt x="416" y="1032"/>
                      <a:pt x="413" y="1002"/>
                    </a:cubicBezTo>
                    <a:cubicBezTo>
                      <a:pt x="396" y="880"/>
                      <a:pt x="362" y="763"/>
                      <a:pt x="326" y="647"/>
                    </a:cubicBezTo>
                    <a:cubicBezTo>
                      <a:pt x="307" y="589"/>
                      <a:pt x="287" y="532"/>
                      <a:pt x="265" y="476"/>
                    </a:cubicBezTo>
                    <a:cubicBezTo>
                      <a:pt x="242" y="419"/>
                      <a:pt x="220" y="362"/>
                      <a:pt x="194" y="307"/>
                    </a:cubicBezTo>
                    <a:cubicBezTo>
                      <a:pt x="169" y="252"/>
                      <a:pt x="141" y="198"/>
                      <a:pt x="111" y="146"/>
                    </a:cubicBezTo>
                    <a:cubicBezTo>
                      <a:pt x="95" y="119"/>
                      <a:pt x="79" y="93"/>
                      <a:pt x="61" y="69"/>
                    </a:cubicBezTo>
                    <a:cubicBezTo>
                      <a:pt x="43" y="43"/>
                      <a:pt x="24" y="20"/>
                      <a:pt x="1" y="1"/>
                    </a:cubicBezTo>
                    <a:close/>
                  </a:path>
                </a:pathLst>
              </a:custGeom>
              <a:solidFill>
                <a:srgbClr val="7C48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84" name="Google Shape;1584;p42"/>
              <p:cNvSpPr/>
              <p:nvPr/>
            </p:nvSpPr>
            <p:spPr>
              <a:xfrm>
                <a:off x="4026778" y="1099279"/>
                <a:ext cx="15335" cy="15377"/>
              </a:xfrm>
              <a:custGeom>
                <a:avLst/>
                <a:gdLst/>
                <a:ahLst/>
                <a:cxnLst/>
                <a:rect l="l" t="t" r="r" b="b"/>
                <a:pathLst>
                  <a:path w="365" h="366" extrusionOk="0">
                    <a:moveTo>
                      <a:pt x="182" y="0"/>
                    </a:moveTo>
                    <a:cubicBezTo>
                      <a:pt x="82" y="0"/>
                      <a:pt x="0" y="82"/>
                      <a:pt x="0" y="183"/>
                    </a:cubicBezTo>
                    <a:cubicBezTo>
                      <a:pt x="0" y="284"/>
                      <a:pt x="82" y="365"/>
                      <a:pt x="182" y="365"/>
                    </a:cubicBezTo>
                    <a:cubicBezTo>
                      <a:pt x="284" y="365"/>
                      <a:pt x="365" y="284"/>
                      <a:pt x="365" y="183"/>
                    </a:cubicBezTo>
                    <a:cubicBezTo>
                      <a:pt x="365" y="82"/>
                      <a:pt x="284" y="0"/>
                      <a:pt x="182" y="0"/>
                    </a:cubicBezTo>
                    <a:close/>
                  </a:path>
                </a:pathLst>
              </a:custGeom>
              <a:solidFill>
                <a:srgbClr val="FFE8AC"/>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85" name="Google Shape;1585;p42"/>
              <p:cNvSpPr/>
              <p:nvPr/>
            </p:nvSpPr>
            <p:spPr>
              <a:xfrm>
                <a:off x="4054129" y="1115790"/>
                <a:ext cx="15377" cy="15335"/>
              </a:xfrm>
              <a:custGeom>
                <a:avLst/>
                <a:gdLst/>
                <a:ahLst/>
                <a:cxnLst/>
                <a:rect l="l" t="t" r="r" b="b"/>
                <a:pathLst>
                  <a:path w="366" h="365" extrusionOk="0">
                    <a:moveTo>
                      <a:pt x="183" y="0"/>
                    </a:moveTo>
                    <a:cubicBezTo>
                      <a:pt x="82" y="0"/>
                      <a:pt x="0" y="82"/>
                      <a:pt x="0" y="183"/>
                    </a:cubicBezTo>
                    <a:cubicBezTo>
                      <a:pt x="0" y="284"/>
                      <a:pt x="82" y="365"/>
                      <a:pt x="183" y="365"/>
                    </a:cubicBezTo>
                    <a:cubicBezTo>
                      <a:pt x="283" y="365"/>
                      <a:pt x="365" y="284"/>
                      <a:pt x="365" y="183"/>
                    </a:cubicBezTo>
                    <a:cubicBezTo>
                      <a:pt x="365" y="82"/>
                      <a:pt x="283" y="0"/>
                      <a:pt x="183" y="0"/>
                    </a:cubicBezTo>
                    <a:close/>
                  </a:path>
                </a:pathLst>
              </a:custGeom>
              <a:solidFill>
                <a:srgbClr val="FFE8AC"/>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86" name="Google Shape;1586;p42"/>
              <p:cNvSpPr/>
              <p:nvPr/>
            </p:nvSpPr>
            <p:spPr>
              <a:xfrm>
                <a:off x="4087446" y="1127050"/>
                <a:ext cx="15377" cy="15420"/>
              </a:xfrm>
              <a:custGeom>
                <a:avLst/>
                <a:gdLst/>
                <a:ahLst/>
                <a:cxnLst/>
                <a:rect l="l" t="t" r="r" b="b"/>
                <a:pathLst>
                  <a:path w="366" h="367" extrusionOk="0">
                    <a:moveTo>
                      <a:pt x="183" y="1"/>
                    </a:moveTo>
                    <a:cubicBezTo>
                      <a:pt x="81" y="1"/>
                      <a:pt x="0" y="83"/>
                      <a:pt x="0" y="184"/>
                    </a:cubicBezTo>
                    <a:cubicBezTo>
                      <a:pt x="0" y="285"/>
                      <a:pt x="81" y="367"/>
                      <a:pt x="183" y="367"/>
                    </a:cubicBezTo>
                    <a:cubicBezTo>
                      <a:pt x="283" y="367"/>
                      <a:pt x="365" y="285"/>
                      <a:pt x="365" y="184"/>
                    </a:cubicBezTo>
                    <a:cubicBezTo>
                      <a:pt x="365" y="83"/>
                      <a:pt x="283" y="1"/>
                      <a:pt x="183" y="1"/>
                    </a:cubicBezTo>
                    <a:close/>
                  </a:path>
                </a:pathLst>
              </a:custGeom>
              <a:solidFill>
                <a:srgbClr val="FFE8AC"/>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87" name="Google Shape;1587;p42"/>
              <p:cNvSpPr/>
              <p:nvPr/>
            </p:nvSpPr>
            <p:spPr>
              <a:xfrm>
                <a:off x="4125637" y="1122177"/>
                <a:ext cx="15377" cy="15377"/>
              </a:xfrm>
              <a:custGeom>
                <a:avLst/>
                <a:gdLst/>
                <a:ahLst/>
                <a:cxnLst/>
                <a:rect l="l" t="t" r="r" b="b"/>
                <a:pathLst>
                  <a:path w="366" h="366" extrusionOk="0">
                    <a:moveTo>
                      <a:pt x="183" y="1"/>
                    </a:moveTo>
                    <a:cubicBezTo>
                      <a:pt x="82" y="1"/>
                      <a:pt x="0" y="83"/>
                      <a:pt x="0" y="183"/>
                    </a:cubicBezTo>
                    <a:cubicBezTo>
                      <a:pt x="0" y="285"/>
                      <a:pt x="82" y="366"/>
                      <a:pt x="183" y="366"/>
                    </a:cubicBezTo>
                    <a:cubicBezTo>
                      <a:pt x="284" y="366"/>
                      <a:pt x="365" y="285"/>
                      <a:pt x="365" y="183"/>
                    </a:cubicBezTo>
                    <a:cubicBezTo>
                      <a:pt x="365" y="83"/>
                      <a:pt x="284" y="1"/>
                      <a:pt x="183" y="1"/>
                    </a:cubicBezTo>
                    <a:close/>
                  </a:path>
                </a:pathLst>
              </a:custGeom>
              <a:solidFill>
                <a:srgbClr val="FFE8AC"/>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88" name="Google Shape;1588;p42"/>
              <p:cNvSpPr/>
              <p:nvPr/>
            </p:nvSpPr>
            <p:spPr>
              <a:xfrm>
                <a:off x="4152652" y="1104321"/>
                <a:ext cx="15377" cy="15377"/>
              </a:xfrm>
              <a:custGeom>
                <a:avLst/>
                <a:gdLst/>
                <a:ahLst/>
                <a:cxnLst/>
                <a:rect l="l" t="t" r="r" b="b"/>
                <a:pathLst>
                  <a:path w="366" h="366" extrusionOk="0">
                    <a:moveTo>
                      <a:pt x="183" y="1"/>
                    </a:moveTo>
                    <a:cubicBezTo>
                      <a:pt x="83" y="1"/>
                      <a:pt x="1" y="82"/>
                      <a:pt x="1" y="183"/>
                    </a:cubicBezTo>
                    <a:cubicBezTo>
                      <a:pt x="1" y="284"/>
                      <a:pt x="83" y="366"/>
                      <a:pt x="183" y="366"/>
                    </a:cubicBezTo>
                    <a:cubicBezTo>
                      <a:pt x="284" y="366"/>
                      <a:pt x="366" y="284"/>
                      <a:pt x="366" y="183"/>
                    </a:cubicBezTo>
                    <a:cubicBezTo>
                      <a:pt x="366" y="82"/>
                      <a:pt x="284" y="1"/>
                      <a:pt x="183" y="1"/>
                    </a:cubicBezTo>
                    <a:close/>
                  </a:path>
                </a:pathLst>
              </a:custGeom>
              <a:solidFill>
                <a:srgbClr val="FFE8AC"/>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89" name="Google Shape;1589;p42"/>
              <p:cNvSpPr/>
              <p:nvPr/>
            </p:nvSpPr>
            <p:spPr>
              <a:xfrm>
                <a:off x="4043626" y="1114614"/>
                <a:ext cx="5042" cy="5000"/>
              </a:xfrm>
              <a:custGeom>
                <a:avLst/>
                <a:gdLst/>
                <a:ahLst/>
                <a:cxnLst/>
                <a:rect l="l" t="t" r="r" b="b"/>
                <a:pathLst>
                  <a:path w="120" h="119" extrusionOk="0">
                    <a:moveTo>
                      <a:pt x="60" y="0"/>
                    </a:moveTo>
                    <a:cubicBezTo>
                      <a:pt x="28" y="0"/>
                      <a:pt x="1" y="27"/>
                      <a:pt x="1" y="59"/>
                    </a:cubicBezTo>
                    <a:cubicBezTo>
                      <a:pt x="1" y="93"/>
                      <a:pt x="28" y="119"/>
                      <a:pt x="60" y="119"/>
                    </a:cubicBezTo>
                    <a:cubicBezTo>
                      <a:pt x="93" y="119"/>
                      <a:pt x="119" y="93"/>
                      <a:pt x="119" y="59"/>
                    </a:cubicBezTo>
                    <a:cubicBezTo>
                      <a:pt x="119" y="27"/>
                      <a:pt x="93" y="0"/>
                      <a:pt x="60" y="0"/>
                    </a:cubicBezTo>
                    <a:close/>
                  </a:path>
                </a:pathLst>
              </a:custGeom>
              <a:solidFill>
                <a:srgbClr val="FFE8AC"/>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90" name="Google Shape;1590;p42"/>
              <p:cNvSpPr/>
              <p:nvPr/>
            </p:nvSpPr>
            <p:spPr>
              <a:xfrm>
                <a:off x="4075388" y="1127933"/>
                <a:ext cx="5042" cy="5000"/>
              </a:xfrm>
              <a:custGeom>
                <a:avLst/>
                <a:gdLst/>
                <a:ahLst/>
                <a:cxnLst/>
                <a:rect l="l" t="t" r="r" b="b"/>
                <a:pathLst>
                  <a:path w="120" h="119" extrusionOk="0">
                    <a:moveTo>
                      <a:pt x="60" y="0"/>
                    </a:moveTo>
                    <a:cubicBezTo>
                      <a:pt x="27" y="0"/>
                      <a:pt x="1" y="26"/>
                      <a:pt x="1" y="59"/>
                    </a:cubicBezTo>
                    <a:cubicBezTo>
                      <a:pt x="1" y="92"/>
                      <a:pt x="27" y="119"/>
                      <a:pt x="60" y="119"/>
                    </a:cubicBezTo>
                    <a:cubicBezTo>
                      <a:pt x="92" y="119"/>
                      <a:pt x="120" y="92"/>
                      <a:pt x="120" y="59"/>
                    </a:cubicBezTo>
                    <a:cubicBezTo>
                      <a:pt x="120" y="26"/>
                      <a:pt x="92" y="0"/>
                      <a:pt x="60" y="0"/>
                    </a:cubicBezTo>
                    <a:close/>
                  </a:path>
                </a:pathLst>
              </a:custGeom>
              <a:solidFill>
                <a:srgbClr val="FFE8AC"/>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91" name="Google Shape;1591;p42"/>
              <p:cNvSpPr/>
              <p:nvPr/>
            </p:nvSpPr>
            <p:spPr>
              <a:xfrm>
                <a:off x="4112066" y="1131126"/>
                <a:ext cx="5042" cy="5000"/>
              </a:xfrm>
              <a:custGeom>
                <a:avLst/>
                <a:gdLst/>
                <a:ahLst/>
                <a:cxnLst/>
                <a:rect l="l" t="t" r="r" b="b"/>
                <a:pathLst>
                  <a:path w="120" h="119" extrusionOk="0">
                    <a:moveTo>
                      <a:pt x="60" y="0"/>
                    </a:moveTo>
                    <a:cubicBezTo>
                      <a:pt x="27" y="0"/>
                      <a:pt x="1" y="27"/>
                      <a:pt x="1" y="59"/>
                    </a:cubicBezTo>
                    <a:cubicBezTo>
                      <a:pt x="1" y="93"/>
                      <a:pt x="27" y="119"/>
                      <a:pt x="60" y="119"/>
                    </a:cubicBezTo>
                    <a:cubicBezTo>
                      <a:pt x="93" y="119"/>
                      <a:pt x="120" y="93"/>
                      <a:pt x="120" y="59"/>
                    </a:cubicBezTo>
                    <a:cubicBezTo>
                      <a:pt x="120" y="27"/>
                      <a:pt x="93" y="0"/>
                      <a:pt x="60" y="0"/>
                    </a:cubicBezTo>
                    <a:close/>
                  </a:path>
                </a:pathLst>
              </a:custGeom>
              <a:solidFill>
                <a:srgbClr val="FFE8AC"/>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92" name="Google Shape;1592;p42"/>
              <p:cNvSpPr/>
              <p:nvPr/>
            </p:nvSpPr>
            <p:spPr>
              <a:xfrm>
                <a:off x="4145005" y="1118942"/>
                <a:ext cx="5042" cy="5042"/>
              </a:xfrm>
              <a:custGeom>
                <a:avLst/>
                <a:gdLst/>
                <a:ahLst/>
                <a:cxnLst/>
                <a:rect l="l" t="t" r="r" b="b"/>
                <a:pathLst>
                  <a:path w="120" h="120" extrusionOk="0">
                    <a:moveTo>
                      <a:pt x="60" y="1"/>
                    </a:moveTo>
                    <a:cubicBezTo>
                      <a:pt x="28" y="1"/>
                      <a:pt x="1" y="27"/>
                      <a:pt x="1" y="60"/>
                    </a:cubicBezTo>
                    <a:cubicBezTo>
                      <a:pt x="1" y="93"/>
                      <a:pt x="28" y="120"/>
                      <a:pt x="60" y="120"/>
                    </a:cubicBezTo>
                    <a:cubicBezTo>
                      <a:pt x="94" y="120"/>
                      <a:pt x="120" y="93"/>
                      <a:pt x="120" y="60"/>
                    </a:cubicBezTo>
                    <a:cubicBezTo>
                      <a:pt x="120" y="27"/>
                      <a:pt x="94" y="1"/>
                      <a:pt x="60" y="1"/>
                    </a:cubicBezTo>
                    <a:close/>
                  </a:path>
                </a:pathLst>
              </a:custGeom>
              <a:solidFill>
                <a:srgbClr val="FFE8AC"/>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93" name="Google Shape;1593;p42"/>
              <p:cNvSpPr/>
              <p:nvPr/>
            </p:nvSpPr>
            <p:spPr>
              <a:xfrm>
                <a:off x="3861201" y="2568801"/>
                <a:ext cx="18697" cy="747027"/>
              </a:xfrm>
              <a:custGeom>
                <a:avLst/>
                <a:gdLst/>
                <a:ahLst/>
                <a:cxnLst/>
                <a:rect l="l" t="t" r="r" b="b"/>
                <a:pathLst>
                  <a:path w="445" h="17780" extrusionOk="0">
                    <a:moveTo>
                      <a:pt x="444" y="0"/>
                    </a:moveTo>
                    <a:lnTo>
                      <a:pt x="393" y="554"/>
                    </a:lnTo>
                    <a:cubicBezTo>
                      <a:pt x="376" y="738"/>
                      <a:pt x="359" y="923"/>
                      <a:pt x="344" y="1107"/>
                    </a:cubicBezTo>
                    <a:lnTo>
                      <a:pt x="303" y="1662"/>
                    </a:lnTo>
                    <a:lnTo>
                      <a:pt x="263" y="2217"/>
                    </a:lnTo>
                    <a:lnTo>
                      <a:pt x="197" y="3327"/>
                    </a:lnTo>
                    <a:cubicBezTo>
                      <a:pt x="178" y="3697"/>
                      <a:pt x="161" y="4068"/>
                      <a:pt x="144" y="4438"/>
                    </a:cubicBezTo>
                    <a:cubicBezTo>
                      <a:pt x="128" y="4808"/>
                      <a:pt x="114" y="5179"/>
                      <a:pt x="101" y="5550"/>
                    </a:cubicBezTo>
                    <a:cubicBezTo>
                      <a:pt x="93" y="5735"/>
                      <a:pt x="89" y="5920"/>
                      <a:pt x="83" y="6105"/>
                    </a:cubicBezTo>
                    <a:lnTo>
                      <a:pt x="66" y="6661"/>
                    </a:lnTo>
                    <a:lnTo>
                      <a:pt x="58" y="6939"/>
                    </a:lnTo>
                    <a:lnTo>
                      <a:pt x="52" y="7217"/>
                    </a:lnTo>
                    <a:lnTo>
                      <a:pt x="41" y="7773"/>
                    </a:lnTo>
                    <a:cubicBezTo>
                      <a:pt x="32" y="8144"/>
                      <a:pt x="27" y="8514"/>
                      <a:pt x="21" y="8885"/>
                    </a:cubicBezTo>
                    <a:lnTo>
                      <a:pt x="14" y="9441"/>
                    </a:lnTo>
                    <a:lnTo>
                      <a:pt x="9" y="9997"/>
                    </a:lnTo>
                    <a:lnTo>
                      <a:pt x="4" y="10553"/>
                    </a:lnTo>
                    <a:lnTo>
                      <a:pt x="1" y="11109"/>
                    </a:lnTo>
                    <a:lnTo>
                      <a:pt x="1" y="11665"/>
                    </a:lnTo>
                    <a:lnTo>
                      <a:pt x="1" y="12220"/>
                    </a:lnTo>
                    <a:lnTo>
                      <a:pt x="1" y="12777"/>
                    </a:lnTo>
                    <a:lnTo>
                      <a:pt x="5" y="13333"/>
                    </a:lnTo>
                    <a:cubicBezTo>
                      <a:pt x="14" y="14815"/>
                      <a:pt x="35" y="16298"/>
                      <a:pt x="73" y="17780"/>
                    </a:cubicBezTo>
                    <a:cubicBezTo>
                      <a:pt x="109" y="16297"/>
                      <a:pt x="125" y="14815"/>
                      <a:pt x="141" y="13333"/>
                    </a:cubicBezTo>
                    <a:cubicBezTo>
                      <a:pt x="152" y="12592"/>
                      <a:pt x="156" y="11851"/>
                      <a:pt x="166" y="11110"/>
                    </a:cubicBezTo>
                    <a:lnTo>
                      <a:pt x="180" y="9998"/>
                    </a:lnTo>
                    <a:lnTo>
                      <a:pt x="187" y="9443"/>
                    </a:lnTo>
                    <a:lnTo>
                      <a:pt x="195" y="8888"/>
                    </a:lnTo>
                    <a:cubicBezTo>
                      <a:pt x="203" y="8146"/>
                      <a:pt x="217" y="7406"/>
                      <a:pt x="231" y="6665"/>
                    </a:cubicBezTo>
                    <a:lnTo>
                      <a:pt x="242" y="6109"/>
                    </a:lnTo>
                    <a:cubicBezTo>
                      <a:pt x="245" y="5924"/>
                      <a:pt x="248" y="5739"/>
                      <a:pt x="253" y="5554"/>
                    </a:cubicBezTo>
                    <a:lnTo>
                      <a:pt x="279" y="4443"/>
                    </a:lnTo>
                    <a:cubicBezTo>
                      <a:pt x="318" y="2962"/>
                      <a:pt x="369" y="1481"/>
                      <a:pt x="444" y="0"/>
                    </a:cubicBezTo>
                    <a:close/>
                  </a:path>
                </a:pathLst>
              </a:custGeom>
              <a:solidFill>
                <a:srgbClr val="2F2F44"/>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94" name="Google Shape;1594;p42"/>
              <p:cNvSpPr/>
              <p:nvPr/>
            </p:nvSpPr>
            <p:spPr>
              <a:xfrm>
                <a:off x="4267644" y="2326128"/>
                <a:ext cx="67308" cy="974874"/>
              </a:xfrm>
              <a:custGeom>
                <a:avLst/>
                <a:gdLst/>
                <a:ahLst/>
                <a:cxnLst/>
                <a:rect l="l" t="t" r="r" b="b"/>
                <a:pathLst>
                  <a:path w="1602" h="23203" extrusionOk="0">
                    <a:moveTo>
                      <a:pt x="1" y="0"/>
                    </a:moveTo>
                    <a:lnTo>
                      <a:pt x="89" y="721"/>
                    </a:lnTo>
                    <a:lnTo>
                      <a:pt x="134" y="1083"/>
                    </a:lnTo>
                    <a:lnTo>
                      <a:pt x="156" y="1263"/>
                    </a:lnTo>
                    <a:lnTo>
                      <a:pt x="168" y="1353"/>
                    </a:lnTo>
                    <a:lnTo>
                      <a:pt x="177" y="1444"/>
                    </a:lnTo>
                    <a:cubicBezTo>
                      <a:pt x="229" y="1926"/>
                      <a:pt x="285" y="2407"/>
                      <a:pt x="334" y="2889"/>
                    </a:cubicBezTo>
                    <a:lnTo>
                      <a:pt x="477" y="4336"/>
                    </a:lnTo>
                    <a:lnTo>
                      <a:pt x="607" y="5784"/>
                    </a:lnTo>
                    <a:cubicBezTo>
                      <a:pt x="686" y="6750"/>
                      <a:pt x="769" y="7715"/>
                      <a:pt x="838" y="8683"/>
                    </a:cubicBezTo>
                    <a:lnTo>
                      <a:pt x="893" y="9407"/>
                    </a:lnTo>
                    <a:lnTo>
                      <a:pt x="944" y="10132"/>
                    </a:lnTo>
                    <a:cubicBezTo>
                      <a:pt x="978" y="10616"/>
                      <a:pt x="1013" y="11100"/>
                      <a:pt x="1043" y="11583"/>
                    </a:cubicBezTo>
                    <a:lnTo>
                      <a:pt x="1091" y="12309"/>
                    </a:lnTo>
                    <a:cubicBezTo>
                      <a:pt x="1106" y="12551"/>
                      <a:pt x="1123" y="12792"/>
                      <a:pt x="1136" y="13034"/>
                    </a:cubicBezTo>
                    <a:lnTo>
                      <a:pt x="1223" y="14486"/>
                    </a:lnTo>
                    <a:lnTo>
                      <a:pt x="1304" y="15937"/>
                    </a:lnTo>
                    <a:lnTo>
                      <a:pt x="1379" y="17389"/>
                    </a:lnTo>
                    <a:cubicBezTo>
                      <a:pt x="1403" y="17873"/>
                      <a:pt x="1422" y="18357"/>
                      <a:pt x="1447" y="18842"/>
                    </a:cubicBezTo>
                    <a:cubicBezTo>
                      <a:pt x="1453" y="18963"/>
                      <a:pt x="1457" y="19084"/>
                      <a:pt x="1462" y="19205"/>
                    </a:cubicBezTo>
                    <a:lnTo>
                      <a:pt x="1476" y="19568"/>
                    </a:lnTo>
                    <a:lnTo>
                      <a:pt x="1505" y="20295"/>
                    </a:lnTo>
                    <a:lnTo>
                      <a:pt x="1530" y="21021"/>
                    </a:lnTo>
                    <a:lnTo>
                      <a:pt x="1542" y="21384"/>
                    </a:lnTo>
                    <a:lnTo>
                      <a:pt x="1551" y="21747"/>
                    </a:lnTo>
                    <a:lnTo>
                      <a:pt x="1559" y="22112"/>
                    </a:lnTo>
                    <a:lnTo>
                      <a:pt x="1563" y="22293"/>
                    </a:lnTo>
                    <a:cubicBezTo>
                      <a:pt x="1565" y="22353"/>
                      <a:pt x="1566" y="22414"/>
                      <a:pt x="1566" y="22475"/>
                    </a:cubicBezTo>
                    <a:lnTo>
                      <a:pt x="1573" y="23202"/>
                    </a:lnTo>
                    <a:lnTo>
                      <a:pt x="1593" y="22475"/>
                    </a:lnTo>
                    <a:cubicBezTo>
                      <a:pt x="1594" y="22414"/>
                      <a:pt x="1595" y="22353"/>
                      <a:pt x="1595" y="22293"/>
                    </a:cubicBezTo>
                    <a:lnTo>
                      <a:pt x="1596" y="22111"/>
                    </a:lnTo>
                    <a:lnTo>
                      <a:pt x="1599" y="21747"/>
                    </a:lnTo>
                    <a:cubicBezTo>
                      <a:pt x="1600" y="21626"/>
                      <a:pt x="1601" y="21505"/>
                      <a:pt x="1600" y="21383"/>
                    </a:cubicBezTo>
                    <a:lnTo>
                      <a:pt x="1598" y="21020"/>
                    </a:lnTo>
                    <a:lnTo>
                      <a:pt x="1592" y="20292"/>
                    </a:lnTo>
                    <a:lnTo>
                      <a:pt x="1577" y="19565"/>
                    </a:lnTo>
                    <a:lnTo>
                      <a:pt x="1569" y="19201"/>
                    </a:lnTo>
                    <a:cubicBezTo>
                      <a:pt x="1566" y="19080"/>
                      <a:pt x="1565" y="18959"/>
                      <a:pt x="1561" y="18837"/>
                    </a:cubicBezTo>
                    <a:lnTo>
                      <a:pt x="1538" y="18111"/>
                    </a:lnTo>
                    <a:lnTo>
                      <a:pt x="1527" y="17747"/>
                    </a:lnTo>
                    <a:cubicBezTo>
                      <a:pt x="1524" y="17625"/>
                      <a:pt x="1520" y="17505"/>
                      <a:pt x="1515" y="17384"/>
                    </a:cubicBezTo>
                    <a:lnTo>
                      <a:pt x="1487" y="16656"/>
                    </a:lnTo>
                    <a:cubicBezTo>
                      <a:pt x="1477" y="16414"/>
                      <a:pt x="1468" y="16172"/>
                      <a:pt x="1457" y="15930"/>
                    </a:cubicBezTo>
                    <a:lnTo>
                      <a:pt x="1388" y="14476"/>
                    </a:lnTo>
                    <a:cubicBezTo>
                      <a:pt x="1376" y="14234"/>
                      <a:pt x="1361" y="13992"/>
                      <a:pt x="1348" y="13750"/>
                    </a:cubicBezTo>
                    <a:lnTo>
                      <a:pt x="1306" y="13024"/>
                    </a:lnTo>
                    <a:cubicBezTo>
                      <a:pt x="1293" y="12781"/>
                      <a:pt x="1277" y="12539"/>
                      <a:pt x="1263" y="12298"/>
                    </a:cubicBezTo>
                    <a:lnTo>
                      <a:pt x="1216" y="11572"/>
                    </a:lnTo>
                    <a:cubicBezTo>
                      <a:pt x="1186" y="11087"/>
                      <a:pt x="1149" y="10604"/>
                      <a:pt x="1114" y="10120"/>
                    </a:cubicBezTo>
                    <a:lnTo>
                      <a:pt x="1062" y="9395"/>
                    </a:lnTo>
                    <a:cubicBezTo>
                      <a:pt x="1043" y="9153"/>
                      <a:pt x="1023" y="8912"/>
                      <a:pt x="1002" y="8670"/>
                    </a:cubicBezTo>
                    <a:lnTo>
                      <a:pt x="942" y="7945"/>
                    </a:lnTo>
                    <a:cubicBezTo>
                      <a:pt x="933" y="7824"/>
                      <a:pt x="923" y="7703"/>
                      <a:pt x="912" y="7583"/>
                    </a:cubicBezTo>
                    <a:lnTo>
                      <a:pt x="878" y="7220"/>
                    </a:lnTo>
                    <a:cubicBezTo>
                      <a:pt x="834" y="6737"/>
                      <a:pt x="791" y="6254"/>
                      <a:pt x="742" y="5772"/>
                    </a:cubicBezTo>
                    <a:lnTo>
                      <a:pt x="666" y="5048"/>
                    </a:lnTo>
                    <a:cubicBezTo>
                      <a:pt x="642" y="4807"/>
                      <a:pt x="616" y="4565"/>
                      <a:pt x="590" y="4324"/>
                    </a:cubicBezTo>
                    <a:lnTo>
                      <a:pt x="419" y="2879"/>
                    </a:lnTo>
                    <a:lnTo>
                      <a:pt x="409" y="2789"/>
                    </a:lnTo>
                    <a:lnTo>
                      <a:pt x="396" y="2699"/>
                    </a:lnTo>
                    <a:lnTo>
                      <a:pt x="372" y="2518"/>
                    </a:lnTo>
                    <a:lnTo>
                      <a:pt x="323" y="2158"/>
                    </a:lnTo>
                    <a:lnTo>
                      <a:pt x="225" y="1437"/>
                    </a:lnTo>
                    <a:cubicBezTo>
                      <a:pt x="155" y="957"/>
                      <a:pt x="77" y="479"/>
                      <a:pt x="1" y="0"/>
                    </a:cubicBezTo>
                    <a:close/>
                  </a:path>
                </a:pathLst>
              </a:custGeom>
              <a:solidFill>
                <a:srgbClr val="2F2F44"/>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95" name="Google Shape;1595;p42"/>
              <p:cNvSpPr/>
              <p:nvPr/>
            </p:nvSpPr>
            <p:spPr>
              <a:xfrm>
                <a:off x="4188784" y="2265586"/>
                <a:ext cx="47813" cy="745766"/>
              </a:xfrm>
              <a:custGeom>
                <a:avLst/>
                <a:gdLst/>
                <a:ahLst/>
                <a:cxnLst/>
                <a:rect l="l" t="t" r="r" b="b"/>
                <a:pathLst>
                  <a:path w="1138" h="17750" extrusionOk="0">
                    <a:moveTo>
                      <a:pt x="1" y="1"/>
                    </a:moveTo>
                    <a:lnTo>
                      <a:pt x="1" y="1"/>
                    </a:lnTo>
                    <a:cubicBezTo>
                      <a:pt x="123" y="1479"/>
                      <a:pt x="234" y="2956"/>
                      <a:pt x="338" y="4434"/>
                    </a:cubicBezTo>
                    <a:lnTo>
                      <a:pt x="414" y="5543"/>
                    </a:lnTo>
                    <a:lnTo>
                      <a:pt x="433" y="5821"/>
                    </a:lnTo>
                    <a:lnTo>
                      <a:pt x="451" y="6098"/>
                    </a:lnTo>
                    <a:lnTo>
                      <a:pt x="488" y="6653"/>
                    </a:lnTo>
                    <a:lnTo>
                      <a:pt x="560" y="7762"/>
                    </a:lnTo>
                    <a:lnTo>
                      <a:pt x="596" y="8316"/>
                    </a:lnTo>
                    <a:lnTo>
                      <a:pt x="629" y="8871"/>
                    </a:lnTo>
                    <a:lnTo>
                      <a:pt x="665" y="9426"/>
                    </a:lnTo>
                    <a:lnTo>
                      <a:pt x="699" y="9981"/>
                    </a:lnTo>
                    <a:lnTo>
                      <a:pt x="765" y="11090"/>
                    </a:lnTo>
                    <a:cubicBezTo>
                      <a:pt x="787" y="11460"/>
                      <a:pt x="811" y="11830"/>
                      <a:pt x="831" y="12200"/>
                    </a:cubicBezTo>
                    <a:lnTo>
                      <a:pt x="896" y="13310"/>
                    </a:lnTo>
                    <a:cubicBezTo>
                      <a:pt x="979" y="14789"/>
                      <a:pt x="1061" y="16269"/>
                      <a:pt x="1137" y="17750"/>
                    </a:cubicBezTo>
                    <a:lnTo>
                      <a:pt x="1135" y="17194"/>
                    </a:lnTo>
                    <a:cubicBezTo>
                      <a:pt x="1134" y="17008"/>
                      <a:pt x="1130" y="16823"/>
                      <a:pt x="1128" y="16638"/>
                    </a:cubicBezTo>
                    <a:lnTo>
                      <a:pt x="1118" y="16082"/>
                    </a:lnTo>
                    <a:lnTo>
                      <a:pt x="1105" y="15526"/>
                    </a:lnTo>
                    <a:cubicBezTo>
                      <a:pt x="1086" y="14785"/>
                      <a:pt x="1061" y="14043"/>
                      <a:pt x="1032" y="13303"/>
                    </a:cubicBezTo>
                    <a:cubicBezTo>
                      <a:pt x="1019" y="12933"/>
                      <a:pt x="1001" y="12562"/>
                      <a:pt x="984" y="12191"/>
                    </a:cubicBezTo>
                    <a:cubicBezTo>
                      <a:pt x="968" y="11821"/>
                      <a:pt x="948" y="11451"/>
                      <a:pt x="931" y="11081"/>
                    </a:cubicBezTo>
                    <a:cubicBezTo>
                      <a:pt x="912" y="10710"/>
                      <a:pt x="889" y="10340"/>
                      <a:pt x="869" y="9970"/>
                    </a:cubicBezTo>
                    <a:lnTo>
                      <a:pt x="837" y="9416"/>
                    </a:lnTo>
                    <a:lnTo>
                      <a:pt x="804" y="8860"/>
                    </a:lnTo>
                    <a:lnTo>
                      <a:pt x="768" y="8305"/>
                    </a:lnTo>
                    <a:lnTo>
                      <a:pt x="731" y="7751"/>
                    </a:lnTo>
                    <a:cubicBezTo>
                      <a:pt x="704" y="7380"/>
                      <a:pt x="681" y="7011"/>
                      <a:pt x="652" y="6641"/>
                    </a:cubicBezTo>
                    <a:cubicBezTo>
                      <a:pt x="596" y="5902"/>
                      <a:pt x="538" y="5163"/>
                      <a:pt x="473" y="4424"/>
                    </a:cubicBezTo>
                    <a:cubicBezTo>
                      <a:pt x="344" y="2947"/>
                      <a:pt x="194" y="1471"/>
                      <a:pt x="1" y="1"/>
                    </a:cubicBezTo>
                    <a:close/>
                  </a:path>
                </a:pathLst>
              </a:custGeom>
              <a:solidFill>
                <a:srgbClr val="2F2F44"/>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96" name="Google Shape;1596;p42"/>
              <p:cNvSpPr/>
              <p:nvPr/>
            </p:nvSpPr>
            <p:spPr>
              <a:xfrm>
                <a:off x="3776333" y="2301844"/>
                <a:ext cx="39074" cy="1016217"/>
              </a:xfrm>
              <a:custGeom>
                <a:avLst/>
                <a:gdLst/>
                <a:ahLst/>
                <a:cxnLst/>
                <a:rect l="l" t="t" r="r" b="b"/>
                <a:pathLst>
                  <a:path w="930" h="24187" extrusionOk="0">
                    <a:moveTo>
                      <a:pt x="929" y="0"/>
                    </a:moveTo>
                    <a:cubicBezTo>
                      <a:pt x="774" y="2012"/>
                      <a:pt x="645" y="4025"/>
                      <a:pt x="529" y="6040"/>
                    </a:cubicBezTo>
                    <a:lnTo>
                      <a:pt x="486" y="6795"/>
                    </a:lnTo>
                    <a:lnTo>
                      <a:pt x="445" y="7550"/>
                    </a:lnTo>
                    <a:lnTo>
                      <a:pt x="367" y="9062"/>
                    </a:lnTo>
                    <a:cubicBezTo>
                      <a:pt x="354" y="9313"/>
                      <a:pt x="342" y="9565"/>
                      <a:pt x="330" y="9817"/>
                    </a:cubicBezTo>
                    <a:lnTo>
                      <a:pt x="295" y="10573"/>
                    </a:lnTo>
                    <a:cubicBezTo>
                      <a:pt x="272" y="11077"/>
                      <a:pt x="248" y="11581"/>
                      <a:pt x="227" y="12084"/>
                    </a:cubicBezTo>
                    <a:lnTo>
                      <a:pt x="167" y="13597"/>
                    </a:lnTo>
                    <a:lnTo>
                      <a:pt x="115" y="15109"/>
                    </a:lnTo>
                    <a:cubicBezTo>
                      <a:pt x="96" y="15613"/>
                      <a:pt x="85" y="16117"/>
                      <a:pt x="70" y="16621"/>
                    </a:cubicBezTo>
                    <a:lnTo>
                      <a:pt x="49" y="17377"/>
                    </a:lnTo>
                    <a:cubicBezTo>
                      <a:pt x="46" y="17504"/>
                      <a:pt x="44" y="17630"/>
                      <a:pt x="41" y="17756"/>
                    </a:cubicBezTo>
                    <a:lnTo>
                      <a:pt x="35" y="18134"/>
                    </a:lnTo>
                    <a:lnTo>
                      <a:pt x="21" y="18891"/>
                    </a:lnTo>
                    <a:lnTo>
                      <a:pt x="14" y="19269"/>
                    </a:lnTo>
                    <a:cubicBezTo>
                      <a:pt x="13" y="19332"/>
                      <a:pt x="11" y="19395"/>
                      <a:pt x="11" y="19458"/>
                    </a:cubicBezTo>
                    <a:lnTo>
                      <a:pt x="10" y="19648"/>
                    </a:lnTo>
                    <a:lnTo>
                      <a:pt x="0" y="21161"/>
                    </a:lnTo>
                    <a:lnTo>
                      <a:pt x="12" y="22675"/>
                    </a:lnTo>
                    <a:cubicBezTo>
                      <a:pt x="21" y="23179"/>
                      <a:pt x="39" y="23683"/>
                      <a:pt x="55" y="24187"/>
                    </a:cubicBezTo>
                    <a:cubicBezTo>
                      <a:pt x="47" y="22169"/>
                      <a:pt x="106" y="20154"/>
                      <a:pt x="170" y="18138"/>
                    </a:cubicBezTo>
                    <a:cubicBezTo>
                      <a:pt x="186" y="17634"/>
                      <a:pt x="205" y="17130"/>
                      <a:pt x="223" y="16627"/>
                    </a:cubicBezTo>
                    <a:cubicBezTo>
                      <a:pt x="241" y="16123"/>
                      <a:pt x="258" y="15618"/>
                      <a:pt x="280" y="15114"/>
                    </a:cubicBezTo>
                    <a:lnTo>
                      <a:pt x="338" y="13603"/>
                    </a:lnTo>
                    <a:lnTo>
                      <a:pt x="402" y="12091"/>
                    </a:lnTo>
                    <a:cubicBezTo>
                      <a:pt x="421" y="11588"/>
                      <a:pt x="444" y="11084"/>
                      <a:pt x="466" y="10580"/>
                    </a:cubicBezTo>
                    <a:lnTo>
                      <a:pt x="532" y="9069"/>
                    </a:lnTo>
                    <a:lnTo>
                      <a:pt x="665" y="6046"/>
                    </a:lnTo>
                    <a:cubicBezTo>
                      <a:pt x="755" y="4032"/>
                      <a:pt x="845" y="2016"/>
                      <a:pt x="929" y="0"/>
                    </a:cubicBezTo>
                    <a:close/>
                  </a:path>
                </a:pathLst>
              </a:custGeom>
              <a:solidFill>
                <a:srgbClr val="2F2F44"/>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97" name="Google Shape;1597;p42"/>
              <p:cNvSpPr/>
              <p:nvPr/>
            </p:nvSpPr>
            <p:spPr>
              <a:xfrm>
                <a:off x="4118495" y="1044367"/>
                <a:ext cx="20251" cy="6134"/>
              </a:xfrm>
              <a:custGeom>
                <a:avLst/>
                <a:gdLst/>
                <a:ahLst/>
                <a:cxnLst/>
                <a:rect l="l" t="t" r="r" b="b"/>
                <a:pathLst>
                  <a:path w="482" h="146" extrusionOk="0">
                    <a:moveTo>
                      <a:pt x="1" y="1"/>
                    </a:moveTo>
                    <a:cubicBezTo>
                      <a:pt x="7" y="11"/>
                      <a:pt x="14" y="21"/>
                      <a:pt x="21" y="31"/>
                    </a:cubicBezTo>
                    <a:cubicBezTo>
                      <a:pt x="28" y="40"/>
                      <a:pt x="35" y="50"/>
                      <a:pt x="43" y="59"/>
                    </a:cubicBezTo>
                    <a:cubicBezTo>
                      <a:pt x="51" y="66"/>
                      <a:pt x="60" y="74"/>
                      <a:pt x="70" y="82"/>
                    </a:cubicBezTo>
                    <a:cubicBezTo>
                      <a:pt x="74" y="86"/>
                      <a:pt x="78" y="89"/>
                      <a:pt x="84" y="93"/>
                    </a:cubicBezTo>
                    <a:cubicBezTo>
                      <a:pt x="89" y="96"/>
                      <a:pt x="93" y="100"/>
                      <a:pt x="99" y="103"/>
                    </a:cubicBezTo>
                    <a:cubicBezTo>
                      <a:pt x="109" y="109"/>
                      <a:pt x="120" y="114"/>
                      <a:pt x="131" y="121"/>
                    </a:cubicBezTo>
                    <a:cubicBezTo>
                      <a:pt x="142" y="125"/>
                      <a:pt x="154" y="128"/>
                      <a:pt x="166" y="133"/>
                    </a:cubicBezTo>
                    <a:cubicBezTo>
                      <a:pt x="177" y="137"/>
                      <a:pt x="190" y="139"/>
                      <a:pt x="202" y="141"/>
                    </a:cubicBezTo>
                    <a:cubicBezTo>
                      <a:pt x="215" y="142"/>
                      <a:pt x="227" y="145"/>
                      <a:pt x="239" y="145"/>
                    </a:cubicBezTo>
                    <a:cubicBezTo>
                      <a:pt x="242" y="145"/>
                      <a:pt x="245" y="145"/>
                      <a:pt x="248" y="145"/>
                    </a:cubicBezTo>
                    <a:cubicBezTo>
                      <a:pt x="296" y="145"/>
                      <a:pt x="342" y="132"/>
                      <a:pt x="382" y="110"/>
                    </a:cubicBezTo>
                    <a:cubicBezTo>
                      <a:pt x="393" y="104"/>
                      <a:pt x="403" y="97"/>
                      <a:pt x="413" y="90"/>
                    </a:cubicBezTo>
                    <a:cubicBezTo>
                      <a:pt x="422" y="83"/>
                      <a:pt x="432" y="75"/>
                      <a:pt x="440" y="66"/>
                    </a:cubicBezTo>
                    <a:cubicBezTo>
                      <a:pt x="449" y="59"/>
                      <a:pt x="456" y="50"/>
                      <a:pt x="463" y="40"/>
                    </a:cubicBezTo>
                    <a:cubicBezTo>
                      <a:pt x="470" y="31"/>
                      <a:pt x="477" y="20"/>
                      <a:pt x="482" y="10"/>
                    </a:cubicBezTo>
                    <a:lnTo>
                      <a:pt x="482" y="10"/>
                    </a:lnTo>
                    <a:cubicBezTo>
                      <a:pt x="459" y="17"/>
                      <a:pt x="439" y="24"/>
                      <a:pt x="418" y="31"/>
                    </a:cubicBezTo>
                    <a:cubicBezTo>
                      <a:pt x="408" y="34"/>
                      <a:pt x="397" y="36"/>
                      <a:pt x="388" y="39"/>
                    </a:cubicBezTo>
                    <a:cubicBezTo>
                      <a:pt x="377" y="41"/>
                      <a:pt x="367" y="44"/>
                      <a:pt x="358" y="46"/>
                    </a:cubicBezTo>
                    <a:cubicBezTo>
                      <a:pt x="324" y="54"/>
                      <a:pt x="290" y="58"/>
                      <a:pt x="258" y="58"/>
                    </a:cubicBezTo>
                    <a:cubicBezTo>
                      <a:pt x="253" y="58"/>
                      <a:pt x="247" y="58"/>
                      <a:pt x="242" y="58"/>
                    </a:cubicBezTo>
                    <a:cubicBezTo>
                      <a:pt x="240" y="58"/>
                      <a:pt x="239" y="58"/>
                      <a:pt x="238" y="58"/>
                    </a:cubicBezTo>
                    <a:cubicBezTo>
                      <a:pt x="229" y="58"/>
                      <a:pt x="221" y="56"/>
                      <a:pt x="213" y="56"/>
                    </a:cubicBezTo>
                    <a:lnTo>
                      <a:pt x="199" y="54"/>
                    </a:lnTo>
                    <a:cubicBezTo>
                      <a:pt x="194" y="54"/>
                      <a:pt x="189" y="52"/>
                      <a:pt x="185" y="52"/>
                    </a:cubicBezTo>
                    <a:cubicBezTo>
                      <a:pt x="175" y="51"/>
                      <a:pt x="166" y="49"/>
                      <a:pt x="155" y="47"/>
                    </a:cubicBezTo>
                    <a:cubicBezTo>
                      <a:pt x="147" y="45"/>
                      <a:pt x="136" y="42"/>
                      <a:pt x="126" y="40"/>
                    </a:cubicBezTo>
                    <a:cubicBezTo>
                      <a:pt x="121" y="38"/>
                      <a:pt x="117" y="38"/>
                      <a:pt x="112" y="37"/>
                    </a:cubicBezTo>
                    <a:cubicBezTo>
                      <a:pt x="106" y="35"/>
                      <a:pt x="102" y="33"/>
                      <a:pt x="97" y="31"/>
                    </a:cubicBezTo>
                    <a:cubicBezTo>
                      <a:pt x="87" y="28"/>
                      <a:pt x="77" y="25"/>
                      <a:pt x="66" y="22"/>
                    </a:cubicBezTo>
                    <a:cubicBezTo>
                      <a:pt x="45" y="15"/>
                      <a:pt x="25" y="7"/>
                      <a:pt x="1" y="1"/>
                    </a:cubicBezTo>
                    <a:close/>
                  </a:path>
                </a:pathLst>
              </a:custGeom>
              <a:solidFill>
                <a:srgbClr val="A5755F"/>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98" name="Google Shape;1598;p42"/>
              <p:cNvSpPr/>
              <p:nvPr/>
            </p:nvSpPr>
            <p:spPr>
              <a:xfrm>
                <a:off x="3618024" y="1517024"/>
                <a:ext cx="226629" cy="97475"/>
              </a:xfrm>
              <a:custGeom>
                <a:avLst/>
                <a:gdLst/>
                <a:ahLst/>
                <a:cxnLst/>
                <a:rect l="l" t="t" r="r" b="b"/>
                <a:pathLst>
                  <a:path w="5394" h="2320" extrusionOk="0">
                    <a:moveTo>
                      <a:pt x="3338" y="1"/>
                    </a:moveTo>
                    <a:cubicBezTo>
                      <a:pt x="2550" y="1"/>
                      <a:pt x="1" y="331"/>
                      <a:pt x="1" y="331"/>
                    </a:cubicBezTo>
                    <a:lnTo>
                      <a:pt x="968" y="2118"/>
                    </a:lnTo>
                    <a:cubicBezTo>
                      <a:pt x="968" y="2118"/>
                      <a:pt x="1715" y="2319"/>
                      <a:pt x="2337" y="2319"/>
                    </a:cubicBezTo>
                    <a:cubicBezTo>
                      <a:pt x="2433" y="2319"/>
                      <a:pt x="2527" y="2314"/>
                      <a:pt x="2615" y="2303"/>
                    </a:cubicBezTo>
                    <a:cubicBezTo>
                      <a:pt x="3264" y="2219"/>
                      <a:pt x="4237" y="2124"/>
                      <a:pt x="4841" y="1317"/>
                    </a:cubicBezTo>
                    <a:cubicBezTo>
                      <a:pt x="4771" y="1255"/>
                      <a:pt x="5195" y="1106"/>
                      <a:pt x="5123" y="916"/>
                    </a:cubicBezTo>
                    <a:cubicBezTo>
                      <a:pt x="5093" y="834"/>
                      <a:pt x="5393" y="715"/>
                      <a:pt x="5301" y="632"/>
                    </a:cubicBezTo>
                    <a:cubicBezTo>
                      <a:pt x="5226" y="564"/>
                      <a:pt x="5129" y="619"/>
                      <a:pt x="5005" y="557"/>
                    </a:cubicBezTo>
                    <a:cubicBezTo>
                      <a:pt x="5153" y="540"/>
                      <a:pt x="5233" y="481"/>
                      <a:pt x="5052" y="394"/>
                    </a:cubicBezTo>
                    <a:cubicBezTo>
                      <a:pt x="4551" y="157"/>
                      <a:pt x="3585" y="5"/>
                      <a:pt x="3381" y="1"/>
                    </a:cubicBezTo>
                    <a:cubicBezTo>
                      <a:pt x="3368" y="1"/>
                      <a:pt x="3353" y="1"/>
                      <a:pt x="3338" y="1"/>
                    </a:cubicBezTo>
                    <a:close/>
                  </a:path>
                </a:pathLst>
              </a:custGeom>
              <a:solidFill>
                <a:srgbClr val="FFB77A"/>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599" name="Google Shape;1599;p42"/>
              <p:cNvSpPr/>
              <p:nvPr/>
            </p:nvSpPr>
            <p:spPr>
              <a:xfrm>
                <a:off x="3590211" y="1505050"/>
                <a:ext cx="189530" cy="29789"/>
              </a:xfrm>
              <a:custGeom>
                <a:avLst/>
                <a:gdLst/>
                <a:ahLst/>
                <a:cxnLst/>
                <a:rect l="l" t="t" r="r" b="b"/>
                <a:pathLst>
                  <a:path w="4511" h="709" extrusionOk="0">
                    <a:moveTo>
                      <a:pt x="3628" y="0"/>
                    </a:moveTo>
                    <a:cubicBezTo>
                      <a:pt x="3437" y="0"/>
                      <a:pt x="3217" y="26"/>
                      <a:pt x="2975" y="83"/>
                    </a:cubicBezTo>
                    <a:cubicBezTo>
                      <a:pt x="2528" y="188"/>
                      <a:pt x="2180" y="508"/>
                      <a:pt x="698" y="594"/>
                    </a:cubicBezTo>
                    <a:cubicBezTo>
                      <a:pt x="1" y="635"/>
                      <a:pt x="3462" y="709"/>
                      <a:pt x="3462" y="709"/>
                    </a:cubicBezTo>
                    <a:cubicBezTo>
                      <a:pt x="3462" y="709"/>
                      <a:pt x="4510" y="603"/>
                      <a:pt x="4392" y="314"/>
                    </a:cubicBezTo>
                    <a:cubicBezTo>
                      <a:pt x="4311" y="118"/>
                      <a:pt x="4034" y="0"/>
                      <a:pt x="3628" y="0"/>
                    </a:cubicBezTo>
                    <a:close/>
                  </a:path>
                </a:pathLst>
              </a:custGeom>
              <a:solidFill>
                <a:srgbClr val="FFB77A"/>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00" name="Google Shape;1600;p42"/>
              <p:cNvSpPr/>
              <p:nvPr/>
            </p:nvSpPr>
            <p:spPr>
              <a:xfrm>
                <a:off x="3727849" y="1570633"/>
                <a:ext cx="94744" cy="43317"/>
              </a:xfrm>
              <a:custGeom>
                <a:avLst/>
                <a:gdLst/>
                <a:ahLst/>
                <a:cxnLst/>
                <a:rect l="l" t="t" r="r" b="b"/>
                <a:pathLst>
                  <a:path w="2255" h="1031" extrusionOk="0">
                    <a:moveTo>
                      <a:pt x="2206" y="1"/>
                    </a:moveTo>
                    <a:cubicBezTo>
                      <a:pt x="2200" y="1"/>
                      <a:pt x="2196" y="1"/>
                      <a:pt x="2191" y="2"/>
                    </a:cubicBezTo>
                    <a:cubicBezTo>
                      <a:pt x="2181" y="3"/>
                      <a:pt x="2172" y="4"/>
                      <a:pt x="2163" y="5"/>
                    </a:cubicBezTo>
                    <a:cubicBezTo>
                      <a:pt x="2130" y="11"/>
                      <a:pt x="2100" y="21"/>
                      <a:pt x="2069" y="30"/>
                    </a:cubicBezTo>
                    <a:cubicBezTo>
                      <a:pt x="2008" y="48"/>
                      <a:pt x="1949" y="68"/>
                      <a:pt x="1888" y="89"/>
                    </a:cubicBezTo>
                    <a:cubicBezTo>
                      <a:pt x="1770" y="130"/>
                      <a:pt x="1651" y="171"/>
                      <a:pt x="1531" y="210"/>
                    </a:cubicBezTo>
                    <a:cubicBezTo>
                      <a:pt x="1413" y="249"/>
                      <a:pt x="1292" y="285"/>
                      <a:pt x="1170" y="314"/>
                    </a:cubicBezTo>
                    <a:cubicBezTo>
                      <a:pt x="1048" y="343"/>
                      <a:pt x="925" y="369"/>
                      <a:pt x="799" y="370"/>
                    </a:cubicBezTo>
                    <a:cubicBezTo>
                      <a:pt x="823" y="372"/>
                      <a:pt x="846" y="373"/>
                      <a:pt x="870" y="373"/>
                    </a:cubicBezTo>
                    <a:cubicBezTo>
                      <a:pt x="909" y="373"/>
                      <a:pt x="948" y="371"/>
                      <a:pt x="987" y="367"/>
                    </a:cubicBezTo>
                    <a:cubicBezTo>
                      <a:pt x="1051" y="361"/>
                      <a:pt x="1113" y="352"/>
                      <a:pt x="1176" y="341"/>
                    </a:cubicBezTo>
                    <a:cubicBezTo>
                      <a:pt x="1300" y="317"/>
                      <a:pt x="1423" y="286"/>
                      <a:pt x="1544" y="252"/>
                    </a:cubicBezTo>
                    <a:cubicBezTo>
                      <a:pt x="1666" y="217"/>
                      <a:pt x="1786" y="180"/>
                      <a:pt x="1907" y="142"/>
                    </a:cubicBezTo>
                    <a:cubicBezTo>
                      <a:pt x="1966" y="123"/>
                      <a:pt x="2026" y="104"/>
                      <a:pt x="2086" y="87"/>
                    </a:cubicBezTo>
                    <a:cubicBezTo>
                      <a:pt x="2114" y="80"/>
                      <a:pt x="2142" y="72"/>
                      <a:pt x="2169" y="67"/>
                    </a:cubicBezTo>
                    <a:lnTo>
                      <a:pt x="2169" y="67"/>
                    </a:lnTo>
                    <a:lnTo>
                      <a:pt x="2131" y="115"/>
                    </a:lnTo>
                    <a:lnTo>
                      <a:pt x="2108" y="146"/>
                    </a:lnTo>
                    <a:lnTo>
                      <a:pt x="2083" y="174"/>
                    </a:lnTo>
                    <a:cubicBezTo>
                      <a:pt x="2066" y="193"/>
                      <a:pt x="2049" y="212"/>
                      <a:pt x="2033" y="231"/>
                    </a:cubicBezTo>
                    <a:lnTo>
                      <a:pt x="1978" y="286"/>
                    </a:lnTo>
                    <a:cubicBezTo>
                      <a:pt x="1905" y="357"/>
                      <a:pt x="1828" y="424"/>
                      <a:pt x="1745" y="484"/>
                    </a:cubicBezTo>
                    <a:lnTo>
                      <a:pt x="1715" y="506"/>
                    </a:lnTo>
                    <a:cubicBezTo>
                      <a:pt x="1704" y="513"/>
                      <a:pt x="1693" y="520"/>
                      <a:pt x="1682" y="527"/>
                    </a:cubicBezTo>
                    <a:cubicBezTo>
                      <a:pt x="1661" y="541"/>
                      <a:pt x="1640" y="556"/>
                      <a:pt x="1619" y="569"/>
                    </a:cubicBezTo>
                    <a:lnTo>
                      <a:pt x="1553" y="609"/>
                    </a:lnTo>
                    <a:cubicBezTo>
                      <a:pt x="1531" y="623"/>
                      <a:pt x="1508" y="634"/>
                      <a:pt x="1486" y="646"/>
                    </a:cubicBezTo>
                    <a:cubicBezTo>
                      <a:pt x="1396" y="696"/>
                      <a:pt x="1303" y="740"/>
                      <a:pt x="1207" y="777"/>
                    </a:cubicBezTo>
                    <a:cubicBezTo>
                      <a:pt x="1112" y="816"/>
                      <a:pt x="1015" y="850"/>
                      <a:pt x="917" y="878"/>
                    </a:cubicBezTo>
                    <a:cubicBezTo>
                      <a:pt x="818" y="907"/>
                      <a:pt x="718" y="933"/>
                      <a:pt x="616" y="953"/>
                    </a:cubicBezTo>
                    <a:cubicBezTo>
                      <a:pt x="415" y="993"/>
                      <a:pt x="209" y="1021"/>
                      <a:pt x="1" y="1027"/>
                    </a:cubicBezTo>
                    <a:cubicBezTo>
                      <a:pt x="45" y="1029"/>
                      <a:pt x="90" y="1031"/>
                      <a:pt x="135" y="1031"/>
                    </a:cubicBezTo>
                    <a:cubicBezTo>
                      <a:pt x="194" y="1031"/>
                      <a:pt x="253" y="1029"/>
                      <a:pt x="312" y="1025"/>
                    </a:cubicBezTo>
                    <a:cubicBezTo>
                      <a:pt x="416" y="1018"/>
                      <a:pt x="520" y="1007"/>
                      <a:pt x="623" y="990"/>
                    </a:cubicBezTo>
                    <a:cubicBezTo>
                      <a:pt x="829" y="958"/>
                      <a:pt x="1033" y="906"/>
                      <a:pt x="1229" y="832"/>
                    </a:cubicBezTo>
                    <a:cubicBezTo>
                      <a:pt x="1327" y="795"/>
                      <a:pt x="1423" y="752"/>
                      <a:pt x="1516" y="703"/>
                    </a:cubicBezTo>
                    <a:cubicBezTo>
                      <a:pt x="1539" y="691"/>
                      <a:pt x="1563" y="679"/>
                      <a:pt x="1585" y="665"/>
                    </a:cubicBezTo>
                    <a:lnTo>
                      <a:pt x="1653" y="625"/>
                    </a:lnTo>
                    <a:cubicBezTo>
                      <a:pt x="1675" y="611"/>
                      <a:pt x="1697" y="596"/>
                      <a:pt x="1719" y="582"/>
                    </a:cubicBezTo>
                    <a:cubicBezTo>
                      <a:pt x="1730" y="575"/>
                      <a:pt x="1741" y="568"/>
                      <a:pt x="1752" y="560"/>
                    </a:cubicBezTo>
                    <a:lnTo>
                      <a:pt x="1784" y="537"/>
                    </a:lnTo>
                    <a:cubicBezTo>
                      <a:pt x="1956" y="415"/>
                      <a:pt x="2106" y="263"/>
                      <a:pt x="2230" y="93"/>
                    </a:cubicBezTo>
                    <a:lnTo>
                      <a:pt x="2230" y="93"/>
                    </a:lnTo>
                    <a:lnTo>
                      <a:pt x="2228" y="95"/>
                    </a:lnTo>
                    <a:cubicBezTo>
                      <a:pt x="2234" y="87"/>
                      <a:pt x="2240" y="81"/>
                      <a:pt x="2246" y="70"/>
                    </a:cubicBezTo>
                    <a:lnTo>
                      <a:pt x="2248" y="66"/>
                    </a:lnTo>
                    <a:cubicBezTo>
                      <a:pt x="2249" y="64"/>
                      <a:pt x="2250" y="62"/>
                      <a:pt x="2251" y="59"/>
                    </a:cubicBezTo>
                    <a:cubicBezTo>
                      <a:pt x="2252" y="58"/>
                      <a:pt x="2253" y="56"/>
                      <a:pt x="2253" y="53"/>
                    </a:cubicBezTo>
                    <a:cubicBezTo>
                      <a:pt x="2253" y="51"/>
                      <a:pt x="2253" y="47"/>
                      <a:pt x="2253" y="44"/>
                    </a:cubicBezTo>
                    <a:cubicBezTo>
                      <a:pt x="2254" y="38"/>
                      <a:pt x="2251" y="26"/>
                      <a:pt x="2246" y="20"/>
                    </a:cubicBezTo>
                    <a:cubicBezTo>
                      <a:pt x="2244" y="17"/>
                      <a:pt x="2240" y="13"/>
                      <a:pt x="2238" y="11"/>
                    </a:cubicBezTo>
                    <a:cubicBezTo>
                      <a:pt x="2234" y="8"/>
                      <a:pt x="2232" y="8"/>
                      <a:pt x="2229" y="6"/>
                    </a:cubicBezTo>
                    <a:cubicBezTo>
                      <a:pt x="2227" y="5"/>
                      <a:pt x="2224" y="4"/>
                      <a:pt x="2222" y="4"/>
                    </a:cubicBezTo>
                    <a:lnTo>
                      <a:pt x="2216" y="3"/>
                    </a:lnTo>
                    <a:cubicBezTo>
                      <a:pt x="2212" y="2"/>
                      <a:pt x="2210" y="1"/>
                      <a:pt x="2206" y="1"/>
                    </a:cubicBezTo>
                    <a:close/>
                  </a:path>
                </a:pathLst>
              </a:custGeom>
              <a:solidFill>
                <a:srgbClr val="7C48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01" name="Google Shape;1601;p42"/>
              <p:cNvSpPr/>
              <p:nvPr/>
            </p:nvSpPr>
            <p:spPr>
              <a:xfrm>
                <a:off x="3766502" y="1554248"/>
                <a:ext cx="69073" cy="18571"/>
              </a:xfrm>
              <a:custGeom>
                <a:avLst/>
                <a:gdLst/>
                <a:ahLst/>
                <a:cxnLst/>
                <a:rect l="l" t="t" r="r" b="b"/>
                <a:pathLst>
                  <a:path w="1644" h="442" extrusionOk="0">
                    <a:moveTo>
                      <a:pt x="1521" y="1"/>
                    </a:moveTo>
                    <a:cubicBezTo>
                      <a:pt x="1484" y="2"/>
                      <a:pt x="1450" y="7"/>
                      <a:pt x="1415" y="11"/>
                    </a:cubicBezTo>
                    <a:cubicBezTo>
                      <a:pt x="1346" y="21"/>
                      <a:pt x="1278" y="35"/>
                      <a:pt x="1210" y="49"/>
                    </a:cubicBezTo>
                    <a:cubicBezTo>
                      <a:pt x="1143" y="63"/>
                      <a:pt x="1075" y="77"/>
                      <a:pt x="1009" y="93"/>
                    </a:cubicBezTo>
                    <a:cubicBezTo>
                      <a:pt x="941" y="110"/>
                      <a:pt x="874" y="125"/>
                      <a:pt x="808" y="141"/>
                    </a:cubicBezTo>
                    <a:lnTo>
                      <a:pt x="607" y="189"/>
                    </a:lnTo>
                    <a:cubicBezTo>
                      <a:pt x="541" y="206"/>
                      <a:pt x="473" y="221"/>
                      <a:pt x="407" y="235"/>
                    </a:cubicBezTo>
                    <a:cubicBezTo>
                      <a:pt x="340" y="250"/>
                      <a:pt x="273" y="263"/>
                      <a:pt x="205" y="275"/>
                    </a:cubicBezTo>
                    <a:cubicBezTo>
                      <a:pt x="146" y="283"/>
                      <a:pt x="87" y="292"/>
                      <a:pt x="28" y="292"/>
                    </a:cubicBezTo>
                    <a:cubicBezTo>
                      <a:pt x="19" y="292"/>
                      <a:pt x="9" y="292"/>
                      <a:pt x="0" y="291"/>
                    </a:cubicBezTo>
                    <a:lnTo>
                      <a:pt x="0" y="291"/>
                    </a:lnTo>
                    <a:cubicBezTo>
                      <a:pt x="43" y="300"/>
                      <a:pt x="87" y="302"/>
                      <a:pt x="131" y="302"/>
                    </a:cubicBezTo>
                    <a:cubicBezTo>
                      <a:pt x="157" y="302"/>
                      <a:pt x="182" y="301"/>
                      <a:pt x="208" y="300"/>
                    </a:cubicBezTo>
                    <a:cubicBezTo>
                      <a:pt x="277" y="296"/>
                      <a:pt x="346" y="288"/>
                      <a:pt x="414" y="278"/>
                    </a:cubicBezTo>
                    <a:cubicBezTo>
                      <a:pt x="483" y="269"/>
                      <a:pt x="551" y="256"/>
                      <a:pt x="619" y="243"/>
                    </a:cubicBezTo>
                    <a:cubicBezTo>
                      <a:pt x="686" y="231"/>
                      <a:pt x="755" y="216"/>
                      <a:pt x="822" y="202"/>
                    </a:cubicBezTo>
                    <a:cubicBezTo>
                      <a:pt x="889" y="188"/>
                      <a:pt x="956" y="173"/>
                      <a:pt x="1023" y="158"/>
                    </a:cubicBezTo>
                    <a:lnTo>
                      <a:pt x="1224" y="112"/>
                    </a:lnTo>
                    <a:cubicBezTo>
                      <a:pt x="1291" y="98"/>
                      <a:pt x="1358" y="84"/>
                      <a:pt x="1425" y="72"/>
                    </a:cubicBezTo>
                    <a:cubicBezTo>
                      <a:pt x="1458" y="67"/>
                      <a:pt x="1491" y="62"/>
                      <a:pt x="1524" y="59"/>
                    </a:cubicBezTo>
                    <a:cubicBezTo>
                      <a:pt x="1532" y="59"/>
                      <a:pt x="1540" y="58"/>
                      <a:pt x="1548" y="58"/>
                    </a:cubicBezTo>
                    <a:cubicBezTo>
                      <a:pt x="1556" y="58"/>
                      <a:pt x="1563" y="59"/>
                      <a:pt x="1571" y="59"/>
                    </a:cubicBezTo>
                    <a:cubicBezTo>
                      <a:pt x="1578" y="60"/>
                      <a:pt x="1584" y="61"/>
                      <a:pt x="1588" y="63"/>
                    </a:cubicBezTo>
                    <a:cubicBezTo>
                      <a:pt x="1589" y="63"/>
                      <a:pt x="1589" y="63"/>
                      <a:pt x="1589" y="63"/>
                    </a:cubicBezTo>
                    <a:lnTo>
                      <a:pt x="1589" y="63"/>
                    </a:lnTo>
                    <a:cubicBezTo>
                      <a:pt x="1587" y="79"/>
                      <a:pt x="1582" y="97"/>
                      <a:pt x="1573" y="113"/>
                    </a:cubicBezTo>
                    <a:cubicBezTo>
                      <a:pt x="1562" y="132"/>
                      <a:pt x="1548" y="152"/>
                      <a:pt x="1532" y="170"/>
                    </a:cubicBezTo>
                    <a:cubicBezTo>
                      <a:pt x="1502" y="206"/>
                      <a:pt x="1465" y="239"/>
                      <a:pt x="1428" y="270"/>
                    </a:cubicBezTo>
                    <a:cubicBezTo>
                      <a:pt x="1389" y="302"/>
                      <a:pt x="1350" y="331"/>
                      <a:pt x="1309" y="359"/>
                    </a:cubicBezTo>
                    <a:cubicBezTo>
                      <a:pt x="1289" y="373"/>
                      <a:pt x="1268" y="387"/>
                      <a:pt x="1247" y="401"/>
                    </a:cubicBezTo>
                    <a:cubicBezTo>
                      <a:pt x="1226" y="414"/>
                      <a:pt x="1205" y="428"/>
                      <a:pt x="1184" y="442"/>
                    </a:cubicBezTo>
                    <a:cubicBezTo>
                      <a:pt x="1230" y="421"/>
                      <a:pt x="1275" y="400"/>
                      <a:pt x="1319" y="376"/>
                    </a:cubicBezTo>
                    <a:cubicBezTo>
                      <a:pt x="1363" y="352"/>
                      <a:pt x="1406" y="326"/>
                      <a:pt x="1448" y="297"/>
                    </a:cubicBezTo>
                    <a:cubicBezTo>
                      <a:pt x="1490" y="269"/>
                      <a:pt x="1530" y="238"/>
                      <a:pt x="1567" y="201"/>
                    </a:cubicBezTo>
                    <a:cubicBezTo>
                      <a:pt x="1584" y="182"/>
                      <a:pt x="1601" y="161"/>
                      <a:pt x="1615" y="138"/>
                    </a:cubicBezTo>
                    <a:cubicBezTo>
                      <a:pt x="1629" y="114"/>
                      <a:pt x="1642" y="87"/>
                      <a:pt x="1643" y="55"/>
                    </a:cubicBezTo>
                    <a:lnTo>
                      <a:pt x="1643" y="53"/>
                    </a:lnTo>
                    <a:lnTo>
                      <a:pt x="1642" y="50"/>
                    </a:lnTo>
                    <a:cubicBezTo>
                      <a:pt x="1642" y="46"/>
                      <a:pt x="1640" y="41"/>
                      <a:pt x="1638" y="36"/>
                    </a:cubicBezTo>
                    <a:cubicBezTo>
                      <a:pt x="1636" y="32"/>
                      <a:pt x="1632" y="28"/>
                      <a:pt x="1629" y="24"/>
                    </a:cubicBezTo>
                    <a:cubicBezTo>
                      <a:pt x="1626" y="22"/>
                      <a:pt x="1622" y="19"/>
                      <a:pt x="1619" y="16"/>
                    </a:cubicBezTo>
                    <a:cubicBezTo>
                      <a:pt x="1616" y="15"/>
                      <a:pt x="1613" y="13"/>
                      <a:pt x="1610" y="11"/>
                    </a:cubicBezTo>
                    <a:cubicBezTo>
                      <a:pt x="1598" y="7"/>
                      <a:pt x="1587" y="4"/>
                      <a:pt x="1578" y="3"/>
                    </a:cubicBezTo>
                    <a:cubicBezTo>
                      <a:pt x="1558" y="1"/>
                      <a:pt x="1539" y="1"/>
                      <a:pt x="1521" y="1"/>
                    </a:cubicBezTo>
                    <a:close/>
                  </a:path>
                </a:pathLst>
              </a:custGeom>
              <a:solidFill>
                <a:srgbClr val="7C48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02" name="Google Shape;1602;p42"/>
              <p:cNvSpPr/>
              <p:nvPr/>
            </p:nvSpPr>
            <p:spPr>
              <a:xfrm>
                <a:off x="3769737" y="1539417"/>
                <a:ext cx="72518" cy="16806"/>
              </a:xfrm>
              <a:custGeom>
                <a:avLst/>
                <a:gdLst/>
                <a:ahLst/>
                <a:cxnLst/>
                <a:rect l="l" t="t" r="r" b="b"/>
                <a:pathLst>
                  <a:path w="1726" h="400" extrusionOk="0">
                    <a:moveTo>
                      <a:pt x="1253" y="0"/>
                    </a:moveTo>
                    <a:cubicBezTo>
                      <a:pt x="1206" y="0"/>
                      <a:pt x="1159" y="1"/>
                      <a:pt x="1112" y="3"/>
                    </a:cubicBezTo>
                    <a:cubicBezTo>
                      <a:pt x="1018" y="6"/>
                      <a:pt x="925" y="11"/>
                      <a:pt x="832" y="19"/>
                    </a:cubicBezTo>
                    <a:cubicBezTo>
                      <a:pt x="739" y="27"/>
                      <a:pt x="645" y="36"/>
                      <a:pt x="553" y="47"/>
                    </a:cubicBezTo>
                    <a:cubicBezTo>
                      <a:pt x="460" y="59"/>
                      <a:pt x="368" y="72"/>
                      <a:pt x="275" y="87"/>
                    </a:cubicBezTo>
                    <a:cubicBezTo>
                      <a:pt x="229" y="95"/>
                      <a:pt x="183" y="103"/>
                      <a:pt x="137" y="112"/>
                    </a:cubicBezTo>
                    <a:cubicBezTo>
                      <a:pt x="92" y="121"/>
                      <a:pt x="45" y="131"/>
                      <a:pt x="1" y="144"/>
                    </a:cubicBezTo>
                    <a:cubicBezTo>
                      <a:pt x="24" y="141"/>
                      <a:pt x="47" y="139"/>
                      <a:pt x="70" y="136"/>
                    </a:cubicBezTo>
                    <a:lnTo>
                      <a:pt x="140" y="130"/>
                    </a:lnTo>
                    <a:lnTo>
                      <a:pt x="279" y="120"/>
                    </a:lnTo>
                    <a:cubicBezTo>
                      <a:pt x="372" y="113"/>
                      <a:pt x="464" y="107"/>
                      <a:pt x="558" y="100"/>
                    </a:cubicBezTo>
                    <a:cubicBezTo>
                      <a:pt x="650" y="94"/>
                      <a:pt x="743" y="86"/>
                      <a:pt x="836" y="82"/>
                    </a:cubicBezTo>
                    <a:cubicBezTo>
                      <a:pt x="929" y="77"/>
                      <a:pt x="1022" y="72"/>
                      <a:pt x="1114" y="70"/>
                    </a:cubicBezTo>
                    <a:cubicBezTo>
                      <a:pt x="1172" y="67"/>
                      <a:pt x="1230" y="66"/>
                      <a:pt x="1288" y="66"/>
                    </a:cubicBezTo>
                    <a:cubicBezTo>
                      <a:pt x="1322" y="66"/>
                      <a:pt x="1357" y="66"/>
                      <a:pt x="1392" y="67"/>
                    </a:cubicBezTo>
                    <a:cubicBezTo>
                      <a:pt x="1437" y="68"/>
                      <a:pt x="1483" y="71"/>
                      <a:pt x="1529" y="75"/>
                    </a:cubicBezTo>
                    <a:cubicBezTo>
                      <a:pt x="1551" y="78"/>
                      <a:pt x="1573" y="81"/>
                      <a:pt x="1595" y="86"/>
                    </a:cubicBezTo>
                    <a:cubicBezTo>
                      <a:pt x="1616" y="90"/>
                      <a:pt x="1638" y="95"/>
                      <a:pt x="1655" y="104"/>
                    </a:cubicBezTo>
                    <a:cubicBezTo>
                      <a:pt x="1663" y="108"/>
                      <a:pt x="1669" y="114"/>
                      <a:pt x="1673" y="118"/>
                    </a:cubicBezTo>
                    <a:cubicBezTo>
                      <a:pt x="1676" y="122"/>
                      <a:pt x="1677" y="124"/>
                      <a:pt x="1676" y="130"/>
                    </a:cubicBezTo>
                    <a:cubicBezTo>
                      <a:pt x="1671" y="149"/>
                      <a:pt x="1663" y="170"/>
                      <a:pt x="1653" y="189"/>
                    </a:cubicBezTo>
                    <a:cubicBezTo>
                      <a:pt x="1633" y="227"/>
                      <a:pt x="1601" y="259"/>
                      <a:pt x="1565" y="286"/>
                    </a:cubicBezTo>
                    <a:cubicBezTo>
                      <a:pt x="1531" y="314"/>
                      <a:pt x="1490" y="336"/>
                      <a:pt x="1448" y="354"/>
                    </a:cubicBezTo>
                    <a:cubicBezTo>
                      <a:pt x="1427" y="364"/>
                      <a:pt x="1405" y="373"/>
                      <a:pt x="1383" y="380"/>
                    </a:cubicBezTo>
                    <a:cubicBezTo>
                      <a:pt x="1361" y="388"/>
                      <a:pt x="1338" y="394"/>
                      <a:pt x="1316" y="399"/>
                    </a:cubicBezTo>
                    <a:cubicBezTo>
                      <a:pt x="1363" y="396"/>
                      <a:pt x="1409" y="386"/>
                      <a:pt x="1454" y="372"/>
                    </a:cubicBezTo>
                    <a:cubicBezTo>
                      <a:pt x="1499" y="358"/>
                      <a:pt x="1544" y="339"/>
                      <a:pt x="1585" y="313"/>
                    </a:cubicBezTo>
                    <a:cubicBezTo>
                      <a:pt x="1625" y="287"/>
                      <a:pt x="1662" y="254"/>
                      <a:pt x="1690" y="211"/>
                    </a:cubicBezTo>
                    <a:cubicBezTo>
                      <a:pt x="1704" y="190"/>
                      <a:pt x="1715" y="168"/>
                      <a:pt x="1723" y="142"/>
                    </a:cubicBezTo>
                    <a:cubicBezTo>
                      <a:pt x="1724" y="138"/>
                      <a:pt x="1725" y="134"/>
                      <a:pt x="1725" y="129"/>
                    </a:cubicBezTo>
                    <a:cubicBezTo>
                      <a:pt x="1725" y="125"/>
                      <a:pt x="1725" y="120"/>
                      <a:pt x="1725" y="114"/>
                    </a:cubicBezTo>
                    <a:cubicBezTo>
                      <a:pt x="1724" y="110"/>
                      <a:pt x="1723" y="106"/>
                      <a:pt x="1721" y="100"/>
                    </a:cubicBezTo>
                    <a:cubicBezTo>
                      <a:pt x="1719" y="96"/>
                      <a:pt x="1717" y="93"/>
                      <a:pt x="1714" y="89"/>
                    </a:cubicBezTo>
                    <a:cubicBezTo>
                      <a:pt x="1704" y="74"/>
                      <a:pt x="1691" y="65"/>
                      <a:pt x="1680" y="59"/>
                    </a:cubicBezTo>
                    <a:cubicBezTo>
                      <a:pt x="1631" y="32"/>
                      <a:pt x="1584" y="25"/>
                      <a:pt x="1536" y="17"/>
                    </a:cubicBezTo>
                    <a:cubicBezTo>
                      <a:pt x="1489" y="10"/>
                      <a:pt x="1442" y="6"/>
                      <a:pt x="1394" y="3"/>
                    </a:cubicBezTo>
                    <a:cubicBezTo>
                      <a:pt x="1347" y="1"/>
                      <a:pt x="1300" y="0"/>
                      <a:pt x="1253" y="0"/>
                    </a:cubicBezTo>
                    <a:close/>
                  </a:path>
                </a:pathLst>
              </a:custGeom>
              <a:solidFill>
                <a:srgbClr val="7C48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03" name="Google Shape;1603;p42"/>
              <p:cNvSpPr/>
              <p:nvPr/>
            </p:nvSpPr>
            <p:spPr>
              <a:xfrm>
                <a:off x="3755494" y="1517444"/>
                <a:ext cx="79534" cy="23402"/>
              </a:xfrm>
              <a:custGeom>
                <a:avLst/>
                <a:gdLst/>
                <a:ahLst/>
                <a:cxnLst/>
                <a:rect l="l" t="t" r="r" b="b"/>
                <a:pathLst>
                  <a:path w="1893" h="557" extrusionOk="0">
                    <a:moveTo>
                      <a:pt x="254" y="1"/>
                    </a:moveTo>
                    <a:cubicBezTo>
                      <a:pt x="215" y="1"/>
                      <a:pt x="176" y="2"/>
                      <a:pt x="137" y="6"/>
                    </a:cubicBezTo>
                    <a:cubicBezTo>
                      <a:pt x="91" y="10"/>
                      <a:pt x="44" y="17"/>
                      <a:pt x="0" y="33"/>
                    </a:cubicBezTo>
                    <a:cubicBezTo>
                      <a:pt x="12" y="31"/>
                      <a:pt x="23" y="29"/>
                      <a:pt x="34" y="28"/>
                    </a:cubicBezTo>
                    <a:cubicBezTo>
                      <a:pt x="46" y="27"/>
                      <a:pt x="57" y="25"/>
                      <a:pt x="69" y="25"/>
                    </a:cubicBezTo>
                    <a:lnTo>
                      <a:pt x="103" y="24"/>
                    </a:lnTo>
                    <a:lnTo>
                      <a:pt x="138" y="24"/>
                    </a:lnTo>
                    <a:cubicBezTo>
                      <a:pt x="184" y="26"/>
                      <a:pt x="230" y="29"/>
                      <a:pt x="276" y="33"/>
                    </a:cubicBezTo>
                    <a:cubicBezTo>
                      <a:pt x="368" y="42"/>
                      <a:pt x="459" y="55"/>
                      <a:pt x="550" y="69"/>
                    </a:cubicBezTo>
                    <a:cubicBezTo>
                      <a:pt x="641" y="84"/>
                      <a:pt x="733" y="100"/>
                      <a:pt x="823" y="117"/>
                    </a:cubicBezTo>
                    <a:cubicBezTo>
                      <a:pt x="913" y="134"/>
                      <a:pt x="1004" y="154"/>
                      <a:pt x="1094" y="174"/>
                    </a:cubicBezTo>
                    <a:cubicBezTo>
                      <a:pt x="1184" y="194"/>
                      <a:pt x="1273" y="216"/>
                      <a:pt x="1362" y="240"/>
                    </a:cubicBezTo>
                    <a:cubicBezTo>
                      <a:pt x="1451" y="263"/>
                      <a:pt x="1540" y="290"/>
                      <a:pt x="1626" y="320"/>
                    </a:cubicBezTo>
                    <a:cubicBezTo>
                      <a:pt x="1669" y="336"/>
                      <a:pt x="1711" y="354"/>
                      <a:pt x="1750" y="375"/>
                    </a:cubicBezTo>
                    <a:cubicBezTo>
                      <a:pt x="1770" y="385"/>
                      <a:pt x="1789" y="396"/>
                      <a:pt x="1808" y="409"/>
                    </a:cubicBezTo>
                    <a:cubicBezTo>
                      <a:pt x="1825" y="422"/>
                      <a:pt x="1843" y="436"/>
                      <a:pt x="1853" y="451"/>
                    </a:cubicBezTo>
                    <a:cubicBezTo>
                      <a:pt x="1863" y="467"/>
                      <a:pt x="1863" y="481"/>
                      <a:pt x="1848" y="495"/>
                    </a:cubicBezTo>
                    <a:cubicBezTo>
                      <a:pt x="1833" y="508"/>
                      <a:pt x="1812" y="518"/>
                      <a:pt x="1791" y="526"/>
                    </a:cubicBezTo>
                    <a:cubicBezTo>
                      <a:pt x="1769" y="533"/>
                      <a:pt x="1747" y="539"/>
                      <a:pt x="1725" y="544"/>
                    </a:cubicBezTo>
                    <a:cubicBezTo>
                      <a:pt x="1702" y="549"/>
                      <a:pt x="1679" y="554"/>
                      <a:pt x="1657" y="556"/>
                    </a:cubicBezTo>
                    <a:cubicBezTo>
                      <a:pt x="1661" y="556"/>
                      <a:pt x="1666" y="556"/>
                      <a:pt x="1670" y="556"/>
                    </a:cubicBezTo>
                    <a:cubicBezTo>
                      <a:pt x="1712" y="556"/>
                      <a:pt x="1754" y="553"/>
                      <a:pt x="1796" y="543"/>
                    </a:cubicBezTo>
                    <a:cubicBezTo>
                      <a:pt x="1819" y="538"/>
                      <a:pt x="1843" y="531"/>
                      <a:pt x="1864" y="515"/>
                    </a:cubicBezTo>
                    <a:cubicBezTo>
                      <a:pt x="1875" y="507"/>
                      <a:pt x="1885" y="495"/>
                      <a:pt x="1889" y="479"/>
                    </a:cubicBezTo>
                    <a:cubicBezTo>
                      <a:pt x="1892" y="464"/>
                      <a:pt x="1888" y="447"/>
                      <a:pt x="1882" y="436"/>
                    </a:cubicBezTo>
                    <a:cubicBezTo>
                      <a:pt x="1869" y="411"/>
                      <a:pt x="1849" y="395"/>
                      <a:pt x="1831" y="379"/>
                    </a:cubicBezTo>
                    <a:cubicBezTo>
                      <a:pt x="1812" y="363"/>
                      <a:pt x="1792" y="350"/>
                      <a:pt x="1772" y="337"/>
                    </a:cubicBezTo>
                    <a:cubicBezTo>
                      <a:pt x="1732" y="311"/>
                      <a:pt x="1688" y="292"/>
                      <a:pt x="1645" y="272"/>
                    </a:cubicBezTo>
                    <a:cubicBezTo>
                      <a:pt x="1471" y="199"/>
                      <a:pt x="1290" y="151"/>
                      <a:pt x="1108" y="109"/>
                    </a:cubicBezTo>
                    <a:cubicBezTo>
                      <a:pt x="1017" y="89"/>
                      <a:pt x="926" y="71"/>
                      <a:pt x="834" y="55"/>
                    </a:cubicBezTo>
                    <a:cubicBezTo>
                      <a:pt x="742" y="40"/>
                      <a:pt x="650" y="26"/>
                      <a:pt x="557" y="17"/>
                    </a:cubicBezTo>
                    <a:cubicBezTo>
                      <a:pt x="464" y="8"/>
                      <a:pt x="371" y="1"/>
                      <a:pt x="278" y="1"/>
                    </a:cubicBezTo>
                    <a:cubicBezTo>
                      <a:pt x="270" y="1"/>
                      <a:pt x="262" y="1"/>
                      <a:pt x="254" y="1"/>
                    </a:cubicBezTo>
                    <a:close/>
                  </a:path>
                </a:pathLst>
              </a:custGeom>
              <a:solidFill>
                <a:srgbClr val="7C482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04" name="Google Shape;1604;p42"/>
              <p:cNvSpPr/>
              <p:nvPr/>
            </p:nvSpPr>
            <p:spPr>
              <a:xfrm>
                <a:off x="3223177" y="1314432"/>
                <a:ext cx="492626" cy="318516"/>
              </a:xfrm>
              <a:custGeom>
                <a:avLst/>
                <a:gdLst/>
                <a:ahLst/>
                <a:cxnLst/>
                <a:rect l="l" t="t" r="r" b="b"/>
                <a:pathLst>
                  <a:path w="11725" h="7581" extrusionOk="0">
                    <a:moveTo>
                      <a:pt x="3040" y="1"/>
                    </a:moveTo>
                    <a:lnTo>
                      <a:pt x="652" y="1050"/>
                    </a:lnTo>
                    <a:cubicBezTo>
                      <a:pt x="652" y="1050"/>
                      <a:pt x="0" y="4615"/>
                      <a:pt x="0" y="5274"/>
                    </a:cubicBezTo>
                    <a:cubicBezTo>
                      <a:pt x="0" y="5872"/>
                      <a:pt x="1" y="6972"/>
                      <a:pt x="1085" y="7342"/>
                    </a:cubicBezTo>
                    <a:cubicBezTo>
                      <a:pt x="1592" y="7516"/>
                      <a:pt x="2348" y="7580"/>
                      <a:pt x="3223" y="7580"/>
                    </a:cubicBezTo>
                    <a:cubicBezTo>
                      <a:pt x="5711" y="7580"/>
                      <a:pt x="9166" y="7061"/>
                      <a:pt x="10650" y="7061"/>
                    </a:cubicBezTo>
                    <a:cubicBezTo>
                      <a:pt x="10794" y="7061"/>
                      <a:pt x="10920" y="7066"/>
                      <a:pt x="11024" y="7077"/>
                    </a:cubicBezTo>
                    <a:cubicBezTo>
                      <a:pt x="11046" y="7079"/>
                      <a:pt x="11066" y="7080"/>
                      <a:pt x="11085" y="7080"/>
                    </a:cubicBezTo>
                    <a:cubicBezTo>
                      <a:pt x="11725" y="7080"/>
                      <a:pt x="10855" y="5822"/>
                      <a:pt x="10436" y="5356"/>
                    </a:cubicBezTo>
                    <a:cubicBezTo>
                      <a:pt x="9025" y="4951"/>
                      <a:pt x="6433" y="4737"/>
                      <a:pt x="4614" y="4737"/>
                    </a:cubicBezTo>
                    <a:cubicBezTo>
                      <a:pt x="4152" y="4737"/>
                      <a:pt x="3739" y="4751"/>
                      <a:pt x="3409" y="4779"/>
                    </a:cubicBezTo>
                    <a:cubicBezTo>
                      <a:pt x="3941" y="2926"/>
                      <a:pt x="4551" y="1"/>
                      <a:pt x="4551" y="1"/>
                    </a:cubicBezTo>
                    <a:close/>
                  </a:path>
                </a:pathLst>
              </a:custGeom>
              <a:solidFill>
                <a:srgbClr val="FFB77A"/>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05" name="Google Shape;1605;p42"/>
              <p:cNvSpPr/>
              <p:nvPr/>
            </p:nvSpPr>
            <p:spPr>
              <a:xfrm>
                <a:off x="3230992" y="1042140"/>
                <a:ext cx="254359" cy="368430"/>
              </a:xfrm>
              <a:custGeom>
                <a:avLst/>
                <a:gdLst/>
                <a:ahLst/>
                <a:cxnLst/>
                <a:rect l="l" t="t" r="r" b="b"/>
                <a:pathLst>
                  <a:path w="6054" h="8769" extrusionOk="0">
                    <a:moveTo>
                      <a:pt x="6054" y="1"/>
                    </a:moveTo>
                    <a:cubicBezTo>
                      <a:pt x="5914" y="35"/>
                      <a:pt x="2786" y="415"/>
                      <a:pt x="1717" y="2088"/>
                    </a:cubicBezTo>
                    <a:cubicBezTo>
                      <a:pt x="1084" y="3078"/>
                      <a:pt x="0" y="8112"/>
                      <a:pt x="0" y="8112"/>
                    </a:cubicBezTo>
                    <a:cubicBezTo>
                      <a:pt x="0" y="8112"/>
                      <a:pt x="1544" y="8768"/>
                      <a:pt x="3089" y="8768"/>
                    </a:cubicBezTo>
                    <a:cubicBezTo>
                      <a:pt x="3628" y="8768"/>
                      <a:pt x="4168" y="8688"/>
                      <a:pt x="4642" y="8472"/>
                    </a:cubicBezTo>
                    <a:cubicBezTo>
                      <a:pt x="4850" y="7395"/>
                      <a:pt x="5180" y="4702"/>
                      <a:pt x="5180" y="4702"/>
                    </a:cubicBezTo>
                    <a:lnTo>
                      <a:pt x="6054" y="1"/>
                    </a:lnTo>
                    <a:close/>
                  </a:path>
                </a:pathLst>
              </a:custGeom>
              <a:solidFill>
                <a:srgbClr val="1E1D1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06" name="Google Shape;1606;p42"/>
              <p:cNvSpPr/>
              <p:nvPr/>
            </p:nvSpPr>
            <p:spPr>
              <a:xfrm>
                <a:off x="3230992" y="1239690"/>
                <a:ext cx="217638" cy="174362"/>
              </a:xfrm>
              <a:custGeom>
                <a:avLst/>
                <a:gdLst/>
                <a:ahLst/>
                <a:cxnLst/>
                <a:rect l="l" t="t" r="r" b="b"/>
                <a:pathLst>
                  <a:path w="5180" h="4150" extrusionOk="0">
                    <a:moveTo>
                      <a:pt x="5180" y="0"/>
                    </a:moveTo>
                    <a:cubicBezTo>
                      <a:pt x="5152" y="157"/>
                      <a:pt x="5125" y="314"/>
                      <a:pt x="5098" y="470"/>
                    </a:cubicBezTo>
                    <a:cubicBezTo>
                      <a:pt x="5071" y="627"/>
                      <a:pt x="5047" y="784"/>
                      <a:pt x="5021" y="940"/>
                    </a:cubicBezTo>
                    <a:cubicBezTo>
                      <a:pt x="4994" y="1096"/>
                      <a:pt x="4970" y="1253"/>
                      <a:pt x="4945" y="1410"/>
                    </a:cubicBezTo>
                    <a:lnTo>
                      <a:pt x="4906" y="1645"/>
                    </a:lnTo>
                    <a:lnTo>
                      <a:pt x="4870" y="1880"/>
                    </a:lnTo>
                    <a:lnTo>
                      <a:pt x="4795" y="2350"/>
                    </a:lnTo>
                    <a:cubicBezTo>
                      <a:pt x="4768" y="2506"/>
                      <a:pt x="4745" y="2663"/>
                      <a:pt x="4719" y="2819"/>
                    </a:cubicBezTo>
                    <a:cubicBezTo>
                      <a:pt x="4693" y="2975"/>
                      <a:pt x="4667" y="3132"/>
                      <a:pt x="4640" y="3288"/>
                    </a:cubicBezTo>
                    <a:lnTo>
                      <a:pt x="4600" y="3521"/>
                    </a:lnTo>
                    <a:lnTo>
                      <a:pt x="4564" y="3709"/>
                    </a:lnTo>
                    <a:lnTo>
                      <a:pt x="4564" y="3709"/>
                    </a:lnTo>
                    <a:cubicBezTo>
                      <a:pt x="4401" y="3778"/>
                      <a:pt x="4231" y="3832"/>
                      <a:pt x="4058" y="3875"/>
                    </a:cubicBezTo>
                    <a:lnTo>
                      <a:pt x="3915" y="3905"/>
                    </a:lnTo>
                    <a:cubicBezTo>
                      <a:pt x="3868" y="3915"/>
                      <a:pt x="3819" y="3922"/>
                      <a:pt x="3772" y="3930"/>
                    </a:cubicBezTo>
                    <a:cubicBezTo>
                      <a:pt x="3748" y="3933"/>
                      <a:pt x="3724" y="3938"/>
                      <a:pt x="3700" y="3941"/>
                    </a:cubicBezTo>
                    <a:lnTo>
                      <a:pt x="3627" y="3949"/>
                    </a:lnTo>
                    <a:cubicBezTo>
                      <a:pt x="3579" y="3955"/>
                      <a:pt x="3531" y="3962"/>
                      <a:pt x="3482" y="3965"/>
                    </a:cubicBezTo>
                    <a:cubicBezTo>
                      <a:pt x="3333" y="3977"/>
                      <a:pt x="3182" y="3983"/>
                      <a:pt x="3031" y="3983"/>
                    </a:cubicBezTo>
                    <a:cubicBezTo>
                      <a:pt x="2791" y="3983"/>
                      <a:pt x="2549" y="3968"/>
                      <a:pt x="2309" y="3942"/>
                    </a:cubicBezTo>
                    <a:cubicBezTo>
                      <a:pt x="2260" y="3937"/>
                      <a:pt x="2211" y="3932"/>
                      <a:pt x="2162" y="3925"/>
                    </a:cubicBezTo>
                    <a:lnTo>
                      <a:pt x="2015" y="3906"/>
                    </a:lnTo>
                    <a:cubicBezTo>
                      <a:pt x="1918" y="3891"/>
                      <a:pt x="1821" y="3876"/>
                      <a:pt x="1724" y="3858"/>
                    </a:cubicBezTo>
                    <a:cubicBezTo>
                      <a:pt x="1530" y="3824"/>
                      <a:pt x="1336" y="3785"/>
                      <a:pt x="1143" y="3739"/>
                    </a:cubicBezTo>
                    <a:cubicBezTo>
                      <a:pt x="951" y="3694"/>
                      <a:pt x="759" y="3644"/>
                      <a:pt x="569" y="3589"/>
                    </a:cubicBezTo>
                    <a:cubicBezTo>
                      <a:pt x="473" y="3562"/>
                      <a:pt x="378" y="3533"/>
                      <a:pt x="283" y="3504"/>
                    </a:cubicBezTo>
                    <a:cubicBezTo>
                      <a:pt x="189" y="3474"/>
                      <a:pt x="94" y="3443"/>
                      <a:pt x="0" y="3410"/>
                    </a:cubicBezTo>
                    <a:lnTo>
                      <a:pt x="0" y="3410"/>
                    </a:lnTo>
                    <a:cubicBezTo>
                      <a:pt x="90" y="3454"/>
                      <a:pt x="182" y="3492"/>
                      <a:pt x="273" y="3531"/>
                    </a:cubicBezTo>
                    <a:cubicBezTo>
                      <a:pt x="366" y="3569"/>
                      <a:pt x="459" y="3605"/>
                      <a:pt x="552" y="3640"/>
                    </a:cubicBezTo>
                    <a:cubicBezTo>
                      <a:pt x="598" y="3657"/>
                      <a:pt x="645" y="3674"/>
                      <a:pt x="693" y="3690"/>
                    </a:cubicBezTo>
                    <a:lnTo>
                      <a:pt x="834" y="3739"/>
                    </a:lnTo>
                    <a:lnTo>
                      <a:pt x="976" y="3786"/>
                    </a:lnTo>
                    <a:lnTo>
                      <a:pt x="1120" y="3829"/>
                    </a:lnTo>
                    <a:cubicBezTo>
                      <a:pt x="1503" y="3941"/>
                      <a:pt x="1893" y="4031"/>
                      <a:pt x="2290" y="4087"/>
                    </a:cubicBezTo>
                    <a:lnTo>
                      <a:pt x="2365" y="4098"/>
                    </a:lnTo>
                    <a:lnTo>
                      <a:pt x="2440" y="4107"/>
                    </a:lnTo>
                    <a:lnTo>
                      <a:pt x="2515" y="4115"/>
                    </a:lnTo>
                    <a:lnTo>
                      <a:pt x="2552" y="4119"/>
                    </a:lnTo>
                    <a:lnTo>
                      <a:pt x="2590" y="4123"/>
                    </a:lnTo>
                    <a:lnTo>
                      <a:pt x="2740" y="4136"/>
                    </a:lnTo>
                    <a:cubicBezTo>
                      <a:pt x="2790" y="4139"/>
                      <a:pt x="2840" y="4141"/>
                      <a:pt x="2891" y="4144"/>
                    </a:cubicBezTo>
                    <a:cubicBezTo>
                      <a:pt x="2941" y="4147"/>
                      <a:pt x="2992" y="4147"/>
                      <a:pt x="3042" y="4148"/>
                    </a:cubicBezTo>
                    <a:cubicBezTo>
                      <a:pt x="3076" y="4148"/>
                      <a:pt x="3111" y="4149"/>
                      <a:pt x="3146" y="4149"/>
                    </a:cubicBezTo>
                    <a:cubicBezTo>
                      <a:pt x="3162" y="4149"/>
                      <a:pt x="3177" y="4149"/>
                      <a:pt x="3193" y="4149"/>
                    </a:cubicBezTo>
                    <a:lnTo>
                      <a:pt x="3344" y="4145"/>
                    </a:lnTo>
                    <a:lnTo>
                      <a:pt x="3496" y="4136"/>
                    </a:lnTo>
                    <a:cubicBezTo>
                      <a:pt x="3547" y="4134"/>
                      <a:pt x="3597" y="4127"/>
                      <a:pt x="3647" y="4122"/>
                    </a:cubicBezTo>
                    <a:lnTo>
                      <a:pt x="3723" y="4114"/>
                    </a:lnTo>
                    <a:cubicBezTo>
                      <a:pt x="3748" y="4111"/>
                      <a:pt x="3773" y="4106"/>
                      <a:pt x="3798" y="4102"/>
                    </a:cubicBezTo>
                    <a:cubicBezTo>
                      <a:pt x="3848" y="4094"/>
                      <a:pt x="3899" y="4087"/>
                      <a:pt x="3948" y="4077"/>
                    </a:cubicBezTo>
                    <a:lnTo>
                      <a:pt x="4098" y="4046"/>
                    </a:lnTo>
                    <a:cubicBezTo>
                      <a:pt x="4296" y="3999"/>
                      <a:pt x="4491" y="3933"/>
                      <a:pt x="4678" y="3849"/>
                    </a:cubicBezTo>
                    <a:lnTo>
                      <a:pt x="4719" y="3831"/>
                    </a:lnTo>
                    <a:lnTo>
                      <a:pt x="4727" y="3786"/>
                    </a:lnTo>
                    <a:lnTo>
                      <a:pt x="4769" y="3551"/>
                    </a:lnTo>
                    <a:lnTo>
                      <a:pt x="4808" y="3315"/>
                    </a:lnTo>
                    <a:cubicBezTo>
                      <a:pt x="4831" y="3158"/>
                      <a:pt x="4855" y="3001"/>
                      <a:pt x="4877" y="2843"/>
                    </a:cubicBezTo>
                    <a:cubicBezTo>
                      <a:pt x="4888" y="2764"/>
                      <a:pt x="4898" y="2685"/>
                      <a:pt x="4909" y="2607"/>
                    </a:cubicBezTo>
                    <a:cubicBezTo>
                      <a:pt x="4919" y="2528"/>
                      <a:pt x="4930" y="2450"/>
                      <a:pt x="4939" y="2370"/>
                    </a:cubicBezTo>
                    <a:lnTo>
                      <a:pt x="4997" y="1898"/>
                    </a:lnTo>
                    <a:cubicBezTo>
                      <a:pt x="5016" y="1740"/>
                      <a:pt x="5033" y="1582"/>
                      <a:pt x="5049" y="1424"/>
                    </a:cubicBezTo>
                    <a:cubicBezTo>
                      <a:pt x="5066" y="1267"/>
                      <a:pt x="5084" y="1108"/>
                      <a:pt x="5098" y="950"/>
                    </a:cubicBezTo>
                    <a:cubicBezTo>
                      <a:pt x="5113" y="792"/>
                      <a:pt x="5129" y="634"/>
                      <a:pt x="5142" y="475"/>
                    </a:cubicBezTo>
                    <a:cubicBezTo>
                      <a:pt x="5156" y="317"/>
                      <a:pt x="5169" y="159"/>
                      <a:pt x="5180" y="0"/>
                    </a:cubicBezTo>
                    <a:close/>
                  </a:path>
                </a:pathLst>
              </a:custGeom>
              <a:solidFill>
                <a:srgbClr val="0C0C0B"/>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07" name="Google Shape;1607;p42"/>
              <p:cNvSpPr/>
              <p:nvPr/>
            </p:nvSpPr>
            <p:spPr>
              <a:xfrm>
                <a:off x="3434886" y="1030964"/>
                <a:ext cx="39032" cy="59703"/>
              </a:xfrm>
              <a:custGeom>
                <a:avLst/>
                <a:gdLst/>
                <a:ahLst/>
                <a:cxnLst/>
                <a:rect l="l" t="t" r="r" b="b"/>
                <a:pathLst>
                  <a:path w="929" h="1421" extrusionOk="0">
                    <a:moveTo>
                      <a:pt x="533" y="1"/>
                    </a:moveTo>
                    <a:cubicBezTo>
                      <a:pt x="291" y="1"/>
                      <a:pt x="1" y="199"/>
                      <a:pt x="1" y="199"/>
                    </a:cubicBezTo>
                    <a:cubicBezTo>
                      <a:pt x="1" y="199"/>
                      <a:pt x="40" y="576"/>
                      <a:pt x="80" y="1119"/>
                    </a:cubicBezTo>
                    <a:cubicBezTo>
                      <a:pt x="97" y="1339"/>
                      <a:pt x="187" y="1420"/>
                      <a:pt x="298" y="1420"/>
                    </a:cubicBezTo>
                    <a:cubicBezTo>
                      <a:pt x="461" y="1420"/>
                      <a:pt x="668" y="1246"/>
                      <a:pt x="753" y="1077"/>
                    </a:cubicBezTo>
                    <a:cubicBezTo>
                      <a:pt x="894" y="793"/>
                      <a:pt x="928" y="157"/>
                      <a:pt x="678" y="32"/>
                    </a:cubicBezTo>
                    <a:cubicBezTo>
                      <a:pt x="634" y="10"/>
                      <a:pt x="585" y="1"/>
                      <a:pt x="533" y="1"/>
                    </a:cubicBezTo>
                    <a:close/>
                  </a:path>
                </a:pathLst>
              </a:custGeom>
              <a:solidFill>
                <a:srgbClr val="FFCE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08" name="Google Shape;1608;p42"/>
              <p:cNvSpPr/>
              <p:nvPr/>
            </p:nvSpPr>
            <p:spPr>
              <a:xfrm>
                <a:off x="3457111" y="1029956"/>
                <a:ext cx="30125" cy="47981"/>
              </a:xfrm>
              <a:custGeom>
                <a:avLst/>
                <a:gdLst/>
                <a:ahLst/>
                <a:cxnLst/>
                <a:rect l="l" t="t" r="r" b="b"/>
                <a:pathLst>
                  <a:path w="717" h="1142" extrusionOk="0">
                    <a:moveTo>
                      <a:pt x="245" y="1"/>
                    </a:moveTo>
                    <a:cubicBezTo>
                      <a:pt x="112" y="1"/>
                      <a:pt x="0" y="38"/>
                      <a:pt x="0" y="38"/>
                    </a:cubicBezTo>
                    <a:cubicBezTo>
                      <a:pt x="0" y="38"/>
                      <a:pt x="35" y="372"/>
                      <a:pt x="71" y="854"/>
                    </a:cubicBezTo>
                    <a:cubicBezTo>
                      <a:pt x="86" y="1064"/>
                      <a:pt x="163" y="1142"/>
                      <a:pt x="255" y="1142"/>
                    </a:cubicBezTo>
                    <a:cubicBezTo>
                      <a:pt x="374" y="1142"/>
                      <a:pt x="519" y="1012"/>
                      <a:pt x="590" y="870"/>
                    </a:cubicBezTo>
                    <a:cubicBezTo>
                      <a:pt x="716" y="618"/>
                      <a:pt x="700" y="215"/>
                      <a:pt x="521" y="80"/>
                    </a:cubicBezTo>
                    <a:cubicBezTo>
                      <a:pt x="440" y="19"/>
                      <a:pt x="338" y="1"/>
                      <a:pt x="245" y="1"/>
                    </a:cubicBezTo>
                    <a:close/>
                  </a:path>
                </a:pathLst>
              </a:custGeom>
              <a:solidFill>
                <a:srgbClr val="FFCE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09" name="Google Shape;1609;p42"/>
              <p:cNvSpPr/>
              <p:nvPr/>
            </p:nvSpPr>
            <p:spPr>
              <a:xfrm>
                <a:off x="3438247" y="1032267"/>
                <a:ext cx="33654" cy="58947"/>
              </a:xfrm>
              <a:custGeom>
                <a:avLst/>
                <a:gdLst/>
                <a:ahLst/>
                <a:cxnLst/>
                <a:rect l="l" t="t" r="r" b="b"/>
                <a:pathLst>
                  <a:path w="801" h="1403" extrusionOk="0">
                    <a:moveTo>
                      <a:pt x="598" y="1"/>
                    </a:moveTo>
                    <a:cubicBezTo>
                      <a:pt x="637" y="23"/>
                      <a:pt x="667" y="56"/>
                      <a:pt x="689" y="93"/>
                    </a:cubicBezTo>
                    <a:cubicBezTo>
                      <a:pt x="711" y="131"/>
                      <a:pt x="727" y="172"/>
                      <a:pt x="737" y="215"/>
                    </a:cubicBezTo>
                    <a:cubicBezTo>
                      <a:pt x="760" y="299"/>
                      <a:pt x="767" y="387"/>
                      <a:pt x="768" y="474"/>
                    </a:cubicBezTo>
                    <a:cubicBezTo>
                      <a:pt x="767" y="562"/>
                      <a:pt x="760" y="650"/>
                      <a:pt x="745" y="736"/>
                    </a:cubicBezTo>
                    <a:cubicBezTo>
                      <a:pt x="730" y="822"/>
                      <a:pt x="709" y="907"/>
                      <a:pt x="677" y="987"/>
                    </a:cubicBezTo>
                    <a:cubicBezTo>
                      <a:pt x="646" y="1068"/>
                      <a:pt x="596" y="1139"/>
                      <a:pt x="536" y="1201"/>
                    </a:cubicBezTo>
                    <a:cubicBezTo>
                      <a:pt x="476" y="1263"/>
                      <a:pt x="405" y="1317"/>
                      <a:pt x="327" y="1351"/>
                    </a:cubicBezTo>
                    <a:cubicBezTo>
                      <a:pt x="290" y="1366"/>
                      <a:pt x="252" y="1376"/>
                      <a:pt x="213" y="1376"/>
                    </a:cubicBezTo>
                    <a:cubicBezTo>
                      <a:pt x="210" y="1376"/>
                      <a:pt x="207" y="1376"/>
                      <a:pt x="204" y="1376"/>
                    </a:cubicBezTo>
                    <a:cubicBezTo>
                      <a:pt x="162" y="1375"/>
                      <a:pt x="123" y="1357"/>
                      <a:pt x="93" y="1328"/>
                    </a:cubicBezTo>
                    <a:cubicBezTo>
                      <a:pt x="62" y="1298"/>
                      <a:pt x="42" y="1258"/>
                      <a:pt x="28" y="1217"/>
                    </a:cubicBezTo>
                    <a:cubicBezTo>
                      <a:pt x="14" y="1175"/>
                      <a:pt x="6" y="1131"/>
                      <a:pt x="0" y="1088"/>
                    </a:cubicBezTo>
                    <a:lnTo>
                      <a:pt x="0" y="1088"/>
                    </a:lnTo>
                    <a:cubicBezTo>
                      <a:pt x="3" y="1132"/>
                      <a:pt x="6" y="1177"/>
                      <a:pt x="18" y="1220"/>
                    </a:cubicBezTo>
                    <a:cubicBezTo>
                      <a:pt x="30" y="1263"/>
                      <a:pt x="47" y="1306"/>
                      <a:pt x="79" y="1341"/>
                    </a:cubicBezTo>
                    <a:cubicBezTo>
                      <a:pt x="110" y="1375"/>
                      <a:pt x="155" y="1399"/>
                      <a:pt x="202" y="1401"/>
                    </a:cubicBezTo>
                    <a:cubicBezTo>
                      <a:pt x="209" y="1402"/>
                      <a:pt x="217" y="1402"/>
                      <a:pt x="224" y="1402"/>
                    </a:cubicBezTo>
                    <a:cubicBezTo>
                      <a:pt x="263" y="1402"/>
                      <a:pt x="302" y="1393"/>
                      <a:pt x="338" y="1379"/>
                    </a:cubicBezTo>
                    <a:cubicBezTo>
                      <a:pt x="381" y="1363"/>
                      <a:pt x="421" y="1340"/>
                      <a:pt x="458" y="1314"/>
                    </a:cubicBezTo>
                    <a:cubicBezTo>
                      <a:pt x="495" y="1289"/>
                      <a:pt x="530" y="1259"/>
                      <a:pt x="562" y="1227"/>
                    </a:cubicBezTo>
                    <a:cubicBezTo>
                      <a:pt x="594" y="1195"/>
                      <a:pt x="623" y="1160"/>
                      <a:pt x="649" y="1123"/>
                    </a:cubicBezTo>
                    <a:cubicBezTo>
                      <a:pt x="675" y="1085"/>
                      <a:pt x="696" y="1044"/>
                      <a:pt x="714" y="1002"/>
                    </a:cubicBezTo>
                    <a:cubicBezTo>
                      <a:pt x="747" y="918"/>
                      <a:pt x="768" y="830"/>
                      <a:pt x="781" y="741"/>
                    </a:cubicBezTo>
                    <a:cubicBezTo>
                      <a:pt x="794" y="653"/>
                      <a:pt x="801" y="563"/>
                      <a:pt x="798" y="474"/>
                    </a:cubicBezTo>
                    <a:cubicBezTo>
                      <a:pt x="794" y="384"/>
                      <a:pt x="784" y="295"/>
                      <a:pt x="756" y="209"/>
                    </a:cubicBezTo>
                    <a:cubicBezTo>
                      <a:pt x="742" y="167"/>
                      <a:pt x="724" y="125"/>
                      <a:pt x="698" y="88"/>
                    </a:cubicBezTo>
                    <a:cubicBezTo>
                      <a:pt x="673" y="51"/>
                      <a:pt x="639" y="19"/>
                      <a:pt x="598" y="1"/>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10" name="Google Shape;1610;p42"/>
              <p:cNvSpPr/>
              <p:nvPr/>
            </p:nvSpPr>
            <p:spPr>
              <a:xfrm>
                <a:off x="3412534" y="1036930"/>
                <a:ext cx="42267" cy="64703"/>
              </a:xfrm>
              <a:custGeom>
                <a:avLst/>
                <a:gdLst/>
                <a:ahLst/>
                <a:cxnLst/>
                <a:rect l="l" t="t" r="r" b="b"/>
                <a:pathLst>
                  <a:path w="1006" h="1540" extrusionOk="0">
                    <a:moveTo>
                      <a:pt x="577" y="0"/>
                    </a:moveTo>
                    <a:cubicBezTo>
                      <a:pt x="314" y="0"/>
                      <a:pt x="0" y="216"/>
                      <a:pt x="0" y="216"/>
                    </a:cubicBezTo>
                    <a:cubicBezTo>
                      <a:pt x="0" y="216"/>
                      <a:pt x="42" y="624"/>
                      <a:pt x="87" y="1213"/>
                    </a:cubicBezTo>
                    <a:cubicBezTo>
                      <a:pt x="104" y="1451"/>
                      <a:pt x="202" y="1539"/>
                      <a:pt x="322" y="1539"/>
                    </a:cubicBezTo>
                    <a:cubicBezTo>
                      <a:pt x="498" y="1539"/>
                      <a:pt x="723" y="1350"/>
                      <a:pt x="814" y="1167"/>
                    </a:cubicBezTo>
                    <a:cubicBezTo>
                      <a:pt x="969" y="860"/>
                      <a:pt x="1005" y="169"/>
                      <a:pt x="734" y="34"/>
                    </a:cubicBezTo>
                    <a:cubicBezTo>
                      <a:pt x="686" y="10"/>
                      <a:pt x="633" y="0"/>
                      <a:pt x="577" y="0"/>
                    </a:cubicBezTo>
                    <a:close/>
                  </a:path>
                </a:pathLst>
              </a:custGeom>
              <a:solidFill>
                <a:srgbClr val="FFCE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11" name="Google Shape;1611;p42"/>
              <p:cNvSpPr/>
              <p:nvPr/>
            </p:nvSpPr>
            <p:spPr>
              <a:xfrm>
                <a:off x="3416147" y="1038317"/>
                <a:ext cx="36343" cy="63821"/>
              </a:xfrm>
              <a:custGeom>
                <a:avLst/>
                <a:gdLst/>
                <a:ahLst/>
                <a:cxnLst/>
                <a:rect l="l" t="t" r="r" b="b"/>
                <a:pathLst>
                  <a:path w="865" h="1519" extrusionOk="0">
                    <a:moveTo>
                      <a:pt x="648" y="1"/>
                    </a:moveTo>
                    <a:lnTo>
                      <a:pt x="648" y="1"/>
                    </a:lnTo>
                    <a:cubicBezTo>
                      <a:pt x="690" y="25"/>
                      <a:pt x="722" y="61"/>
                      <a:pt x="746" y="101"/>
                    </a:cubicBezTo>
                    <a:cubicBezTo>
                      <a:pt x="772" y="142"/>
                      <a:pt x="787" y="187"/>
                      <a:pt x="800" y="232"/>
                    </a:cubicBezTo>
                    <a:cubicBezTo>
                      <a:pt x="825" y="324"/>
                      <a:pt x="833" y="420"/>
                      <a:pt x="833" y="514"/>
                    </a:cubicBezTo>
                    <a:cubicBezTo>
                      <a:pt x="832" y="609"/>
                      <a:pt x="824" y="705"/>
                      <a:pt x="808" y="798"/>
                    </a:cubicBezTo>
                    <a:cubicBezTo>
                      <a:pt x="793" y="891"/>
                      <a:pt x="770" y="984"/>
                      <a:pt x="735" y="1071"/>
                    </a:cubicBezTo>
                    <a:cubicBezTo>
                      <a:pt x="701" y="1159"/>
                      <a:pt x="647" y="1235"/>
                      <a:pt x="581" y="1304"/>
                    </a:cubicBezTo>
                    <a:cubicBezTo>
                      <a:pt x="516" y="1371"/>
                      <a:pt x="440" y="1428"/>
                      <a:pt x="354" y="1465"/>
                    </a:cubicBezTo>
                    <a:cubicBezTo>
                      <a:pt x="316" y="1482"/>
                      <a:pt x="275" y="1493"/>
                      <a:pt x="234" y="1493"/>
                    </a:cubicBezTo>
                    <a:cubicBezTo>
                      <a:pt x="229" y="1493"/>
                      <a:pt x="225" y="1492"/>
                      <a:pt x="221" y="1492"/>
                    </a:cubicBezTo>
                    <a:cubicBezTo>
                      <a:pt x="175" y="1491"/>
                      <a:pt x="132" y="1472"/>
                      <a:pt x="99" y="1440"/>
                    </a:cubicBezTo>
                    <a:cubicBezTo>
                      <a:pt x="66" y="1407"/>
                      <a:pt x="45" y="1364"/>
                      <a:pt x="30" y="1319"/>
                    </a:cubicBezTo>
                    <a:cubicBezTo>
                      <a:pt x="15" y="1274"/>
                      <a:pt x="7" y="1227"/>
                      <a:pt x="1" y="1180"/>
                    </a:cubicBezTo>
                    <a:lnTo>
                      <a:pt x="1" y="1180"/>
                    </a:lnTo>
                    <a:cubicBezTo>
                      <a:pt x="2" y="1228"/>
                      <a:pt x="8" y="1276"/>
                      <a:pt x="20" y="1323"/>
                    </a:cubicBezTo>
                    <a:cubicBezTo>
                      <a:pt x="33" y="1369"/>
                      <a:pt x="51" y="1415"/>
                      <a:pt x="85" y="1453"/>
                    </a:cubicBezTo>
                    <a:cubicBezTo>
                      <a:pt x="119" y="1490"/>
                      <a:pt x="168" y="1515"/>
                      <a:pt x="219" y="1517"/>
                    </a:cubicBezTo>
                    <a:cubicBezTo>
                      <a:pt x="227" y="1518"/>
                      <a:pt x="236" y="1519"/>
                      <a:pt x="244" y="1519"/>
                    </a:cubicBezTo>
                    <a:cubicBezTo>
                      <a:pt x="286" y="1519"/>
                      <a:pt x="327" y="1508"/>
                      <a:pt x="366" y="1494"/>
                    </a:cubicBezTo>
                    <a:cubicBezTo>
                      <a:pt x="412" y="1476"/>
                      <a:pt x="455" y="1452"/>
                      <a:pt x="495" y="1423"/>
                    </a:cubicBezTo>
                    <a:cubicBezTo>
                      <a:pt x="536" y="1395"/>
                      <a:pt x="573" y="1364"/>
                      <a:pt x="608" y="1329"/>
                    </a:cubicBezTo>
                    <a:cubicBezTo>
                      <a:pt x="642" y="1294"/>
                      <a:pt x="674" y="1256"/>
                      <a:pt x="702" y="1216"/>
                    </a:cubicBezTo>
                    <a:cubicBezTo>
                      <a:pt x="730" y="1175"/>
                      <a:pt x="752" y="1131"/>
                      <a:pt x="771" y="1085"/>
                    </a:cubicBezTo>
                    <a:cubicBezTo>
                      <a:pt x="807" y="994"/>
                      <a:pt x="829" y="899"/>
                      <a:pt x="845" y="803"/>
                    </a:cubicBezTo>
                    <a:cubicBezTo>
                      <a:pt x="852" y="756"/>
                      <a:pt x="857" y="707"/>
                      <a:pt x="860" y="659"/>
                    </a:cubicBezTo>
                    <a:cubicBezTo>
                      <a:pt x="863" y="611"/>
                      <a:pt x="864" y="562"/>
                      <a:pt x="863" y="514"/>
                    </a:cubicBezTo>
                    <a:cubicBezTo>
                      <a:pt x="859" y="417"/>
                      <a:pt x="848" y="320"/>
                      <a:pt x="818" y="227"/>
                    </a:cubicBezTo>
                    <a:cubicBezTo>
                      <a:pt x="802" y="182"/>
                      <a:pt x="783" y="136"/>
                      <a:pt x="755" y="96"/>
                    </a:cubicBezTo>
                    <a:cubicBezTo>
                      <a:pt x="728" y="56"/>
                      <a:pt x="691" y="21"/>
                      <a:pt x="648" y="1"/>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12" name="Google Shape;1612;p42"/>
              <p:cNvSpPr/>
              <p:nvPr/>
            </p:nvSpPr>
            <p:spPr>
              <a:xfrm>
                <a:off x="3375184" y="1045879"/>
                <a:ext cx="51720" cy="69703"/>
              </a:xfrm>
              <a:custGeom>
                <a:avLst/>
                <a:gdLst/>
                <a:ahLst/>
                <a:cxnLst/>
                <a:rect l="l" t="t" r="r" b="b"/>
                <a:pathLst>
                  <a:path w="1231" h="1659" extrusionOk="0">
                    <a:moveTo>
                      <a:pt x="864" y="1"/>
                    </a:moveTo>
                    <a:cubicBezTo>
                      <a:pt x="704" y="1"/>
                      <a:pt x="101" y="211"/>
                      <a:pt x="0" y="675"/>
                    </a:cubicBezTo>
                    <a:lnTo>
                      <a:pt x="495" y="461"/>
                    </a:lnTo>
                    <a:cubicBezTo>
                      <a:pt x="495" y="461"/>
                      <a:pt x="553" y="952"/>
                      <a:pt x="572" y="1399"/>
                    </a:cubicBezTo>
                    <a:cubicBezTo>
                      <a:pt x="580" y="1583"/>
                      <a:pt x="638" y="1659"/>
                      <a:pt x="714" y="1659"/>
                    </a:cubicBezTo>
                    <a:cubicBezTo>
                      <a:pt x="822" y="1659"/>
                      <a:pt x="966" y="1506"/>
                      <a:pt x="1055" y="1298"/>
                    </a:cubicBezTo>
                    <a:cubicBezTo>
                      <a:pt x="1205" y="944"/>
                      <a:pt x="1231" y="588"/>
                      <a:pt x="1216" y="319"/>
                    </a:cubicBezTo>
                    <a:cubicBezTo>
                      <a:pt x="1201" y="51"/>
                      <a:pt x="991" y="33"/>
                      <a:pt x="889" y="3"/>
                    </a:cubicBezTo>
                    <a:cubicBezTo>
                      <a:pt x="883" y="1"/>
                      <a:pt x="874" y="1"/>
                      <a:pt x="864" y="1"/>
                    </a:cubicBezTo>
                    <a:close/>
                  </a:path>
                </a:pathLst>
              </a:custGeom>
              <a:solidFill>
                <a:srgbClr val="FFCEB8"/>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sp>
            <p:nvSpPr>
              <p:cNvPr id="1613" name="Google Shape;1613;p42"/>
              <p:cNvSpPr/>
              <p:nvPr/>
            </p:nvSpPr>
            <p:spPr>
              <a:xfrm>
                <a:off x="3412534" y="1046005"/>
                <a:ext cx="14747" cy="54451"/>
              </a:xfrm>
              <a:custGeom>
                <a:avLst/>
                <a:gdLst/>
                <a:ahLst/>
                <a:cxnLst/>
                <a:rect l="l" t="t" r="r" b="b"/>
                <a:pathLst>
                  <a:path w="351" h="1296" extrusionOk="0">
                    <a:moveTo>
                      <a:pt x="0" y="0"/>
                    </a:moveTo>
                    <a:lnTo>
                      <a:pt x="0" y="0"/>
                    </a:lnTo>
                    <a:cubicBezTo>
                      <a:pt x="30" y="11"/>
                      <a:pt x="61" y="19"/>
                      <a:pt x="89" y="29"/>
                    </a:cubicBezTo>
                    <a:cubicBezTo>
                      <a:pt x="119" y="40"/>
                      <a:pt x="147" y="52"/>
                      <a:pt x="173" y="67"/>
                    </a:cubicBezTo>
                    <a:cubicBezTo>
                      <a:pt x="226" y="97"/>
                      <a:pt x="267" y="144"/>
                      <a:pt x="288" y="200"/>
                    </a:cubicBezTo>
                    <a:cubicBezTo>
                      <a:pt x="308" y="256"/>
                      <a:pt x="310" y="316"/>
                      <a:pt x="311" y="379"/>
                    </a:cubicBezTo>
                    <a:cubicBezTo>
                      <a:pt x="313" y="441"/>
                      <a:pt x="312" y="503"/>
                      <a:pt x="308" y="565"/>
                    </a:cubicBezTo>
                    <a:cubicBezTo>
                      <a:pt x="306" y="627"/>
                      <a:pt x="301" y="689"/>
                      <a:pt x="293" y="750"/>
                    </a:cubicBezTo>
                    <a:cubicBezTo>
                      <a:pt x="286" y="812"/>
                      <a:pt x="276" y="873"/>
                      <a:pt x="264" y="935"/>
                    </a:cubicBezTo>
                    <a:cubicBezTo>
                      <a:pt x="241" y="1057"/>
                      <a:pt x="206" y="1176"/>
                      <a:pt x="166" y="1295"/>
                    </a:cubicBezTo>
                    <a:cubicBezTo>
                      <a:pt x="221" y="1183"/>
                      <a:pt x="265" y="1064"/>
                      <a:pt x="294" y="941"/>
                    </a:cubicBezTo>
                    <a:cubicBezTo>
                      <a:pt x="324" y="818"/>
                      <a:pt x="341" y="693"/>
                      <a:pt x="347" y="567"/>
                    </a:cubicBezTo>
                    <a:cubicBezTo>
                      <a:pt x="350" y="504"/>
                      <a:pt x="350" y="441"/>
                      <a:pt x="348" y="378"/>
                    </a:cubicBezTo>
                    <a:cubicBezTo>
                      <a:pt x="345" y="316"/>
                      <a:pt x="342" y="249"/>
                      <a:pt x="315" y="189"/>
                    </a:cubicBezTo>
                    <a:cubicBezTo>
                      <a:pt x="290" y="128"/>
                      <a:pt x="240" y="77"/>
                      <a:pt x="183" y="50"/>
                    </a:cubicBezTo>
                    <a:cubicBezTo>
                      <a:pt x="153" y="36"/>
                      <a:pt x="123" y="27"/>
                      <a:pt x="93" y="19"/>
                    </a:cubicBezTo>
                    <a:cubicBezTo>
                      <a:pt x="62" y="12"/>
                      <a:pt x="31" y="6"/>
                      <a:pt x="0" y="0"/>
                    </a:cubicBezTo>
                    <a:close/>
                  </a:path>
                </a:pathLst>
              </a:custGeom>
              <a:solidFill>
                <a:srgbClr val="FAB8B5"/>
              </a:solidFill>
              <a:ln>
                <a:noFill/>
              </a:ln>
            </p:spPr>
            <p:txBody>
              <a:bodyPr spcFirstLastPara="1" wrap="square" lIns="119125" tIns="119125" rIns="119125" bIns="119125" anchor="ctr" anchorCtr="0">
                <a:noAutofit/>
              </a:bodyPr>
              <a:lstStyle/>
              <a:p>
                <a:pPr marL="0" lvl="0" indent="0" algn="l" rtl="0">
                  <a:spcBef>
                    <a:spcPts val="0"/>
                  </a:spcBef>
                  <a:spcAft>
                    <a:spcPts val="0"/>
                  </a:spcAft>
                  <a:buNone/>
                </a:pPr>
                <a:endParaRPr/>
              </a:p>
            </p:txBody>
          </p:sp>
        </p:gr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16"/>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3000">
                <a:solidFill>
                  <a:srgbClr val="660000"/>
                </a:solidFill>
              </a:rPr>
              <a:t>Caso regional y nacional</a:t>
            </a:r>
            <a:endParaRPr sz="3000">
              <a:solidFill>
                <a:srgbClr val="660000"/>
              </a:solidFill>
            </a:endParaRPr>
          </a:p>
        </p:txBody>
      </p:sp>
      <p:grpSp>
        <p:nvGrpSpPr>
          <p:cNvPr id="257" name="Google Shape;257;p16"/>
          <p:cNvGrpSpPr/>
          <p:nvPr/>
        </p:nvGrpSpPr>
        <p:grpSpPr>
          <a:xfrm>
            <a:off x="1018024" y="994758"/>
            <a:ext cx="3082647" cy="3490485"/>
            <a:chOff x="3364363" y="1094591"/>
            <a:chExt cx="2415300" cy="3490485"/>
          </a:xfrm>
        </p:grpSpPr>
        <p:sp>
          <p:nvSpPr>
            <p:cNvPr id="258" name="Google Shape;258;p16"/>
            <p:cNvSpPr/>
            <p:nvPr/>
          </p:nvSpPr>
          <p:spPr>
            <a:xfrm>
              <a:off x="3364388" y="1094591"/>
              <a:ext cx="2415239" cy="446109"/>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C99A5D">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6"/>
            <p:cNvSpPr/>
            <p:nvPr/>
          </p:nvSpPr>
          <p:spPr>
            <a:xfrm>
              <a:off x="3364388" y="3231375"/>
              <a:ext cx="2415239" cy="1353701"/>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C99A5D">
                <a:alpha val="63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6"/>
            <p:cNvSpPr/>
            <p:nvPr/>
          </p:nvSpPr>
          <p:spPr>
            <a:xfrm>
              <a:off x="3364363" y="1540725"/>
              <a:ext cx="2415300" cy="1690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1" name="Google Shape;261;p16"/>
          <p:cNvSpPr txBox="1"/>
          <p:nvPr/>
        </p:nvSpPr>
        <p:spPr>
          <a:xfrm>
            <a:off x="1796738" y="1082861"/>
            <a:ext cx="1525200" cy="331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a:solidFill>
                  <a:schemeClr val="dk1"/>
                </a:solidFill>
                <a:latin typeface="Fira Sans Extra Condensed"/>
                <a:ea typeface="Fira Sans Extra Condensed"/>
                <a:cs typeface="Fira Sans Extra Condensed"/>
                <a:sym typeface="Fira Sans Extra Condensed"/>
              </a:rPr>
              <a:t>América Latina</a:t>
            </a:r>
            <a:endParaRPr sz="1700" b="1">
              <a:solidFill>
                <a:schemeClr val="dk1"/>
              </a:solidFill>
              <a:latin typeface="Fira Sans Extra Condensed"/>
              <a:ea typeface="Fira Sans Extra Condensed"/>
              <a:cs typeface="Fira Sans Extra Condensed"/>
              <a:sym typeface="Fira Sans Extra Condensed"/>
            </a:endParaRPr>
          </a:p>
        </p:txBody>
      </p:sp>
      <p:sp>
        <p:nvSpPr>
          <p:cNvPr id="262" name="Google Shape;262;p16"/>
          <p:cNvSpPr txBox="1"/>
          <p:nvPr/>
        </p:nvSpPr>
        <p:spPr>
          <a:xfrm>
            <a:off x="1199438" y="3275013"/>
            <a:ext cx="2719800" cy="1070700"/>
          </a:xfrm>
          <a:prstGeom prst="rect">
            <a:avLst/>
          </a:prstGeom>
          <a:noFill/>
          <a:ln>
            <a:noFill/>
          </a:ln>
        </p:spPr>
        <p:txBody>
          <a:bodyPr spcFirstLastPara="1" wrap="square" lIns="91425" tIns="91425" rIns="91425" bIns="91425" anchor="ctr" anchorCtr="0">
            <a:noAutofit/>
          </a:bodyPr>
          <a:lstStyle/>
          <a:p>
            <a:pPr marL="0" lvl="0" indent="0" algn="just" rtl="0">
              <a:lnSpc>
                <a:spcPct val="100000"/>
              </a:lnSpc>
              <a:spcBef>
                <a:spcPts val="0"/>
              </a:spcBef>
              <a:spcAft>
                <a:spcPts val="0"/>
              </a:spcAft>
              <a:buNone/>
            </a:pPr>
            <a:r>
              <a:rPr lang="en" sz="1200">
                <a:solidFill>
                  <a:schemeClr val="dk1"/>
                </a:solidFill>
                <a:latin typeface="Roboto"/>
                <a:ea typeface="Roboto"/>
                <a:cs typeface="Roboto"/>
                <a:sym typeface="Roboto"/>
              </a:rPr>
              <a:t>La categoría que agrupa mayor cantidad de población joven (18 a 34 años) es la de “no afiliados” y es la población que muestra menor nivel de compromiso religioso</a:t>
            </a:r>
            <a:endParaRPr sz="1200">
              <a:latin typeface="Roboto"/>
              <a:ea typeface="Roboto"/>
              <a:cs typeface="Roboto"/>
              <a:sym typeface="Roboto"/>
            </a:endParaRPr>
          </a:p>
        </p:txBody>
      </p:sp>
      <p:sp>
        <p:nvSpPr>
          <p:cNvPr id="263" name="Google Shape;263;p16"/>
          <p:cNvSpPr/>
          <p:nvPr/>
        </p:nvSpPr>
        <p:spPr>
          <a:xfrm>
            <a:off x="5043438" y="994759"/>
            <a:ext cx="3082554" cy="446109"/>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95A7AD">
              <a:alpha val="22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16"/>
          <p:cNvSpPr/>
          <p:nvPr/>
        </p:nvSpPr>
        <p:spPr>
          <a:xfrm>
            <a:off x="5043463" y="2412925"/>
            <a:ext cx="3082554" cy="1070728"/>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95A7AD">
              <a:alpha val="648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6"/>
          <p:cNvSpPr/>
          <p:nvPr/>
        </p:nvSpPr>
        <p:spPr>
          <a:xfrm>
            <a:off x="5043363" y="1440888"/>
            <a:ext cx="3082500" cy="98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6"/>
          <p:cNvSpPr txBox="1"/>
          <p:nvPr/>
        </p:nvSpPr>
        <p:spPr>
          <a:xfrm>
            <a:off x="5911268" y="1096908"/>
            <a:ext cx="1346700" cy="241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a:solidFill>
                  <a:schemeClr val="dk1"/>
                </a:solidFill>
                <a:latin typeface="Fira Sans Extra Condensed"/>
                <a:ea typeface="Fira Sans Extra Condensed"/>
                <a:cs typeface="Fira Sans Extra Condensed"/>
                <a:sym typeface="Fira Sans Extra Condensed"/>
              </a:rPr>
              <a:t>Chile</a:t>
            </a:r>
            <a:endParaRPr sz="1700" b="1">
              <a:solidFill>
                <a:schemeClr val="dk1"/>
              </a:solidFill>
              <a:latin typeface="Fira Sans Extra Condensed"/>
              <a:ea typeface="Fira Sans Extra Condensed"/>
              <a:cs typeface="Fira Sans Extra Condensed"/>
              <a:sym typeface="Fira Sans Extra Condensed"/>
            </a:endParaRPr>
          </a:p>
        </p:txBody>
      </p:sp>
      <p:sp>
        <p:nvSpPr>
          <p:cNvPr id="267" name="Google Shape;267;p16"/>
          <p:cNvSpPr txBox="1"/>
          <p:nvPr/>
        </p:nvSpPr>
        <p:spPr>
          <a:xfrm>
            <a:off x="5141459" y="2514950"/>
            <a:ext cx="2886600" cy="825600"/>
          </a:xfrm>
          <a:prstGeom prst="rect">
            <a:avLst/>
          </a:prstGeom>
          <a:noFill/>
          <a:ln>
            <a:noFill/>
          </a:ln>
        </p:spPr>
        <p:txBody>
          <a:bodyPr spcFirstLastPara="1" wrap="square" lIns="91425" tIns="91425" rIns="91425" bIns="91425" anchor="ctr" anchorCtr="0">
            <a:noAutofit/>
          </a:bodyPr>
          <a:lstStyle/>
          <a:p>
            <a:pPr marL="0" lvl="0" indent="0" algn="just" rtl="0">
              <a:lnSpc>
                <a:spcPct val="100000"/>
              </a:lnSpc>
              <a:spcBef>
                <a:spcPts val="0"/>
              </a:spcBef>
              <a:spcAft>
                <a:spcPts val="0"/>
              </a:spcAft>
              <a:buNone/>
            </a:pPr>
            <a:r>
              <a:rPr lang="en" sz="1200">
                <a:solidFill>
                  <a:schemeClr val="dk1"/>
                </a:solidFill>
                <a:latin typeface="Roboto"/>
                <a:ea typeface="Roboto"/>
                <a:cs typeface="Roboto"/>
                <a:sym typeface="Roboto"/>
              </a:rPr>
              <a:t>Drástica caída de personas con mucha o bastante confianza en la iglesia de un 44% en 2006 a un 22% en 2025</a:t>
            </a:r>
            <a:endParaRPr sz="1200">
              <a:latin typeface="Roboto"/>
              <a:ea typeface="Roboto"/>
              <a:cs typeface="Roboto"/>
              <a:sym typeface="Roboto"/>
            </a:endParaRPr>
          </a:p>
        </p:txBody>
      </p:sp>
      <p:sp>
        <p:nvSpPr>
          <p:cNvPr id="268" name="Google Shape;268;p16"/>
          <p:cNvSpPr txBox="1"/>
          <p:nvPr/>
        </p:nvSpPr>
        <p:spPr>
          <a:xfrm>
            <a:off x="1199438" y="1672838"/>
            <a:ext cx="2719800" cy="1344000"/>
          </a:xfrm>
          <a:prstGeom prst="rect">
            <a:avLst/>
          </a:prstGeom>
          <a:noFill/>
          <a:ln>
            <a:noFill/>
          </a:ln>
        </p:spPr>
        <p:txBody>
          <a:bodyPr spcFirstLastPara="1" wrap="square" lIns="91425" tIns="91425" rIns="91425" bIns="91425" anchor="ctr" anchorCtr="0">
            <a:noAutofit/>
          </a:bodyPr>
          <a:lstStyle/>
          <a:p>
            <a:pPr marL="0" lvl="0" indent="0" algn="just" rtl="0">
              <a:lnSpc>
                <a:spcPct val="100000"/>
              </a:lnSpc>
              <a:spcBef>
                <a:spcPts val="0"/>
              </a:spcBef>
              <a:spcAft>
                <a:spcPts val="0"/>
              </a:spcAft>
              <a:buNone/>
            </a:pPr>
            <a:r>
              <a:rPr lang="en" sz="1200">
                <a:solidFill>
                  <a:schemeClr val="dk1"/>
                </a:solidFill>
                <a:latin typeface="Roboto"/>
                <a:ea typeface="Roboto"/>
                <a:cs typeface="Roboto"/>
                <a:sym typeface="Roboto"/>
              </a:rPr>
              <a:t>Casi la mitad de los católicos a nivel mundial. Crecimiento porcentaje de evangélicos (41% Guatemala y Honduras) y personas “no afiliadas” (37% Uruguay y 18% República Dominicana) </a:t>
            </a:r>
            <a:endParaRPr sz="1200">
              <a:latin typeface="Roboto"/>
              <a:ea typeface="Roboto"/>
              <a:cs typeface="Roboto"/>
              <a:sym typeface="Roboto"/>
            </a:endParaRPr>
          </a:p>
        </p:txBody>
      </p:sp>
      <p:sp>
        <p:nvSpPr>
          <p:cNvPr id="269" name="Google Shape;269;p16"/>
          <p:cNvSpPr/>
          <p:nvPr/>
        </p:nvSpPr>
        <p:spPr>
          <a:xfrm>
            <a:off x="5043438" y="3426111"/>
            <a:ext cx="3082554" cy="1070728"/>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6"/>
          <p:cNvSpPr txBox="1"/>
          <p:nvPr/>
        </p:nvSpPr>
        <p:spPr>
          <a:xfrm>
            <a:off x="5087759" y="1522313"/>
            <a:ext cx="2993700" cy="8256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latin typeface="Roboto"/>
                <a:ea typeface="Roboto"/>
                <a:cs typeface="Roboto"/>
                <a:sym typeface="Roboto"/>
              </a:rPr>
              <a:t>Contexto de crisis generalizada hacia las instituciones (particularmente sindicatos, Gobierno, Ministerio Público, tribunales de justicia, Congreso y partidos políticos)</a:t>
            </a:r>
            <a:endParaRPr sz="1200">
              <a:latin typeface="Roboto"/>
              <a:ea typeface="Roboto"/>
              <a:cs typeface="Roboto"/>
              <a:sym typeface="Roboto"/>
            </a:endParaRPr>
          </a:p>
        </p:txBody>
      </p:sp>
      <p:sp>
        <p:nvSpPr>
          <p:cNvPr id="271" name="Google Shape;271;p16"/>
          <p:cNvSpPr txBox="1"/>
          <p:nvPr/>
        </p:nvSpPr>
        <p:spPr>
          <a:xfrm>
            <a:off x="5141446" y="3548675"/>
            <a:ext cx="2886600" cy="8256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solidFill>
                  <a:schemeClr val="lt1"/>
                </a:solidFill>
                <a:latin typeface="Roboto"/>
                <a:ea typeface="Roboto"/>
                <a:cs typeface="Roboto"/>
                <a:sym typeface="Roboto"/>
              </a:rPr>
              <a:t>54% de la población chilena se identifica como católicos, un 16,3% como evangélicos, un 0,6% de otra religión o credo y un 25,8% que no se identifica con ninguna</a:t>
            </a:r>
            <a:endParaRPr sz="1200">
              <a:solidFill>
                <a:schemeClr val="lt1"/>
              </a:solidFill>
              <a:latin typeface="Roboto"/>
              <a:ea typeface="Roboto"/>
              <a:cs typeface="Roboto"/>
              <a:sym typeface="Roboto"/>
            </a:endParaRPr>
          </a:p>
        </p:txBody>
      </p:sp>
      <p:sp>
        <p:nvSpPr>
          <p:cNvPr id="272" name="Google Shape;272;p16"/>
          <p:cNvSpPr txBox="1"/>
          <p:nvPr/>
        </p:nvSpPr>
        <p:spPr>
          <a:xfrm>
            <a:off x="457200" y="4736725"/>
            <a:ext cx="8229600" cy="331800"/>
          </a:xfrm>
          <a:prstGeom prst="rect">
            <a:avLst/>
          </a:prstGeom>
          <a:noFill/>
          <a:ln>
            <a:noFill/>
          </a:ln>
        </p:spPr>
        <p:txBody>
          <a:bodyPr spcFirstLastPara="1" wrap="square" lIns="91425" tIns="91425" rIns="91425" bIns="91425" anchor="ctr" anchorCtr="0">
            <a:noAutofit/>
          </a:bodyPr>
          <a:lstStyle/>
          <a:p>
            <a:pPr marL="0" lvl="0" indent="0" algn="just" rtl="0">
              <a:lnSpc>
                <a:spcPct val="115000"/>
              </a:lnSpc>
              <a:spcBef>
                <a:spcPts val="1200"/>
              </a:spcBef>
              <a:spcAft>
                <a:spcPts val="1200"/>
              </a:spcAft>
              <a:buClr>
                <a:schemeClr val="dk1"/>
              </a:buClr>
              <a:buSzPts val="1100"/>
              <a:buFont typeface="Arial"/>
              <a:buNone/>
            </a:pPr>
            <a:r>
              <a:rPr lang="en" sz="1200">
                <a:solidFill>
                  <a:schemeClr val="dk1"/>
                </a:solidFill>
                <a:latin typeface="Roboto"/>
                <a:ea typeface="Roboto"/>
                <a:cs typeface="Roboto"/>
                <a:sym typeface="Roboto"/>
              </a:rPr>
              <a:t>Bastián (1997), Irarrázaval &amp; Cruz (2023), CEP (2025), Bahamondes (2017), INE (2025), Encuesta Nacional Bicentenario UC (2025)</a:t>
            </a:r>
            <a:endParaRPr sz="500">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17"/>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3000">
                <a:solidFill>
                  <a:srgbClr val="660000"/>
                </a:solidFill>
              </a:rPr>
              <a:t>Juventud en Chile</a:t>
            </a:r>
            <a:endParaRPr sz="3000">
              <a:solidFill>
                <a:srgbClr val="660000"/>
              </a:solidFill>
            </a:endParaRPr>
          </a:p>
        </p:txBody>
      </p:sp>
      <p:sp>
        <p:nvSpPr>
          <p:cNvPr id="278" name="Google Shape;278;p17"/>
          <p:cNvSpPr/>
          <p:nvPr/>
        </p:nvSpPr>
        <p:spPr>
          <a:xfrm>
            <a:off x="743700" y="1412566"/>
            <a:ext cx="7656600" cy="1335900"/>
          </a:xfrm>
          <a:prstGeom prst="snip1Rect">
            <a:avLst>
              <a:gd name="adj" fmla="val 16667"/>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7"/>
          <p:cNvSpPr txBox="1"/>
          <p:nvPr/>
        </p:nvSpPr>
        <p:spPr>
          <a:xfrm>
            <a:off x="1955873" y="1527129"/>
            <a:ext cx="2158500" cy="395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600" b="1">
                <a:solidFill>
                  <a:schemeClr val="accent3"/>
                </a:solidFill>
                <a:latin typeface="Fira Sans Extra Condensed"/>
                <a:ea typeface="Fira Sans Extra Condensed"/>
                <a:cs typeface="Fira Sans Extra Condensed"/>
                <a:sym typeface="Fira Sans Extra Condensed"/>
              </a:rPr>
              <a:t>Identificación religiosa</a:t>
            </a:r>
            <a:endParaRPr sz="1600" b="1">
              <a:solidFill>
                <a:schemeClr val="accent3"/>
              </a:solidFill>
              <a:latin typeface="Fira Sans Extra Condensed"/>
              <a:ea typeface="Fira Sans Extra Condensed"/>
              <a:cs typeface="Fira Sans Extra Condensed"/>
              <a:sym typeface="Fira Sans Extra Condensed"/>
            </a:endParaRPr>
          </a:p>
        </p:txBody>
      </p:sp>
      <p:sp>
        <p:nvSpPr>
          <p:cNvPr id="280" name="Google Shape;280;p17"/>
          <p:cNvSpPr txBox="1"/>
          <p:nvPr/>
        </p:nvSpPr>
        <p:spPr>
          <a:xfrm>
            <a:off x="1950625" y="1860125"/>
            <a:ext cx="6249900" cy="7974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 sz="1600">
                <a:solidFill>
                  <a:schemeClr val="dk1"/>
                </a:solidFill>
                <a:latin typeface="Roboto"/>
                <a:ea typeface="Roboto"/>
                <a:cs typeface="Roboto"/>
                <a:sym typeface="Roboto"/>
              </a:rPr>
              <a:t>Pese al sostenido descenso en los jóvenes de 15 a 29, la mayor parte sigue identificándose como religioso </a:t>
            </a:r>
            <a:endParaRPr sz="1600">
              <a:latin typeface="Roboto"/>
              <a:ea typeface="Roboto"/>
              <a:cs typeface="Roboto"/>
              <a:sym typeface="Roboto"/>
            </a:endParaRPr>
          </a:p>
        </p:txBody>
      </p:sp>
      <p:sp>
        <p:nvSpPr>
          <p:cNvPr id="281" name="Google Shape;281;p17"/>
          <p:cNvSpPr/>
          <p:nvPr/>
        </p:nvSpPr>
        <p:spPr>
          <a:xfrm>
            <a:off x="743700" y="1412554"/>
            <a:ext cx="1134600" cy="13359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solidFill>
                <a:schemeClr val="lt1"/>
              </a:solidFill>
              <a:latin typeface="Fira Sans Extra Condensed"/>
              <a:ea typeface="Fira Sans Extra Condensed"/>
              <a:cs typeface="Fira Sans Extra Condensed"/>
              <a:sym typeface="Fira Sans Extra Condensed"/>
            </a:endParaRPr>
          </a:p>
        </p:txBody>
      </p:sp>
      <p:sp>
        <p:nvSpPr>
          <p:cNvPr id="282" name="Google Shape;282;p17"/>
          <p:cNvSpPr/>
          <p:nvPr/>
        </p:nvSpPr>
        <p:spPr>
          <a:xfrm>
            <a:off x="743700" y="2912590"/>
            <a:ext cx="7656600" cy="1335900"/>
          </a:xfrm>
          <a:prstGeom prst="snip1Rect">
            <a:avLst>
              <a:gd name="adj" fmla="val 16667"/>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7"/>
          <p:cNvSpPr txBox="1"/>
          <p:nvPr/>
        </p:nvSpPr>
        <p:spPr>
          <a:xfrm>
            <a:off x="1955873" y="3007116"/>
            <a:ext cx="2158500" cy="395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600" b="1">
                <a:solidFill>
                  <a:schemeClr val="dk2"/>
                </a:solidFill>
                <a:latin typeface="Fira Sans Extra Condensed"/>
                <a:ea typeface="Fira Sans Extra Condensed"/>
                <a:cs typeface="Fira Sans Extra Condensed"/>
                <a:sym typeface="Fira Sans Extra Condensed"/>
              </a:rPr>
              <a:t>Tendencias no afiliadas</a:t>
            </a:r>
            <a:endParaRPr sz="1600" b="1">
              <a:solidFill>
                <a:schemeClr val="dk2"/>
              </a:solidFill>
              <a:latin typeface="Fira Sans Extra Condensed"/>
              <a:ea typeface="Fira Sans Extra Condensed"/>
              <a:cs typeface="Fira Sans Extra Condensed"/>
              <a:sym typeface="Fira Sans Extra Condensed"/>
            </a:endParaRPr>
          </a:p>
        </p:txBody>
      </p:sp>
      <p:sp>
        <p:nvSpPr>
          <p:cNvPr id="284" name="Google Shape;284;p17"/>
          <p:cNvSpPr txBox="1"/>
          <p:nvPr/>
        </p:nvSpPr>
        <p:spPr>
          <a:xfrm>
            <a:off x="1950625" y="3276592"/>
            <a:ext cx="6249900" cy="7974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 sz="1300" dirty="0">
                <a:solidFill>
                  <a:schemeClr val="dk1"/>
                </a:solidFill>
                <a:latin typeface="Roboto"/>
                <a:ea typeface="Roboto"/>
                <a:cs typeface="Roboto"/>
                <a:sym typeface="Roboto"/>
              </a:rPr>
              <a:t>Aumento significativo de la población joven que se deriva por creencias y prácticas no afiliadas. 51,4% de las personas encuestadas entre 15 a 25 se identifican como agnósticos, ateos, creyentes no afiliados, otra religión o ninguna religión</a:t>
            </a:r>
            <a:endParaRPr sz="1300" dirty="0">
              <a:latin typeface="Roboto"/>
              <a:ea typeface="Roboto"/>
              <a:cs typeface="Roboto"/>
              <a:sym typeface="Roboto"/>
            </a:endParaRPr>
          </a:p>
        </p:txBody>
      </p:sp>
      <p:sp>
        <p:nvSpPr>
          <p:cNvPr id="285" name="Google Shape;285;p17"/>
          <p:cNvSpPr/>
          <p:nvPr/>
        </p:nvSpPr>
        <p:spPr>
          <a:xfrm>
            <a:off x="743700" y="2912550"/>
            <a:ext cx="1134600" cy="13359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b="1">
              <a:solidFill>
                <a:schemeClr val="lt1"/>
              </a:solidFill>
              <a:latin typeface="Fira Sans Extra Condensed"/>
              <a:ea typeface="Fira Sans Extra Condensed"/>
              <a:cs typeface="Fira Sans Extra Condensed"/>
              <a:sym typeface="Fira Sans Extra Condensed"/>
            </a:endParaRPr>
          </a:p>
        </p:txBody>
      </p:sp>
      <p:grpSp>
        <p:nvGrpSpPr>
          <p:cNvPr id="286" name="Google Shape;286;p17"/>
          <p:cNvGrpSpPr/>
          <p:nvPr/>
        </p:nvGrpSpPr>
        <p:grpSpPr>
          <a:xfrm>
            <a:off x="1017849" y="1787341"/>
            <a:ext cx="586305" cy="586342"/>
            <a:chOff x="2434575" y="452450"/>
            <a:chExt cx="186300" cy="186300"/>
          </a:xfrm>
        </p:grpSpPr>
        <p:sp>
          <p:nvSpPr>
            <p:cNvPr id="287" name="Google Shape;287;p17"/>
            <p:cNvSpPr/>
            <p:nvPr/>
          </p:nvSpPr>
          <p:spPr>
            <a:xfrm>
              <a:off x="2505300" y="452450"/>
              <a:ext cx="44875" cy="73150"/>
            </a:xfrm>
            <a:custGeom>
              <a:avLst/>
              <a:gdLst/>
              <a:ahLst/>
              <a:cxnLst/>
              <a:rect l="l" t="t" r="r" b="b"/>
              <a:pathLst>
                <a:path w="1795" h="2926" extrusionOk="0">
                  <a:moveTo>
                    <a:pt x="679" y="0"/>
                  </a:moveTo>
                  <a:lnTo>
                    <a:pt x="679" y="708"/>
                  </a:lnTo>
                  <a:lnTo>
                    <a:pt x="0" y="708"/>
                  </a:lnTo>
                  <a:lnTo>
                    <a:pt x="0" y="1144"/>
                  </a:lnTo>
                  <a:lnTo>
                    <a:pt x="679" y="1144"/>
                  </a:lnTo>
                  <a:lnTo>
                    <a:pt x="679" y="2925"/>
                  </a:lnTo>
                  <a:lnTo>
                    <a:pt x="1115" y="2925"/>
                  </a:lnTo>
                  <a:lnTo>
                    <a:pt x="1115" y="1144"/>
                  </a:lnTo>
                  <a:lnTo>
                    <a:pt x="1795" y="1144"/>
                  </a:lnTo>
                  <a:lnTo>
                    <a:pt x="1795" y="708"/>
                  </a:lnTo>
                  <a:lnTo>
                    <a:pt x="1115" y="708"/>
                  </a:lnTo>
                  <a:lnTo>
                    <a:pt x="1115" y="0"/>
                  </a:lnTo>
                  <a:close/>
                </a:path>
              </a:pathLst>
            </a:custGeom>
            <a:solidFill>
              <a:schemeClr val="dk2"/>
            </a:solidFill>
            <a:ln>
              <a:noFill/>
            </a:ln>
          </p:spPr>
          <p:txBody>
            <a:bodyPr spcFirstLastPara="1" wrap="square" lIns="128700" tIns="128700" rIns="128700" bIns="128700" anchor="ctr" anchorCtr="0">
              <a:noAutofit/>
            </a:bodyPr>
            <a:lstStyle/>
            <a:p>
              <a:pPr marL="0" lvl="0" indent="0" algn="l" rtl="0">
                <a:spcBef>
                  <a:spcPts val="0"/>
                </a:spcBef>
                <a:spcAft>
                  <a:spcPts val="0"/>
                </a:spcAft>
                <a:buNone/>
              </a:pPr>
              <a:endParaRPr/>
            </a:p>
          </p:txBody>
        </p:sp>
        <p:sp>
          <p:nvSpPr>
            <p:cNvPr id="288" name="Google Shape;288;p17"/>
            <p:cNvSpPr/>
            <p:nvPr/>
          </p:nvSpPr>
          <p:spPr>
            <a:xfrm>
              <a:off x="2540475" y="452450"/>
              <a:ext cx="80400" cy="186300"/>
            </a:xfrm>
            <a:custGeom>
              <a:avLst/>
              <a:gdLst/>
              <a:ahLst/>
              <a:cxnLst/>
              <a:rect l="l" t="t" r="r" b="b"/>
              <a:pathLst>
                <a:path w="3216" h="7452" extrusionOk="0">
                  <a:moveTo>
                    <a:pt x="2538" y="0"/>
                  </a:moveTo>
                  <a:cubicBezTo>
                    <a:pt x="2009" y="108"/>
                    <a:pt x="1667" y="623"/>
                    <a:pt x="1773" y="1153"/>
                  </a:cubicBezTo>
                  <a:lnTo>
                    <a:pt x="2198" y="3256"/>
                  </a:lnTo>
                  <a:lnTo>
                    <a:pt x="1482" y="5050"/>
                  </a:lnTo>
                  <a:lnTo>
                    <a:pt x="1113" y="4891"/>
                  </a:lnTo>
                  <a:lnTo>
                    <a:pt x="1757" y="3289"/>
                  </a:lnTo>
                  <a:cubicBezTo>
                    <a:pt x="1851" y="3034"/>
                    <a:pt x="1722" y="2752"/>
                    <a:pt x="1468" y="2658"/>
                  </a:cubicBezTo>
                  <a:cubicBezTo>
                    <a:pt x="1411" y="2637"/>
                    <a:pt x="1353" y="2627"/>
                    <a:pt x="1296" y="2627"/>
                  </a:cubicBezTo>
                  <a:cubicBezTo>
                    <a:pt x="1098" y="2627"/>
                    <a:pt x="911" y="2749"/>
                    <a:pt x="837" y="2946"/>
                  </a:cubicBezTo>
                  <a:lnTo>
                    <a:pt x="215" y="4522"/>
                  </a:lnTo>
                  <a:cubicBezTo>
                    <a:pt x="0" y="5100"/>
                    <a:pt x="26" y="5740"/>
                    <a:pt x="287" y="6299"/>
                  </a:cubicBezTo>
                  <a:lnTo>
                    <a:pt x="827" y="7452"/>
                  </a:lnTo>
                  <a:lnTo>
                    <a:pt x="2982" y="7452"/>
                  </a:lnTo>
                  <a:lnTo>
                    <a:pt x="2368" y="5622"/>
                  </a:lnTo>
                  <a:lnTo>
                    <a:pt x="3216" y="3357"/>
                  </a:lnTo>
                  <a:lnTo>
                    <a:pt x="2538" y="0"/>
                  </a:lnTo>
                  <a:close/>
                </a:path>
              </a:pathLst>
            </a:custGeom>
            <a:solidFill>
              <a:schemeClr val="dk2"/>
            </a:solidFill>
            <a:ln>
              <a:noFill/>
            </a:ln>
          </p:spPr>
          <p:txBody>
            <a:bodyPr spcFirstLastPara="1" wrap="square" lIns="128700" tIns="128700" rIns="128700" bIns="128700" anchor="ctr" anchorCtr="0">
              <a:noAutofit/>
            </a:bodyPr>
            <a:lstStyle/>
            <a:p>
              <a:pPr marL="0" lvl="0" indent="0" algn="l" rtl="0">
                <a:spcBef>
                  <a:spcPts val="0"/>
                </a:spcBef>
                <a:spcAft>
                  <a:spcPts val="0"/>
                </a:spcAft>
                <a:buNone/>
              </a:pPr>
              <a:endParaRPr/>
            </a:p>
          </p:txBody>
        </p:sp>
        <p:sp>
          <p:nvSpPr>
            <p:cNvPr id="289" name="Google Shape;289;p17"/>
            <p:cNvSpPr/>
            <p:nvPr/>
          </p:nvSpPr>
          <p:spPr>
            <a:xfrm>
              <a:off x="2434575" y="452450"/>
              <a:ext cx="80450" cy="186300"/>
            </a:xfrm>
            <a:custGeom>
              <a:avLst/>
              <a:gdLst/>
              <a:ahLst/>
              <a:cxnLst/>
              <a:rect l="l" t="t" r="r" b="b"/>
              <a:pathLst>
                <a:path w="3218" h="7452" extrusionOk="0">
                  <a:moveTo>
                    <a:pt x="678" y="0"/>
                  </a:moveTo>
                  <a:lnTo>
                    <a:pt x="0" y="3357"/>
                  </a:lnTo>
                  <a:lnTo>
                    <a:pt x="848" y="5622"/>
                  </a:lnTo>
                  <a:lnTo>
                    <a:pt x="234" y="7452"/>
                  </a:lnTo>
                  <a:lnTo>
                    <a:pt x="2390" y="7452"/>
                  </a:lnTo>
                  <a:lnTo>
                    <a:pt x="2929" y="6299"/>
                  </a:lnTo>
                  <a:cubicBezTo>
                    <a:pt x="3191" y="5740"/>
                    <a:pt x="3217" y="5100"/>
                    <a:pt x="3001" y="4522"/>
                  </a:cubicBezTo>
                  <a:lnTo>
                    <a:pt x="2379" y="2946"/>
                  </a:lnTo>
                  <a:cubicBezTo>
                    <a:pt x="2306" y="2749"/>
                    <a:pt x="2119" y="2627"/>
                    <a:pt x="1920" y="2627"/>
                  </a:cubicBezTo>
                  <a:cubicBezTo>
                    <a:pt x="1863" y="2627"/>
                    <a:pt x="1805" y="2637"/>
                    <a:pt x="1748" y="2658"/>
                  </a:cubicBezTo>
                  <a:cubicBezTo>
                    <a:pt x="1494" y="2752"/>
                    <a:pt x="1365" y="3034"/>
                    <a:pt x="1459" y="3289"/>
                  </a:cubicBezTo>
                  <a:lnTo>
                    <a:pt x="2103" y="4891"/>
                  </a:lnTo>
                  <a:lnTo>
                    <a:pt x="1734" y="5050"/>
                  </a:lnTo>
                  <a:lnTo>
                    <a:pt x="1019" y="3256"/>
                  </a:lnTo>
                  <a:lnTo>
                    <a:pt x="1443" y="1153"/>
                  </a:lnTo>
                  <a:cubicBezTo>
                    <a:pt x="1550" y="623"/>
                    <a:pt x="1207" y="108"/>
                    <a:pt x="678" y="0"/>
                  </a:cubicBezTo>
                  <a:close/>
                </a:path>
              </a:pathLst>
            </a:custGeom>
            <a:solidFill>
              <a:schemeClr val="dk2"/>
            </a:solidFill>
            <a:ln>
              <a:noFill/>
            </a:ln>
          </p:spPr>
          <p:txBody>
            <a:bodyPr spcFirstLastPara="1" wrap="square" lIns="128700" tIns="128700" rIns="128700" bIns="128700" anchor="ctr" anchorCtr="0">
              <a:noAutofit/>
            </a:bodyPr>
            <a:lstStyle/>
            <a:p>
              <a:pPr marL="0" lvl="0" indent="0" algn="l" rtl="0">
                <a:spcBef>
                  <a:spcPts val="0"/>
                </a:spcBef>
                <a:spcAft>
                  <a:spcPts val="0"/>
                </a:spcAft>
                <a:buNone/>
              </a:pPr>
              <a:endParaRPr/>
            </a:p>
          </p:txBody>
        </p:sp>
      </p:grpSp>
      <p:sp>
        <p:nvSpPr>
          <p:cNvPr id="290" name="Google Shape;290;p17"/>
          <p:cNvSpPr/>
          <p:nvPr/>
        </p:nvSpPr>
        <p:spPr>
          <a:xfrm>
            <a:off x="1017854" y="3289013"/>
            <a:ext cx="586300" cy="404306"/>
          </a:xfrm>
          <a:custGeom>
            <a:avLst/>
            <a:gdLst/>
            <a:ahLst/>
            <a:cxnLst/>
            <a:rect l="l" t="t" r="r" b="b"/>
            <a:pathLst>
              <a:path w="7460" h="5144" extrusionOk="0">
                <a:moveTo>
                  <a:pt x="3736" y="0"/>
                </a:moveTo>
                <a:cubicBezTo>
                  <a:pt x="3469" y="0"/>
                  <a:pt x="3251" y="218"/>
                  <a:pt x="3251" y="485"/>
                </a:cubicBezTo>
                <a:cubicBezTo>
                  <a:pt x="3251" y="649"/>
                  <a:pt x="3333" y="794"/>
                  <a:pt x="3458" y="882"/>
                </a:cubicBezTo>
                <a:cubicBezTo>
                  <a:pt x="3139" y="950"/>
                  <a:pt x="2853" y="1139"/>
                  <a:pt x="2665" y="1416"/>
                </a:cubicBezTo>
                <a:cubicBezTo>
                  <a:pt x="2539" y="1599"/>
                  <a:pt x="2438" y="1770"/>
                  <a:pt x="2361" y="1926"/>
                </a:cubicBezTo>
                <a:cubicBezTo>
                  <a:pt x="2329" y="1889"/>
                  <a:pt x="2296" y="1852"/>
                  <a:pt x="2260" y="1816"/>
                </a:cubicBezTo>
                <a:cubicBezTo>
                  <a:pt x="2009" y="1572"/>
                  <a:pt x="1680" y="1439"/>
                  <a:pt x="1331" y="1439"/>
                </a:cubicBezTo>
                <a:cubicBezTo>
                  <a:pt x="1321" y="1439"/>
                  <a:pt x="1311" y="1439"/>
                  <a:pt x="1301" y="1439"/>
                </a:cubicBezTo>
                <a:cubicBezTo>
                  <a:pt x="957" y="1447"/>
                  <a:pt x="633" y="1589"/>
                  <a:pt x="388" y="1836"/>
                </a:cubicBezTo>
                <a:cubicBezTo>
                  <a:pt x="145" y="2083"/>
                  <a:pt x="9" y="2408"/>
                  <a:pt x="5" y="2752"/>
                </a:cubicBezTo>
                <a:cubicBezTo>
                  <a:pt x="1" y="3160"/>
                  <a:pt x="181" y="3538"/>
                  <a:pt x="491" y="3792"/>
                </a:cubicBezTo>
                <a:cubicBezTo>
                  <a:pt x="480" y="3858"/>
                  <a:pt x="475" y="3924"/>
                  <a:pt x="476" y="3991"/>
                </a:cubicBezTo>
                <a:cubicBezTo>
                  <a:pt x="482" y="4627"/>
                  <a:pt x="996" y="5144"/>
                  <a:pt x="1621" y="5144"/>
                </a:cubicBezTo>
                <a:cubicBezTo>
                  <a:pt x="1921" y="5144"/>
                  <a:pt x="2146" y="5066"/>
                  <a:pt x="2319" y="4954"/>
                </a:cubicBezTo>
                <a:cubicBezTo>
                  <a:pt x="2026" y="4603"/>
                  <a:pt x="1805" y="4101"/>
                  <a:pt x="1805" y="3644"/>
                </a:cubicBezTo>
                <a:lnTo>
                  <a:pt x="1805" y="3366"/>
                </a:lnTo>
                <a:cubicBezTo>
                  <a:pt x="1805" y="2312"/>
                  <a:pt x="2656" y="1455"/>
                  <a:pt x="3707" y="1445"/>
                </a:cubicBezTo>
                <a:lnTo>
                  <a:pt x="3708" y="1444"/>
                </a:lnTo>
                <a:lnTo>
                  <a:pt x="3748" y="1444"/>
                </a:lnTo>
                <a:lnTo>
                  <a:pt x="3750" y="1445"/>
                </a:lnTo>
                <a:cubicBezTo>
                  <a:pt x="4798" y="1458"/>
                  <a:pt x="5646" y="2315"/>
                  <a:pt x="5646" y="3366"/>
                </a:cubicBezTo>
                <a:lnTo>
                  <a:pt x="5646" y="3644"/>
                </a:lnTo>
                <a:cubicBezTo>
                  <a:pt x="5646" y="4006"/>
                  <a:pt x="5545" y="4360"/>
                  <a:pt x="5353" y="4665"/>
                </a:cubicBezTo>
                <a:cubicBezTo>
                  <a:pt x="5289" y="4767"/>
                  <a:pt x="5216" y="4862"/>
                  <a:pt x="5135" y="4949"/>
                </a:cubicBezTo>
                <a:cubicBezTo>
                  <a:pt x="5308" y="5064"/>
                  <a:pt x="5536" y="5144"/>
                  <a:pt x="5840" y="5144"/>
                </a:cubicBezTo>
                <a:cubicBezTo>
                  <a:pt x="6465" y="5144"/>
                  <a:pt x="6979" y="4627"/>
                  <a:pt x="6986" y="3991"/>
                </a:cubicBezTo>
                <a:cubicBezTo>
                  <a:pt x="6986" y="3924"/>
                  <a:pt x="6981" y="3858"/>
                  <a:pt x="6970" y="3792"/>
                </a:cubicBezTo>
                <a:cubicBezTo>
                  <a:pt x="7281" y="3538"/>
                  <a:pt x="7460" y="3160"/>
                  <a:pt x="7456" y="2752"/>
                </a:cubicBezTo>
                <a:cubicBezTo>
                  <a:pt x="7452" y="2408"/>
                  <a:pt x="7316" y="2083"/>
                  <a:pt x="7072" y="1836"/>
                </a:cubicBezTo>
                <a:cubicBezTo>
                  <a:pt x="6829" y="1589"/>
                  <a:pt x="6505" y="1447"/>
                  <a:pt x="6161" y="1439"/>
                </a:cubicBezTo>
                <a:cubicBezTo>
                  <a:pt x="6151" y="1439"/>
                  <a:pt x="6141" y="1439"/>
                  <a:pt x="6131" y="1439"/>
                </a:cubicBezTo>
                <a:cubicBezTo>
                  <a:pt x="5780" y="1439"/>
                  <a:pt x="5452" y="1572"/>
                  <a:pt x="5201" y="1816"/>
                </a:cubicBezTo>
                <a:cubicBezTo>
                  <a:pt x="5163" y="1854"/>
                  <a:pt x="5128" y="1893"/>
                  <a:pt x="5095" y="1933"/>
                </a:cubicBezTo>
                <a:cubicBezTo>
                  <a:pt x="5017" y="1774"/>
                  <a:pt x="4915" y="1602"/>
                  <a:pt x="4787" y="1416"/>
                </a:cubicBezTo>
                <a:cubicBezTo>
                  <a:pt x="4602" y="1143"/>
                  <a:pt x="4323" y="956"/>
                  <a:pt x="4009" y="886"/>
                </a:cubicBezTo>
                <a:cubicBezTo>
                  <a:pt x="4138" y="798"/>
                  <a:pt x="4221" y="652"/>
                  <a:pt x="4221" y="485"/>
                </a:cubicBezTo>
                <a:cubicBezTo>
                  <a:pt x="4221" y="218"/>
                  <a:pt x="4004" y="0"/>
                  <a:pt x="3736" y="0"/>
                </a:cubicBezTo>
                <a:close/>
              </a:path>
            </a:pathLst>
          </a:custGeom>
          <a:solidFill>
            <a:schemeClr val="accent3"/>
          </a:solidFill>
          <a:ln>
            <a:noFill/>
          </a:ln>
        </p:spPr>
        <p:txBody>
          <a:bodyPr spcFirstLastPara="1" wrap="square" lIns="128550" tIns="128550" rIns="128550" bIns="128550" anchor="ctr" anchorCtr="0">
            <a:noAutofit/>
          </a:bodyPr>
          <a:lstStyle/>
          <a:p>
            <a:pPr marL="0" lvl="0" indent="0" algn="l" rtl="0">
              <a:spcBef>
                <a:spcPts val="0"/>
              </a:spcBef>
              <a:spcAft>
                <a:spcPts val="0"/>
              </a:spcAft>
              <a:buNone/>
            </a:pPr>
            <a:endParaRPr/>
          </a:p>
        </p:txBody>
      </p:sp>
      <p:sp>
        <p:nvSpPr>
          <p:cNvPr id="291" name="Google Shape;291;p17"/>
          <p:cNvSpPr/>
          <p:nvPr/>
        </p:nvSpPr>
        <p:spPr>
          <a:xfrm>
            <a:off x="1111301" y="3435677"/>
            <a:ext cx="317199" cy="436295"/>
          </a:xfrm>
          <a:custGeom>
            <a:avLst/>
            <a:gdLst/>
            <a:ahLst/>
            <a:cxnLst/>
            <a:rect l="l" t="t" r="r" b="b"/>
            <a:pathLst>
              <a:path w="4036" h="5551" extrusionOk="0">
                <a:moveTo>
                  <a:pt x="2547" y="584"/>
                </a:moveTo>
                <a:lnTo>
                  <a:pt x="2854" y="893"/>
                </a:lnTo>
                <a:lnTo>
                  <a:pt x="2547" y="1200"/>
                </a:lnTo>
                <a:lnTo>
                  <a:pt x="2239" y="893"/>
                </a:lnTo>
                <a:lnTo>
                  <a:pt x="2547" y="584"/>
                </a:lnTo>
                <a:close/>
                <a:moveTo>
                  <a:pt x="2537" y="0"/>
                </a:moveTo>
                <a:cubicBezTo>
                  <a:pt x="1712" y="0"/>
                  <a:pt x="1043" y="665"/>
                  <a:pt x="1036" y="1488"/>
                </a:cubicBezTo>
                <a:lnTo>
                  <a:pt x="1668" y="1488"/>
                </a:lnTo>
                <a:lnTo>
                  <a:pt x="1668" y="1924"/>
                </a:lnTo>
                <a:lnTo>
                  <a:pt x="1043" y="1924"/>
                </a:lnTo>
                <a:cubicBezTo>
                  <a:pt x="1093" y="2440"/>
                  <a:pt x="1405" y="2880"/>
                  <a:pt x="1844" y="3109"/>
                </a:cubicBezTo>
                <a:cubicBezTo>
                  <a:pt x="1845" y="3109"/>
                  <a:pt x="1845" y="4049"/>
                  <a:pt x="1845" y="4049"/>
                </a:cubicBezTo>
                <a:cubicBezTo>
                  <a:pt x="1845" y="4299"/>
                  <a:pt x="1642" y="4502"/>
                  <a:pt x="1391" y="4502"/>
                </a:cubicBezTo>
                <a:cubicBezTo>
                  <a:pt x="1140" y="4502"/>
                  <a:pt x="938" y="4299"/>
                  <a:pt x="938" y="4049"/>
                </a:cubicBezTo>
                <a:lnTo>
                  <a:pt x="938" y="3615"/>
                </a:lnTo>
                <a:lnTo>
                  <a:pt x="1" y="3922"/>
                </a:lnTo>
                <a:lnTo>
                  <a:pt x="14" y="4093"/>
                </a:lnTo>
                <a:cubicBezTo>
                  <a:pt x="45" y="4489"/>
                  <a:pt x="223" y="4857"/>
                  <a:pt x="514" y="5128"/>
                </a:cubicBezTo>
                <a:cubicBezTo>
                  <a:pt x="808" y="5401"/>
                  <a:pt x="1190" y="5551"/>
                  <a:pt x="1591" y="5551"/>
                </a:cubicBezTo>
                <a:cubicBezTo>
                  <a:pt x="2430" y="5551"/>
                  <a:pt x="3123" y="4894"/>
                  <a:pt x="3170" y="4056"/>
                </a:cubicBezTo>
                <a:lnTo>
                  <a:pt x="3211" y="3118"/>
                </a:lnTo>
                <a:cubicBezTo>
                  <a:pt x="3659" y="2892"/>
                  <a:pt x="3979" y="2447"/>
                  <a:pt x="4029" y="1924"/>
                </a:cubicBezTo>
                <a:lnTo>
                  <a:pt x="3406" y="1924"/>
                </a:lnTo>
                <a:lnTo>
                  <a:pt x="3406" y="1488"/>
                </a:lnTo>
                <a:lnTo>
                  <a:pt x="4036" y="1488"/>
                </a:lnTo>
                <a:cubicBezTo>
                  <a:pt x="4030" y="665"/>
                  <a:pt x="3362" y="1"/>
                  <a:pt x="2537" y="0"/>
                </a:cubicBezTo>
                <a:close/>
              </a:path>
            </a:pathLst>
          </a:custGeom>
          <a:solidFill>
            <a:schemeClr val="accent3"/>
          </a:solidFill>
          <a:ln>
            <a:noFill/>
          </a:ln>
        </p:spPr>
        <p:txBody>
          <a:bodyPr spcFirstLastPara="1" wrap="square" lIns="128550" tIns="128550" rIns="128550" bIns="128550" anchor="ctr" anchorCtr="0">
            <a:noAutofit/>
          </a:bodyPr>
          <a:lstStyle/>
          <a:p>
            <a:pPr marL="0" lvl="0" indent="0" algn="l" rtl="0">
              <a:spcBef>
                <a:spcPts val="0"/>
              </a:spcBef>
              <a:spcAft>
                <a:spcPts val="0"/>
              </a:spcAft>
              <a:buNone/>
            </a:pPr>
            <a:endParaRPr/>
          </a:p>
        </p:txBody>
      </p:sp>
      <p:sp>
        <p:nvSpPr>
          <p:cNvPr id="292" name="Google Shape;292;p17"/>
          <p:cNvSpPr txBox="1"/>
          <p:nvPr/>
        </p:nvSpPr>
        <p:spPr>
          <a:xfrm>
            <a:off x="457200" y="4736725"/>
            <a:ext cx="82296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solidFill>
                  <a:schemeClr val="dk1"/>
                </a:solidFill>
                <a:latin typeface="Roboto"/>
                <a:ea typeface="Roboto"/>
                <a:cs typeface="Roboto"/>
                <a:sym typeface="Roboto"/>
              </a:rPr>
              <a:t>INJUV (2022), Latinobarómetro (2023)</a:t>
            </a:r>
            <a:endParaRPr>
              <a:latin typeface="Roboto"/>
              <a:ea typeface="Roboto"/>
              <a:cs typeface="Roboto"/>
              <a:sym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18"/>
          <p:cNvSpPr txBox="1">
            <a:spLocks noGrp="1"/>
          </p:cNvSpPr>
          <p:nvPr>
            <p:ph type="title"/>
          </p:nvPr>
        </p:nvSpPr>
        <p:spPr>
          <a:xfrm>
            <a:off x="4266875" y="2287763"/>
            <a:ext cx="3810300" cy="543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800">
                <a:solidFill>
                  <a:srgbClr val="660000"/>
                </a:solidFill>
              </a:rPr>
              <a:t>2. Marco teórico</a:t>
            </a:r>
            <a:endParaRPr sz="3800">
              <a:solidFill>
                <a:srgbClr val="660000"/>
              </a:solidFill>
            </a:endParaRPr>
          </a:p>
        </p:txBody>
      </p:sp>
      <p:grpSp>
        <p:nvGrpSpPr>
          <p:cNvPr id="298" name="Google Shape;298;p18"/>
          <p:cNvGrpSpPr/>
          <p:nvPr/>
        </p:nvGrpSpPr>
        <p:grpSpPr>
          <a:xfrm>
            <a:off x="457208" y="1231916"/>
            <a:ext cx="3046841" cy="2655590"/>
            <a:chOff x="3048833" y="1453016"/>
            <a:chExt cx="3046841" cy="2655590"/>
          </a:xfrm>
        </p:grpSpPr>
        <p:sp>
          <p:nvSpPr>
            <p:cNvPr id="299" name="Google Shape;299;p18"/>
            <p:cNvSpPr/>
            <p:nvPr/>
          </p:nvSpPr>
          <p:spPr>
            <a:xfrm>
              <a:off x="3048833" y="1453016"/>
              <a:ext cx="3046841" cy="2655590"/>
            </a:xfrm>
            <a:custGeom>
              <a:avLst/>
              <a:gdLst/>
              <a:ahLst/>
              <a:cxnLst/>
              <a:rect l="l" t="t" r="r" b="b"/>
              <a:pathLst>
                <a:path w="101884" h="88838" extrusionOk="0">
                  <a:moveTo>
                    <a:pt x="50272" y="0"/>
                  </a:moveTo>
                  <a:cubicBezTo>
                    <a:pt x="31897" y="0"/>
                    <a:pt x="14791" y="11087"/>
                    <a:pt x="8322" y="29000"/>
                  </a:cubicBezTo>
                  <a:cubicBezTo>
                    <a:pt x="1" y="51995"/>
                    <a:pt x="12332" y="77546"/>
                    <a:pt x="35878" y="86063"/>
                  </a:cubicBezTo>
                  <a:cubicBezTo>
                    <a:pt x="41078" y="87945"/>
                    <a:pt x="46391" y="88838"/>
                    <a:pt x="51602" y="88838"/>
                  </a:cubicBezTo>
                  <a:cubicBezTo>
                    <a:pt x="69970" y="88838"/>
                    <a:pt x="87079" y="77751"/>
                    <a:pt x="93562" y="59838"/>
                  </a:cubicBezTo>
                  <a:cubicBezTo>
                    <a:pt x="101883" y="36843"/>
                    <a:pt x="89534" y="11292"/>
                    <a:pt x="66006" y="2775"/>
                  </a:cubicBezTo>
                  <a:cubicBezTo>
                    <a:pt x="60802" y="893"/>
                    <a:pt x="55486" y="0"/>
                    <a:pt x="50272" y="0"/>
                  </a:cubicBezTo>
                  <a:close/>
                </a:path>
              </a:pathLst>
            </a:custGeom>
            <a:solidFill>
              <a:srgbClr val="E4D3B8">
                <a:alpha val="58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0" name="Google Shape;300;p18"/>
            <p:cNvGrpSpPr/>
            <p:nvPr/>
          </p:nvGrpSpPr>
          <p:grpSpPr>
            <a:xfrm>
              <a:off x="3210684" y="1455331"/>
              <a:ext cx="2794138" cy="2492794"/>
              <a:chOff x="6031360" y="3076713"/>
              <a:chExt cx="539107" cy="480965"/>
            </a:xfrm>
          </p:grpSpPr>
          <p:sp>
            <p:nvSpPr>
              <p:cNvPr id="301" name="Google Shape;301;p18"/>
              <p:cNvSpPr/>
              <p:nvPr/>
            </p:nvSpPr>
            <p:spPr>
              <a:xfrm>
                <a:off x="6160232" y="3107767"/>
                <a:ext cx="410235" cy="449911"/>
              </a:xfrm>
              <a:custGeom>
                <a:avLst/>
                <a:gdLst/>
                <a:ahLst/>
                <a:cxnLst/>
                <a:rect l="l" t="t" r="r" b="b"/>
                <a:pathLst>
                  <a:path w="71098" h="78008" extrusionOk="0">
                    <a:moveTo>
                      <a:pt x="36108" y="3531"/>
                    </a:moveTo>
                    <a:lnTo>
                      <a:pt x="36835" y="4631"/>
                    </a:lnTo>
                    <a:cubicBezTo>
                      <a:pt x="36551" y="4826"/>
                      <a:pt x="36268" y="5039"/>
                      <a:pt x="35948" y="5217"/>
                    </a:cubicBezTo>
                    <a:cubicBezTo>
                      <a:pt x="35043" y="5749"/>
                      <a:pt x="34635" y="6459"/>
                      <a:pt x="35132" y="7488"/>
                    </a:cubicBezTo>
                    <a:cubicBezTo>
                      <a:pt x="35486" y="8208"/>
                      <a:pt x="35984" y="8561"/>
                      <a:pt x="36635" y="8561"/>
                    </a:cubicBezTo>
                    <a:cubicBezTo>
                      <a:pt x="36866" y="8561"/>
                      <a:pt x="37116" y="8517"/>
                      <a:pt x="37385" y="8428"/>
                    </a:cubicBezTo>
                    <a:cubicBezTo>
                      <a:pt x="37776" y="8304"/>
                      <a:pt x="38184" y="8198"/>
                      <a:pt x="38752" y="8056"/>
                    </a:cubicBezTo>
                    <a:lnTo>
                      <a:pt x="38752" y="8056"/>
                    </a:lnTo>
                    <a:cubicBezTo>
                      <a:pt x="38412" y="9075"/>
                      <a:pt x="37909" y="9331"/>
                      <a:pt x="37373" y="9331"/>
                    </a:cubicBezTo>
                    <a:cubicBezTo>
                      <a:pt x="36833" y="9331"/>
                      <a:pt x="36258" y="9072"/>
                      <a:pt x="35779" y="9072"/>
                    </a:cubicBezTo>
                    <a:cubicBezTo>
                      <a:pt x="35690" y="9072"/>
                      <a:pt x="35604" y="9081"/>
                      <a:pt x="35522" y="9102"/>
                    </a:cubicBezTo>
                    <a:lnTo>
                      <a:pt x="33162" y="11977"/>
                    </a:lnTo>
                    <a:lnTo>
                      <a:pt x="28585" y="11037"/>
                    </a:lnTo>
                    <a:lnTo>
                      <a:pt x="31832" y="10238"/>
                    </a:lnTo>
                    <a:cubicBezTo>
                      <a:pt x="32825" y="8162"/>
                      <a:pt x="33127" y="7062"/>
                      <a:pt x="32914" y="6228"/>
                    </a:cubicBezTo>
                    <a:lnTo>
                      <a:pt x="36108" y="3531"/>
                    </a:lnTo>
                    <a:close/>
                    <a:moveTo>
                      <a:pt x="38947" y="36232"/>
                    </a:moveTo>
                    <a:lnTo>
                      <a:pt x="38947" y="36232"/>
                    </a:lnTo>
                    <a:cubicBezTo>
                      <a:pt x="40402" y="36374"/>
                      <a:pt x="40561" y="37705"/>
                      <a:pt x="41253" y="38486"/>
                    </a:cubicBezTo>
                    <a:cubicBezTo>
                      <a:pt x="40278" y="40029"/>
                      <a:pt x="42194" y="41076"/>
                      <a:pt x="41963" y="42673"/>
                    </a:cubicBezTo>
                    <a:cubicBezTo>
                      <a:pt x="41786" y="43862"/>
                      <a:pt x="42833" y="45264"/>
                      <a:pt x="43241" y="46648"/>
                    </a:cubicBezTo>
                    <a:cubicBezTo>
                      <a:pt x="43560" y="47641"/>
                      <a:pt x="43507" y="48741"/>
                      <a:pt x="43046" y="49699"/>
                    </a:cubicBezTo>
                    <a:lnTo>
                      <a:pt x="40473" y="45760"/>
                    </a:lnTo>
                    <a:cubicBezTo>
                      <a:pt x="41449" y="42726"/>
                      <a:pt x="39160" y="39728"/>
                      <a:pt x="38947" y="36232"/>
                    </a:cubicBezTo>
                    <a:close/>
                    <a:moveTo>
                      <a:pt x="36430" y="1"/>
                    </a:moveTo>
                    <a:cubicBezTo>
                      <a:pt x="35873" y="1"/>
                      <a:pt x="35316" y="87"/>
                      <a:pt x="34759" y="284"/>
                    </a:cubicBezTo>
                    <a:cubicBezTo>
                      <a:pt x="33659" y="657"/>
                      <a:pt x="32346" y="870"/>
                      <a:pt x="31885" y="2005"/>
                    </a:cubicBezTo>
                    <a:cubicBezTo>
                      <a:pt x="31264" y="3567"/>
                      <a:pt x="29809" y="3549"/>
                      <a:pt x="28656" y="3992"/>
                    </a:cubicBezTo>
                    <a:cubicBezTo>
                      <a:pt x="26331" y="4826"/>
                      <a:pt x="26012" y="5465"/>
                      <a:pt x="27006" y="7683"/>
                    </a:cubicBezTo>
                    <a:lnTo>
                      <a:pt x="29791" y="7736"/>
                    </a:lnTo>
                    <a:lnTo>
                      <a:pt x="29046" y="10327"/>
                    </a:lnTo>
                    <a:lnTo>
                      <a:pt x="28425" y="7736"/>
                    </a:lnTo>
                    <a:lnTo>
                      <a:pt x="26633" y="11143"/>
                    </a:lnTo>
                    <a:cubicBezTo>
                      <a:pt x="25746" y="11374"/>
                      <a:pt x="24734" y="11391"/>
                      <a:pt x="24113" y="11870"/>
                    </a:cubicBezTo>
                    <a:cubicBezTo>
                      <a:pt x="22960" y="12775"/>
                      <a:pt x="21328" y="12509"/>
                      <a:pt x="20352" y="13680"/>
                    </a:cubicBezTo>
                    <a:lnTo>
                      <a:pt x="19695" y="12900"/>
                    </a:lnTo>
                    <a:lnTo>
                      <a:pt x="18808" y="14106"/>
                    </a:lnTo>
                    <a:cubicBezTo>
                      <a:pt x="18523" y="13971"/>
                      <a:pt x="18518" y="13452"/>
                      <a:pt x="18160" y="13452"/>
                    </a:cubicBezTo>
                    <a:cubicBezTo>
                      <a:pt x="18049" y="13452"/>
                      <a:pt x="17905" y="13501"/>
                      <a:pt x="17708" y="13627"/>
                    </a:cubicBezTo>
                    <a:lnTo>
                      <a:pt x="18560" y="17193"/>
                    </a:lnTo>
                    <a:cubicBezTo>
                      <a:pt x="17972" y="17718"/>
                      <a:pt x="17385" y="18062"/>
                      <a:pt x="16823" y="18062"/>
                    </a:cubicBezTo>
                    <a:cubicBezTo>
                      <a:pt x="16435" y="18062"/>
                      <a:pt x="16059" y="17897"/>
                      <a:pt x="15703" y="17513"/>
                    </a:cubicBezTo>
                    <a:cubicBezTo>
                      <a:pt x="14869" y="16626"/>
                      <a:pt x="13929" y="16750"/>
                      <a:pt x="13112" y="16643"/>
                    </a:cubicBezTo>
                    <a:lnTo>
                      <a:pt x="11196" y="21381"/>
                    </a:lnTo>
                    <a:cubicBezTo>
                      <a:pt x="11922" y="22616"/>
                      <a:pt x="12753" y="22986"/>
                      <a:pt x="13632" y="22986"/>
                    </a:cubicBezTo>
                    <a:cubicBezTo>
                      <a:pt x="14835" y="22986"/>
                      <a:pt x="16130" y="22292"/>
                      <a:pt x="17371" y="22179"/>
                    </a:cubicBezTo>
                    <a:lnTo>
                      <a:pt x="17868" y="20618"/>
                    </a:lnTo>
                    <a:cubicBezTo>
                      <a:pt x="19961" y="20600"/>
                      <a:pt x="19961" y="20600"/>
                      <a:pt x="21594" y="18879"/>
                    </a:cubicBezTo>
                    <a:lnTo>
                      <a:pt x="22587" y="19784"/>
                    </a:lnTo>
                    <a:lnTo>
                      <a:pt x="24646" y="19181"/>
                    </a:lnTo>
                    <a:lnTo>
                      <a:pt x="28762" y="24788"/>
                    </a:lnTo>
                    <a:lnTo>
                      <a:pt x="24930" y="23971"/>
                    </a:lnTo>
                    <a:lnTo>
                      <a:pt x="24930" y="23971"/>
                    </a:lnTo>
                    <a:lnTo>
                      <a:pt x="26544" y="25746"/>
                    </a:lnTo>
                    <a:cubicBezTo>
                      <a:pt x="28177" y="25604"/>
                      <a:pt x="29507" y="24930"/>
                      <a:pt x="30182" y="23209"/>
                    </a:cubicBezTo>
                    <a:cubicBezTo>
                      <a:pt x="29738" y="22747"/>
                      <a:pt x="29365" y="22321"/>
                      <a:pt x="28957" y="21949"/>
                    </a:cubicBezTo>
                    <a:cubicBezTo>
                      <a:pt x="28017" y="21150"/>
                      <a:pt x="27165" y="20352"/>
                      <a:pt x="27502" y="18400"/>
                    </a:cubicBezTo>
                    <a:lnTo>
                      <a:pt x="27502" y="18400"/>
                    </a:lnTo>
                    <a:cubicBezTo>
                      <a:pt x="28336" y="19678"/>
                      <a:pt x="28709" y="20902"/>
                      <a:pt x="29472" y="21239"/>
                    </a:cubicBezTo>
                    <a:cubicBezTo>
                      <a:pt x="30678" y="21771"/>
                      <a:pt x="30785" y="22641"/>
                      <a:pt x="30927" y="23617"/>
                    </a:cubicBezTo>
                    <a:cubicBezTo>
                      <a:pt x="31016" y="24255"/>
                      <a:pt x="30874" y="24965"/>
                      <a:pt x="31087" y="25551"/>
                    </a:cubicBezTo>
                    <a:cubicBezTo>
                      <a:pt x="31282" y="26083"/>
                      <a:pt x="31832" y="26473"/>
                      <a:pt x="32187" y="26952"/>
                    </a:cubicBezTo>
                    <a:cubicBezTo>
                      <a:pt x="32275" y="27077"/>
                      <a:pt x="32329" y="27236"/>
                      <a:pt x="32329" y="27396"/>
                    </a:cubicBezTo>
                    <a:lnTo>
                      <a:pt x="34369" y="26225"/>
                    </a:lnTo>
                    <a:cubicBezTo>
                      <a:pt x="33860" y="25322"/>
                      <a:pt x="33670" y="24632"/>
                      <a:pt x="34867" y="24632"/>
                    </a:cubicBezTo>
                    <a:cubicBezTo>
                      <a:pt x="34964" y="24632"/>
                      <a:pt x="35070" y="24636"/>
                      <a:pt x="35185" y="24646"/>
                    </a:cubicBezTo>
                    <a:cubicBezTo>
                      <a:pt x="35416" y="25462"/>
                      <a:pt x="35718" y="26189"/>
                      <a:pt x="35753" y="26917"/>
                    </a:cubicBezTo>
                    <a:cubicBezTo>
                      <a:pt x="35859" y="28390"/>
                      <a:pt x="37013" y="29011"/>
                      <a:pt x="38024" y="29224"/>
                    </a:cubicBezTo>
                    <a:cubicBezTo>
                      <a:pt x="38126" y="29247"/>
                      <a:pt x="38227" y="29254"/>
                      <a:pt x="38330" y="29254"/>
                    </a:cubicBezTo>
                    <a:cubicBezTo>
                      <a:pt x="38476" y="29254"/>
                      <a:pt x="38623" y="29240"/>
                      <a:pt x="38773" y="29240"/>
                    </a:cubicBezTo>
                    <a:cubicBezTo>
                      <a:pt x="39073" y="29240"/>
                      <a:pt x="39384" y="29296"/>
                      <a:pt x="39710" y="29632"/>
                    </a:cubicBezTo>
                    <a:cubicBezTo>
                      <a:pt x="39812" y="29734"/>
                      <a:pt x="39986" y="29769"/>
                      <a:pt x="40202" y="29769"/>
                    </a:cubicBezTo>
                    <a:cubicBezTo>
                      <a:pt x="40620" y="29769"/>
                      <a:pt x="41193" y="29637"/>
                      <a:pt x="41697" y="29614"/>
                    </a:cubicBezTo>
                    <a:lnTo>
                      <a:pt x="41697" y="29614"/>
                    </a:lnTo>
                    <a:cubicBezTo>
                      <a:pt x="41182" y="31175"/>
                      <a:pt x="41608" y="32825"/>
                      <a:pt x="39657" y="33517"/>
                    </a:cubicBezTo>
                    <a:cubicBezTo>
                      <a:pt x="37368" y="32683"/>
                      <a:pt x="34369" y="33198"/>
                      <a:pt x="32488" y="30608"/>
                    </a:cubicBezTo>
                    <a:cubicBezTo>
                      <a:pt x="32240" y="30253"/>
                      <a:pt x="31388" y="30306"/>
                      <a:pt x="30820" y="30217"/>
                    </a:cubicBezTo>
                    <a:cubicBezTo>
                      <a:pt x="30607" y="30217"/>
                      <a:pt x="30395" y="30270"/>
                      <a:pt x="30182" y="30324"/>
                    </a:cubicBezTo>
                    <a:lnTo>
                      <a:pt x="29507" y="32151"/>
                    </a:lnTo>
                    <a:cubicBezTo>
                      <a:pt x="27875" y="31246"/>
                      <a:pt x="26686" y="29969"/>
                      <a:pt x="25373" y="29259"/>
                    </a:cubicBezTo>
                    <a:cubicBezTo>
                      <a:pt x="23918" y="28496"/>
                      <a:pt x="23794" y="27431"/>
                      <a:pt x="23794" y="26456"/>
                    </a:cubicBezTo>
                    <a:cubicBezTo>
                      <a:pt x="23808" y="24745"/>
                      <a:pt x="23906" y="24354"/>
                      <a:pt x="23055" y="24354"/>
                    </a:cubicBezTo>
                    <a:cubicBezTo>
                      <a:pt x="22802" y="24354"/>
                      <a:pt x="22466" y="24388"/>
                      <a:pt x="22020" y="24433"/>
                    </a:cubicBezTo>
                    <a:cubicBezTo>
                      <a:pt x="21712" y="24458"/>
                      <a:pt x="21377" y="24558"/>
                      <a:pt x="21074" y="24558"/>
                    </a:cubicBezTo>
                    <a:cubicBezTo>
                      <a:pt x="20958" y="24558"/>
                      <a:pt x="20846" y="24543"/>
                      <a:pt x="20742" y="24504"/>
                    </a:cubicBezTo>
                    <a:cubicBezTo>
                      <a:pt x="20157" y="24291"/>
                      <a:pt x="19678" y="23670"/>
                      <a:pt x="19092" y="23546"/>
                    </a:cubicBezTo>
                    <a:cubicBezTo>
                      <a:pt x="19019" y="23530"/>
                      <a:pt x="18944" y="23524"/>
                      <a:pt x="18868" y="23524"/>
                    </a:cubicBezTo>
                    <a:cubicBezTo>
                      <a:pt x="18388" y="23524"/>
                      <a:pt x="17849" y="23788"/>
                      <a:pt x="17363" y="23788"/>
                    </a:cubicBezTo>
                    <a:cubicBezTo>
                      <a:pt x="17305" y="23788"/>
                      <a:pt x="17249" y="23784"/>
                      <a:pt x="17193" y="23776"/>
                    </a:cubicBezTo>
                    <a:cubicBezTo>
                      <a:pt x="17025" y="23751"/>
                      <a:pt x="16855" y="23741"/>
                      <a:pt x="16686" y="23741"/>
                    </a:cubicBezTo>
                    <a:cubicBezTo>
                      <a:pt x="15885" y="23741"/>
                      <a:pt x="15077" y="23971"/>
                      <a:pt x="14280" y="23971"/>
                    </a:cubicBezTo>
                    <a:cubicBezTo>
                      <a:pt x="13809" y="23971"/>
                      <a:pt x="13342" y="23890"/>
                      <a:pt x="12882" y="23634"/>
                    </a:cubicBezTo>
                    <a:cubicBezTo>
                      <a:pt x="12688" y="23891"/>
                      <a:pt x="12389" y="23939"/>
                      <a:pt x="12067" y="23939"/>
                    </a:cubicBezTo>
                    <a:cubicBezTo>
                      <a:pt x="11878" y="23939"/>
                      <a:pt x="11682" y="23923"/>
                      <a:pt x="11494" y="23923"/>
                    </a:cubicBezTo>
                    <a:cubicBezTo>
                      <a:pt x="11005" y="23923"/>
                      <a:pt x="10573" y="24032"/>
                      <a:pt x="10486" y="24823"/>
                    </a:cubicBezTo>
                    <a:cubicBezTo>
                      <a:pt x="8943" y="25125"/>
                      <a:pt x="8925" y="26935"/>
                      <a:pt x="7594" y="27644"/>
                    </a:cubicBezTo>
                    <a:cubicBezTo>
                      <a:pt x="6636" y="28159"/>
                      <a:pt x="5270" y="28461"/>
                      <a:pt x="4720" y="29365"/>
                    </a:cubicBezTo>
                    <a:cubicBezTo>
                      <a:pt x="3992" y="30554"/>
                      <a:pt x="2733" y="30874"/>
                      <a:pt x="1899" y="31779"/>
                    </a:cubicBezTo>
                    <a:cubicBezTo>
                      <a:pt x="1420" y="32311"/>
                      <a:pt x="1100" y="33021"/>
                      <a:pt x="692" y="33695"/>
                    </a:cubicBezTo>
                    <a:lnTo>
                      <a:pt x="2058" y="34529"/>
                    </a:lnTo>
                    <a:lnTo>
                      <a:pt x="0" y="40331"/>
                    </a:lnTo>
                    <a:cubicBezTo>
                      <a:pt x="568" y="41839"/>
                      <a:pt x="1828" y="42460"/>
                      <a:pt x="1579" y="43844"/>
                    </a:cubicBezTo>
                    <a:cubicBezTo>
                      <a:pt x="1526" y="44093"/>
                      <a:pt x="4542" y="47659"/>
                      <a:pt x="4720" y="47677"/>
                    </a:cubicBezTo>
                    <a:cubicBezTo>
                      <a:pt x="6407" y="47823"/>
                      <a:pt x="7973" y="48589"/>
                      <a:pt x="9698" y="48589"/>
                    </a:cubicBezTo>
                    <a:cubicBezTo>
                      <a:pt x="10059" y="48589"/>
                      <a:pt x="10428" y="48555"/>
                      <a:pt x="10806" y="48475"/>
                    </a:cubicBezTo>
                    <a:cubicBezTo>
                      <a:pt x="10987" y="48438"/>
                      <a:pt x="11194" y="48420"/>
                      <a:pt x="11413" y="48420"/>
                    </a:cubicBezTo>
                    <a:cubicBezTo>
                      <a:pt x="12352" y="48420"/>
                      <a:pt x="13516" y="48748"/>
                      <a:pt x="13875" y="49309"/>
                    </a:cubicBezTo>
                    <a:cubicBezTo>
                      <a:pt x="14692" y="50587"/>
                      <a:pt x="15916" y="50622"/>
                      <a:pt x="17140" y="51048"/>
                    </a:cubicBezTo>
                    <a:lnTo>
                      <a:pt x="16076" y="56140"/>
                    </a:lnTo>
                    <a:cubicBezTo>
                      <a:pt x="17477" y="57542"/>
                      <a:pt x="16874" y="59405"/>
                      <a:pt x="17513" y="60896"/>
                    </a:cubicBezTo>
                    <a:cubicBezTo>
                      <a:pt x="17939" y="61907"/>
                      <a:pt x="17566" y="62439"/>
                      <a:pt x="17105" y="63291"/>
                    </a:cubicBezTo>
                    <a:cubicBezTo>
                      <a:pt x="16484" y="64409"/>
                      <a:pt x="14922" y="65544"/>
                      <a:pt x="15526" y="66751"/>
                    </a:cubicBezTo>
                    <a:cubicBezTo>
                      <a:pt x="16359" y="68454"/>
                      <a:pt x="16218" y="70264"/>
                      <a:pt x="16218" y="71879"/>
                    </a:cubicBezTo>
                    <a:cubicBezTo>
                      <a:pt x="16218" y="73795"/>
                      <a:pt x="17726" y="75427"/>
                      <a:pt x="16697" y="77361"/>
                    </a:cubicBezTo>
                    <a:cubicBezTo>
                      <a:pt x="17566" y="77539"/>
                      <a:pt x="18134" y="77610"/>
                      <a:pt x="18684" y="77787"/>
                    </a:cubicBezTo>
                    <a:cubicBezTo>
                      <a:pt x="19160" y="77941"/>
                      <a:pt x="19615" y="78007"/>
                      <a:pt x="20054" y="78007"/>
                    </a:cubicBezTo>
                    <a:cubicBezTo>
                      <a:pt x="21942" y="78007"/>
                      <a:pt x="23543" y="76798"/>
                      <a:pt x="25284" y="76208"/>
                    </a:cubicBezTo>
                    <a:cubicBezTo>
                      <a:pt x="25497" y="74416"/>
                      <a:pt x="27183" y="74310"/>
                      <a:pt x="28336" y="73671"/>
                    </a:cubicBezTo>
                    <a:cubicBezTo>
                      <a:pt x="29472" y="73032"/>
                      <a:pt x="29064" y="71826"/>
                      <a:pt x="29436" y="71240"/>
                    </a:cubicBezTo>
                    <a:cubicBezTo>
                      <a:pt x="30359" y="70814"/>
                      <a:pt x="31051" y="70495"/>
                      <a:pt x="31761" y="70175"/>
                    </a:cubicBezTo>
                    <a:cubicBezTo>
                      <a:pt x="32701" y="69750"/>
                      <a:pt x="34032" y="69998"/>
                      <a:pt x="34351" y="68472"/>
                    </a:cubicBezTo>
                    <a:cubicBezTo>
                      <a:pt x="34564" y="67407"/>
                      <a:pt x="35593" y="66680"/>
                      <a:pt x="35682" y="65456"/>
                    </a:cubicBezTo>
                    <a:cubicBezTo>
                      <a:pt x="35789" y="64196"/>
                      <a:pt x="36179" y="62972"/>
                      <a:pt x="36427" y="61783"/>
                    </a:cubicBezTo>
                    <a:cubicBezTo>
                      <a:pt x="38255" y="60576"/>
                      <a:pt x="39869" y="58979"/>
                      <a:pt x="41786" y="58376"/>
                    </a:cubicBezTo>
                    <a:cubicBezTo>
                      <a:pt x="44997" y="57365"/>
                      <a:pt x="46843" y="55306"/>
                      <a:pt x="48156" y="52432"/>
                    </a:cubicBezTo>
                    <a:cubicBezTo>
                      <a:pt x="47847" y="52304"/>
                      <a:pt x="47534" y="52259"/>
                      <a:pt x="47221" y="52259"/>
                    </a:cubicBezTo>
                    <a:cubicBezTo>
                      <a:pt x="46487" y="52259"/>
                      <a:pt x="45750" y="52505"/>
                      <a:pt x="45050" y="52505"/>
                    </a:cubicBezTo>
                    <a:cubicBezTo>
                      <a:pt x="44519" y="52505"/>
                      <a:pt x="44011" y="52363"/>
                      <a:pt x="43542" y="51864"/>
                    </a:cubicBezTo>
                    <a:cubicBezTo>
                      <a:pt x="44838" y="50108"/>
                      <a:pt x="44909" y="50037"/>
                      <a:pt x="46293" y="49859"/>
                    </a:cubicBezTo>
                    <a:cubicBezTo>
                      <a:pt x="49646" y="49451"/>
                      <a:pt x="52822" y="48599"/>
                      <a:pt x="55395" y="46222"/>
                    </a:cubicBezTo>
                    <a:cubicBezTo>
                      <a:pt x="55484" y="45760"/>
                      <a:pt x="55697" y="45281"/>
                      <a:pt x="55643" y="44838"/>
                    </a:cubicBezTo>
                    <a:cubicBezTo>
                      <a:pt x="55519" y="44022"/>
                      <a:pt x="55359" y="43205"/>
                      <a:pt x="55164" y="42389"/>
                    </a:cubicBezTo>
                    <a:lnTo>
                      <a:pt x="54224" y="42886"/>
                    </a:lnTo>
                    <a:lnTo>
                      <a:pt x="53887" y="41254"/>
                    </a:lnTo>
                    <a:lnTo>
                      <a:pt x="53017" y="42655"/>
                    </a:lnTo>
                    <a:cubicBezTo>
                      <a:pt x="51775" y="40810"/>
                      <a:pt x="49327" y="39763"/>
                      <a:pt x="49735" y="36906"/>
                    </a:cubicBezTo>
                    <a:lnTo>
                      <a:pt x="49735" y="36906"/>
                    </a:lnTo>
                    <a:cubicBezTo>
                      <a:pt x="51738" y="37643"/>
                      <a:pt x="51709" y="40841"/>
                      <a:pt x="54224" y="40841"/>
                    </a:cubicBezTo>
                    <a:cubicBezTo>
                      <a:pt x="54315" y="40841"/>
                      <a:pt x="54410" y="40836"/>
                      <a:pt x="54508" y="40828"/>
                    </a:cubicBezTo>
                    <a:cubicBezTo>
                      <a:pt x="55927" y="42620"/>
                      <a:pt x="57968" y="43134"/>
                      <a:pt x="59831" y="43365"/>
                    </a:cubicBezTo>
                    <a:lnTo>
                      <a:pt x="61091" y="47286"/>
                    </a:lnTo>
                    <a:lnTo>
                      <a:pt x="62244" y="46683"/>
                    </a:lnTo>
                    <a:lnTo>
                      <a:pt x="61215" y="57010"/>
                    </a:lnTo>
                    <a:cubicBezTo>
                      <a:pt x="61641" y="57382"/>
                      <a:pt x="62102" y="57613"/>
                      <a:pt x="62208" y="57950"/>
                    </a:cubicBezTo>
                    <a:cubicBezTo>
                      <a:pt x="62350" y="58411"/>
                      <a:pt x="62226" y="58944"/>
                      <a:pt x="62226" y="59547"/>
                    </a:cubicBezTo>
                    <a:cubicBezTo>
                      <a:pt x="64054" y="58323"/>
                      <a:pt x="61783" y="56531"/>
                      <a:pt x="63397" y="55164"/>
                    </a:cubicBezTo>
                    <a:cubicBezTo>
                      <a:pt x="64338" y="54348"/>
                      <a:pt x="63894" y="52503"/>
                      <a:pt x="65420" y="51421"/>
                    </a:cubicBezTo>
                    <a:cubicBezTo>
                      <a:pt x="66236" y="50835"/>
                      <a:pt x="66627" y="49575"/>
                      <a:pt x="67407" y="48670"/>
                    </a:cubicBezTo>
                    <a:cubicBezTo>
                      <a:pt x="71098" y="31370"/>
                      <a:pt x="63805" y="13556"/>
                      <a:pt x="49451" y="3265"/>
                    </a:cubicBezTo>
                    <a:lnTo>
                      <a:pt x="47836" y="4223"/>
                    </a:lnTo>
                    <a:lnTo>
                      <a:pt x="47286" y="3425"/>
                    </a:lnTo>
                    <a:lnTo>
                      <a:pt x="45068" y="5465"/>
                    </a:lnTo>
                    <a:lnTo>
                      <a:pt x="44802" y="2963"/>
                    </a:lnTo>
                    <a:cubicBezTo>
                      <a:pt x="44483" y="4383"/>
                      <a:pt x="44412" y="5554"/>
                      <a:pt x="43383" y="6193"/>
                    </a:cubicBezTo>
                    <a:lnTo>
                      <a:pt x="41094" y="4844"/>
                    </a:lnTo>
                    <a:lnTo>
                      <a:pt x="41253" y="4702"/>
                    </a:lnTo>
                    <a:lnTo>
                      <a:pt x="43436" y="4525"/>
                    </a:lnTo>
                    <a:cubicBezTo>
                      <a:pt x="43312" y="3975"/>
                      <a:pt x="43329" y="3673"/>
                      <a:pt x="43205" y="3567"/>
                    </a:cubicBezTo>
                    <a:cubicBezTo>
                      <a:pt x="41857" y="2502"/>
                      <a:pt x="40153" y="1934"/>
                      <a:pt x="38929" y="657"/>
                    </a:cubicBezTo>
                    <a:cubicBezTo>
                      <a:pt x="38787" y="497"/>
                      <a:pt x="38592" y="390"/>
                      <a:pt x="38379" y="319"/>
                    </a:cubicBezTo>
                    <a:cubicBezTo>
                      <a:pt x="37729" y="119"/>
                      <a:pt x="37080" y="1"/>
                      <a:pt x="36430"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8"/>
              <p:cNvSpPr/>
              <p:nvPr/>
            </p:nvSpPr>
            <p:spPr>
              <a:xfrm>
                <a:off x="6031360" y="3319580"/>
                <a:ext cx="62149" cy="151155"/>
              </a:xfrm>
              <a:custGeom>
                <a:avLst/>
                <a:gdLst/>
                <a:ahLst/>
                <a:cxnLst/>
                <a:rect l="l" t="t" r="r" b="b"/>
                <a:pathLst>
                  <a:path w="10771" h="26208" extrusionOk="0">
                    <a:moveTo>
                      <a:pt x="266" y="1"/>
                    </a:moveTo>
                    <a:lnTo>
                      <a:pt x="266" y="1"/>
                    </a:lnTo>
                    <a:cubicBezTo>
                      <a:pt x="0" y="9316"/>
                      <a:pt x="2679" y="18489"/>
                      <a:pt x="7914" y="26208"/>
                    </a:cubicBezTo>
                    <a:lnTo>
                      <a:pt x="9014" y="25995"/>
                    </a:lnTo>
                    <a:cubicBezTo>
                      <a:pt x="9954" y="24078"/>
                      <a:pt x="9617" y="22073"/>
                      <a:pt x="9475" y="20068"/>
                    </a:cubicBezTo>
                    <a:cubicBezTo>
                      <a:pt x="9422" y="19412"/>
                      <a:pt x="9120" y="18347"/>
                      <a:pt x="9386" y="18188"/>
                    </a:cubicBezTo>
                    <a:cubicBezTo>
                      <a:pt x="10753" y="17336"/>
                      <a:pt x="10274" y="15881"/>
                      <a:pt x="10770" y="14834"/>
                    </a:cubicBezTo>
                    <a:cubicBezTo>
                      <a:pt x="9777" y="13415"/>
                      <a:pt x="8890" y="12137"/>
                      <a:pt x="7328" y="11161"/>
                    </a:cubicBezTo>
                    <a:cubicBezTo>
                      <a:pt x="5270" y="9901"/>
                      <a:pt x="3194" y="8216"/>
                      <a:pt x="3247" y="5235"/>
                    </a:cubicBezTo>
                    <a:cubicBezTo>
                      <a:pt x="3265" y="4649"/>
                      <a:pt x="2999" y="3709"/>
                      <a:pt x="2591" y="3514"/>
                    </a:cubicBezTo>
                    <a:cubicBezTo>
                      <a:pt x="1295" y="2893"/>
                      <a:pt x="479" y="1562"/>
                      <a:pt x="408" y="604"/>
                    </a:cubicBezTo>
                    <a:cubicBezTo>
                      <a:pt x="373" y="391"/>
                      <a:pt x="337" y="196"/>
                      <a:pt x="266"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8"/>
              <p:cNvSpPr/>
              <p:nvPr/>
            </p:nvSpPr>
            <p:spPr>
              <a:xfrm>
                <a:off x="6189159" y="3076713"/>
                <a:ext cx="117131" cy="35868"/>
              </a:xfrm>
              <a:custGeom>
                <a:avLst/>
                <a:gdLst/>
                <a:ahLst/>
                <a:cxnLst/>
                <a:rect l="l" t="t" r="r" b="b"/>
                <a:pathLst>
                  <a:path w="20300" h="6219" extrusionOk="0">
                    <a:moveTo>
                      <a:pt x="17629" y="0"/>
                    </a:moveTo>
                    <a:cubicBezTo>
                      <a:pt x="12187" y="0"/>
                      <a:pt x="6775" y="976"/>
                      <a:pt x="1651" y="2882"/>
                    </a:cubicBezTo>
                    <a:cubicBezTo>
                      <a:pt x="1207" y="3344"/>
                      <a:pt x="764" y="3823"/>
                      <a:pt x="302" y="4266"/>
                    </a:cubicBezTo>
                    <a:cubicBezTo>
                      <a:pt x="1" y="4568"/>
                      <a:pt x="231" y="5402"/>
                      <a:pt x="214" y="6218"/>
                    </a:cubicBezTo>
                    <a:cubicBezTo>
                      <a:pt x="1402" y="5473"/>
                      <a:pt x="2201" y="4834"/>
                      <a:pt x="3141" y="4408"/>
                    </a:cubicBezTo>
                    <a:cubicBezTo>
                      <a:pt x="5525" y="3347"/>
                      <a:pt x="8003" y="2632"/>
                      <a:pt x="10607" y="2632"/>
                    </a:cubicBezTo>
                    <a:cubicBezTo>
                      <a:pt x="11182" y="2632"/>
                      <a:pt x="11763" y="2666"/>
                      <a:pt x="12350" y="2740"/>
                    </a:cubicBezTo>
                    <a:cubicBezTo>
                      <a:pt x="12586" y="2362"/>
                      <a:pt x="12876" y="2257"/>
                      <a:pt x="13186" y="2257"/>
                    </a:cubicBezTo>
                    <a:cubicBezTo>
                      <a:pt x="13571" y="2257"/>
                      <a:pt x="13986" y="2419"/>
                      <a:pt x="14364" y="2419"/>
                    </a:cubicBezTo>
                    <a:cubicBezTo>
                      <a:pt x="14550" y="2419"/>
                      <a:pt x="14727" y="2379"/>
                      <a:pt x="14887" y="2261"/>
                    </a:cubicBezTo>
                    <a:cubicBezTo>
                      <a:pt x="16502" y="1072"/>
                      <a:pt x="18472" y="718"/>
                      <a:pt x="20299" y="79"/>
                    </a:cubicBezTo>
                    <a:cubicBezTo>
                      <a:pt x="19409" y="26"/>
                      <a:pt x="18519" y="0"/>
                      <a:pt x="17629"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8"/>
              <p:cNvSpPr/>
              <p:nvPr/>
            </p:nvSpPr>
            <p:spPr>
              <a:xfrm>
                <a:off x="6350006" y="3503923"/>
                <a:ext cx="45156" cy="42581"/>
              </a:xfrm>
              <a:custGeom>
                <a:avLst/>
                <a:gdLst/>
                <a:ahLst/>
                <a:cxnLst/>
                <a:rect l="l" t="t" r="r" b="b"/>
                <a:pathLst>
                  <a:path w="7826" h="7383" extrusionOk="0">
                    <a:moveTo>
                      <a:pt x="7648" y="1"/>
                    </a:moveTo>
                    <a:lnTo>
                      <a:pt x="7648" y="1"/>
                    </a:lnTo>
                    <a:cubicBezTo>
                      <a:pt x="6488" y="417"/>
                      <a:pt x="5728" y="1543"/>
                      <a:pt x="4541" y="1543"/>
                    </a:cubicBezTo>
                    <a:cubicBezTo>
                      <a:pt x="4311" y="1543"/>
                      <a:pt x="4065" y="1501"/>
                      <a:pt x="3797" y="1403"/>
                    </a:cubicBezTo>
                    <a:cubicBezTo>
                      <a:pt x="3766" y="1397"/>
                      <a:pt x="3735" y="1395"/>
                      <a:pt x="3704" y="1395"/>
                    </a:cubicBezTo>
                    <a:cubicBezTo>
                      <a:pt x="3523" y="1395"/>
                      <a:pt x="3348" y="1482"/>
                      <a:pt x="3212" y="1633"/>
                    </a:cubicBezTo>
                    <a:cubicBezTo>
                      <a:pt x="2520" y="3567"/>
                      <a:pt x="142" y="4490"/>
                      <a:pt x="0" y="7045"/>
                    </a:cubicBezTo>
                    <a:lnTo>
                      <a:pt x="1633" y="7382"/>
                    </a:lnTo>
                    <a:cubicBezTo>
                      <a:pt x="2662" y="6353"/>
                      <a:pt x="3655" y="5306"/>
                      <a:pt x="4844" y="4419"/>
                    </a:cubicBezTo>
                    <a:cubicBezTo>
                      <a:pt x="6211" y="3390"/>
                      <a:pt x="7825" y="2219"/>
                      <a:pt x="7648"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8"/>
              <p:cNvSpPr/>
              <p:nvPr/>
            </p:nvSpPr>
            <p:spPr>
              <a:xfrm>
                <a:off x="6262180" y="3141947"/>
                <a:ext cx="28469" cy="38688"/>
              </a:xfrm>
              <a:custGeom>
                <a:avLst/>
                <a:gdLst/>
                <a:ahLst/>
                <a:cxnLst/>
                <a:rect l="l" t="t" r="r" b="b"/>
                <a:pathLst>
                  <a:path w="4934" h="6708" extrusionOk="0">
                    <a:moveTo>
                      <a:pt x="2094" y="0"/>
                    </a:moveTo>
                    <a:lnTo>
                      <a:pt x="2094" y="0"/>
                    </a:lnTo>
                    <a:cubicBezTo>
                      <a:pt x="0" y="1420"/>
                      <a:pt x="3052" y="2467"/>
                      <a:pt x="1988" y="4454"/>
                    </a:cubicBezTo>
                    <a:lnTo>
                      <a:pt x="817" y="4756"/>
                    </a:lnTo>
                    <a:cubicBezTo>
                      <a:pt x="1243" y="6707"/>
                      <a:pt x="2822" y="6228"/>
                      <a:pt x="3851" y="6619"/>
                    </a:cubicBezTo>
                    <a:lnTo>
                      <a:pt x="4933" y="5430"/>
                    </a:lnTo>
                    <a:cubicBezTo>
                      <a:pt x="4685" y="3993"/>
                      <a:pt x="2768" y="2875"/>
                      <a:pt x="4206" y="1207"/>
                    </a:cubicBezTo>
                    <a:cubicBezTo>
                      <a:pt x="3883" y="979"/>
                      <a:pt x="3846" y="221"/>
                      <a:pt x="3400" y="221"/>
                    </a:cubicBezTo>
                    <a:cubicBezTo>
                      <a:pt x="3257" y="221"/>
                      <a:pt x="3072" y="299"/>
                      <a:pt x="2822" y="497"/>
                    </a:cubicBezTo>
                    <a:cubicBezTo>
                      <a:pt x="2815" y="502"/>
                      <a:pt x="2807" y="505"/>
                      <a:pt x="2796" y="505"/>
                    </a:cubicBezTo>
                    <a:cubicBezTo>
                      <a:pt x="2667" y="505"/>
                      <a:pt x="2259" y="115"/>
                      <a:pt x="2094"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8"/>
              <p:cNvSpPr/>
              <p:nvPr/>
            </p:nvSpPr>
            <p:spPr>
              <a:xfrm>
                <a:off x="6251907" y="3101042"/>
                <a:ext cx="26011" cy="13686"/>
              </a:xfrm>
              <a:custGeom>
                <a:avLst/>
                <a:gdLst/>
                <a:ahLst/>
                <a:cxnLst/>
                <a:rect l="l" t="t" r="r" b="b"/>
                <a:pathLst>
                  <a:path w="4508" h="2373" extrusionOk="0">
                    <a:moveTo>
                      <a:pt x="1606" y="0"/>
                    </a:moveTo>
                    <a:cubicBezTo>
                      <a:pt x="1091" y="0"/>
                      <a:pt x="558" y="171"/>
                      <a:pt x="0" y="723"/>
                    </a:cubicBezTo>
                    <a:cubicBezTo>
                      <a:pt x="430" y="1555"/>
                      <a:pt x="972" y="2195"/>
                      <a:pt x="1679" y="2195"/>
                    </a:cubicBezTo>
                    <a:cubicBezTo>
                      <a:pt x="1906" y="2195"/>
                      <a:pt x="2151" y="2129"/>
                      <a:pt x="2414" y="1982"/>
                    </a:cubicBezTo>
                    <a:cubicBezTo>
                      <a:pt x="2981" y="1663"/>
                      <a:pt x="4507" y="2373"/>
                      <a:pt x="4064" y="456"/>
                    </a:cubicBezTo>
                    <a:lnTo>
                      <a:pt x="4064" y="456"/>
                    </a:lnTo>
                    <a:cubicBezTo>
                      <a:pt x="4046" y="457"/>
                      <a:pt x="4028" y="457"/>
                      <a:pt x="4010" y="457"/>
                    </a:cubicBezTo>
                    <a:cubicBezTo>
                      <a:pt x="3239" y="457"/>
                      <a:pt x="2447" y="0"/>
                      <a:pt x="1606" y="0"/>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8"/>
              <p:cNvSpPr/>
              <p:nvPr/>
            </p:nvSpPr>
            <p:spPr>
              <a:xfrm>
                <a:off x="6250613" y="3155645"/>
                <a:ext cx="21609" cy="17008"/>
              </a:xfrm>
              <a:custGeom>
                <a:avLst/>
                <a:gdLst/>
                <a:ahLst/>
                <a:cxnLst/>
                <a:rect l="l" t="t" r="r" b="b"/>
                <a:pathLst>
                  <a:path w="3745" h="2949" extrusionOk="0">
                    <a:moveTo>
                      <a:pt x="1345" y="1"/>
                    </a:moveTo>
                    <a:cubicBezTo>
                      <a:pt x="985" y="1"/>
                      <a:pt x="770" y="142"/>
                      <a:pt x="568" y="429"/>
                    </a:cubicBezTo>
                    <a:cubicBezTo>
                      <a:pt x="213" y="943"/>
                      <a:pt x="249" y="1706"/>
                      <a:pt x="0" y="2948"/>
                    </a:cubicBezTo>
                    <a:lnTo>
                      <a:pt x="3744" y="695"/>
                    </a:lnTo>
                    <a:cubicBezTo>
                      <a:pt x="2515" y="235"/>
                      <a:pt x="1810" y="1"/>
                      <a:pt x="1345" y="1"/>
                    </a:cubicBezTo>
                    <a:close/>
                  </a:path>
                </a:pathLst>
              </a:custGeom>
              <a:solidFill>
                <a:srgbClr val="C99A5D">
                  <a:alpha val="47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08" name="Google Shape;308;p18"/>
          <p:cNvGrpSpPr/>
          <p:nvPr/>
        </p:nvGrpSpPr>
        <p:grpSpPr>
          <a:xfrm>
            <a:off x="998925" y="1743200"/>
            <a:ext cx="543900" cy="543900"/>
            <a:chOff x="3590550" y="1964300"/>
            <a:chExt cx="543900" cy="543900"/>
          </a:xfrm>
        </p:grpSpPr>
        <p:sp>
          <p:nvSpPr>
            <p:cNvPr id="309" name="Google Shape;309;p18"/>
            <p:cNvSpPr/>
            <p:nvPr/>
          </p:nvSpPr>
          <p:spPr>
            <a:xfrm>
              <a:off x="3590550" y="1964300"/>
              <a:ext cx="543900" cy="543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8"/>
            <p:cNvSpPr/>
            <p:nvPr/>
          </p:nvSpPr>
          <p:spPr>
            <a:xfrm>
              <a:off x="3759499" y="2077059"/>
              <a:ext cx="206001" cy="318381"/>
            </a:xfrm>
            <a:custGeom>
              <a:avLst/>
              <a:gdLst/>
              <a:ahLst/>
              <a:cxnLst/>
              <a:rect l="l" t="t" r="r" b="b"/>
              <a:pathLst>
                <a:path w="4821" h="7451" extrusionOk="0">
                  <a:moveTo>
                    <a:pt x="1972" y="0"/>
                  </a:moveTo>
                  <a:cubicBezTo>
                    <a:pt x="1851" y="0"/>
                    <a:pt x="1753" y="98"/>
                    <a:pt x="1753" y="218"/>
                  </a:cubicBezTo>
                  <a:lnTo>
                    <a:pt x="1753" y="1753"/>
                  </a:lnTo>
                  <a:lnTo>
                    <a:pt x="218" y="1753"/>
                  </a:lnTo>
                  <a:cubicBezTo>
                    <a:pt x="98" y="1753"/>
                    <a:pt x="0" y="1851"/>
                    <a:pt x="0" y="1972"/>
                  </a:cubicBezTo>
                  <a:lnTo>
                    <a:pt x="0" y="2849"/>
                  </a:lnTo>
                  <a:cubicBezTo>
                    <a:pt x="0" y="2970"/>
                    <a:pt x="98" y="3067"/>
                    <a:pt x="218" y="3067"/>
                  </a:cubicBezTo>
                  <a:lnTo>
                    <a:pt x="1753" y="3067"/>
                  </a:lnTo>
                  <a:lnTo>
                    <a:pt x="1753" y="7232"/>
                  </a:lnTo>
                  <a:cubicBezTo>
                    <a:pt x="1753" y="7353"/>
                    <a:pt x="1851" y="7450"/>
                    <a:pt x="1972" y="7450"/>
                  </a:cubicBezTo>
                  <a:lnTo>
                    <a:pt x="2848" y="7450"/>
                  </a:lnTo>
                  <a:cubicBezTo>
                    <a:pt x="2969" y="7450"/>
                    <a:pt x="3067" y="7353"/>
                    <a:pt x="3067" y="7232"/>
                  </a:cubicBezTo>
                  <a:lnTo>
                    <a:pt x="3067" y="3067"/>
                  </a:lnTo>
                  <a:lnTo>
                    <a:pt x="4602" y="3067"/>
                  </a:lnTo>
                  <a:cubicBezTo>
                    <a:pt x="4723" y="3067"/>
                    <a:pt x="4821" y="2970"/>
                    <a:pt x="4821" y="2849"/>
                  </a:cubicBezTo>
                  <a:lnTo>
                    <a:pt x="4821" y="1972"/>
                  </a:lnTo>
                  <a:cubicBezTo>
                    <a:pt x="4821" y="1851"/>
                    <a:pt x="4723" y="1753"/>
                    <a:pt x="4602" y="1753"/>
                  </a:cubicBezTo>
                  <a:lnTo>
                    <a:pt x="3067" y="1753"/>
                  </a:lnTo>
                  <a:lnTo>
                    <a:pt x="3067" y="218"/>
                  </a:lnTo>
                  <a:cubicBezTo>
                    <a:pt x="3067" y="98"/>
                    <a:pt x="2969" y="0"/>
                    <a:pt x="2848"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1" name="Google Shape;311;p18"/>
          <p:cNvGrpSpPr/>
          <p:nvPr/>
        </p:nvGrpSpPr>
        <p:grpSpPr>
          <a:xfrm>
            <a:off x="1832650" y="2491975"/>
            <a:ext cx="543900" cy="543900"/>
            <a:chOff x="4424275" y="2713075"/>
            <a:chExt cx="543900" cy="543900"/>
          </a:xfrm>
        </p:grpSpPr>
        <p:sp>
          <p:nvSpPr>
            <p:cNvPr id="312" name="Google Shape;312;p18"/>
            <p:cNvSpPr/>
            <p:nvPr/>
          </p:nvSpPr>
          <p:spPr>
            <a:xfrm>
              <a:off x="4424275" y="2713075"/>
              <a:ext cx="543900" cy="543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3" name="Google Shape;313;p18"/>
            <p:cNvGrpSpPr/>
            <p:nvPr/>
          </p:nvGrpSpPr>
          <p:grpSpPr>
            <a:xfrm>
              <a:off x="4579038" y="2825813"/>
              <a:ext cx="234374" cy="318424"/>
              <a:chOff x="3680175" y="3587175"/>
              <a:chExt cx="137125" cy="186300"/>
            </a:xfrm>
          </p:grpSpPr>
          <p:sp>
            <p:nvSpPr>
              <p:cNvPr id="314" name="Google Shape;314;p18"/>
              <p:cNvSpPr/>
              <p:nvPr/>
            </p:nvSpPr>
            <p:spPr>
              <a:xfrm>
                <a:off x="3680325" y="3610475"/>
                <a:ext cx="136975" cy="163000"/>
              </a:xfrm>
              <a:custGeom>
                <a:avLst/>
                <a:gdLst/>
                <a:ahLst/>
                <a:cxnLst/>
                <a:rect l="l" t="t" r="r" b="b"/>
                <a:pathLst>
                  <a:path w="5479" h="6520" extrusionOk="0">
                    <a:moveTo>
                      <a:pt x="3615" y="1030"/>
                    </a:moveTo>
                    <a:cubicBezTo>
                      <a:pt x="3738" y="1030"/>
                      <a:pt x="3830" y="1131"/>
                      <a:pt x="3835" y="1250"/>
                    </a:cubicBezTo>
                    <a:cubicBezTo>
                      <a:pt x="3840" y="1368"/>
                      <a:pt x="3730" y="1470"/>
                      <a:pt x="3615" y="1470"/>
                    </a:cubicBezTo>
                    <a:cubicBezTo>
                      <a:pt x="3492" y="1470"/>
                      <a:pt x="3400" y="1369"/>
                      <a:pt x="3395" y="1250"/>
                    </a:cubicBezTo>
                    <a:cubicBezTo>
                      <a:pt x="3390" y="1131"/>
                      <a:pt x="3500" y="1030"/>
                      <a:pt x="3615" y="1030"/>
                    </a:cubicBezTo>
                    <a:close/>
                    <a:moveTo>
                      <a:pt x="4407" y="1144"/>
                    </a:moveTo>
                    <a:cubicBezTo>
                      <a:pt x="4528" y="1144"/>
                      <a:pt x="4627" y="1243"/>
                      <a:pt x="4627" y="1364"/>
                    </a:cubicBezTo>
                    <a:cubicBezTo>
                      <a:pt x="4627" y="1922"/>
                      <a:pt x="4173" y="2376"/>
                      <a:pt x="3615" y="2376"/>
                    </a:cubicBezTo>
                    <a:cubicBezTo>
                      <a:pt x="3057" y="2376"/>
                      <a:pt x="2603" y="1922"/>
                      <a:pt x="2603" y="1364"/>
                    </a:cubicBezTo>
                    <a:cubicBezTo>
                      <a:pt x="2603" y="1243"/>
                      <a:pt x="2702" y="1144"/>
                      <a:pt x="2823" y="1144"/>
                    </a:cubicBezTo>
                    <a:cubicBezTo>
                      <a:pt x="2945" y="1144"/>
                      <a:pt x="3043" y="1243"/>
                      <a:pt x="3043" y="1364"/>
                    </a:cubicBezTo>
                    <a:cubicBezTo>
                      <a:pt x="3043" y="1679"/>
                      <a:pt x="3300" y="1936"/>
                      <a:pt x="3615" y="1936"/>
                    </a:cubicBezTo>
                    <a:cubicBezTo>
                      <a:pt x="3930" y="1936"/>
                      <a:pt x="4187" y="1679"/>
                      <a:pt x="4187" y="1364"/>
                    </a:cubicBezTo>
                    <a:cubicBezTo>
                      <a:pt x="4187" y="1243"/>
                      <a:pt x="4285" y="1144"/>
                      <a:pt x="4407" y="1144"/>
                    </a:cubicBezTo>
                    <a:close/>
                    <a:moveTo>
                      <a:pt x="1515" y="1601"/>
                    </a:moveTo>
                    <a:cubicBezTo>
                      <a:pt x="1987" y="1601"/>
                      <a:pt x="2372" y="1985"/>
                      <a:pt x="2372" y="2457"/>
                    </a:cubicBezTo>
                    <a:cubicBezTo>
                      <a:pt x="2372" y="2694"/>
                      <a:pt x="2275" y="2908"/>
                      <a:pt x="2121" y="3062"/>
                    </a:cubicBezTo>
                    <a:cubicBezTo>
                      <a:pt x="2165" y="3095"/>
                      <a:pt x="2205" y="3129"/>
                      <a:pt x="2242" y="3167"/>
                    </a:cubicBezTo>
                    <a:lnTo>
                      <a:pt x="2243" y="3167"/>
                    </a:lnTo>
                    <a:cubicBezTo>
                      <a:pt x="2428" y="2979"/>
                      <a:pt x="2675" y="2876"/>
                      <a:pt x="2939" y="2874"/>
                    </a:cubicBezTo>
                    <a:cubicBezTo>
                      <a:pt x="2941" y="2874"/>
                      <a:pt x="2943" y="2874"/>
                      <a:pt x="2946" y="2874"/>
                    </a:cubicBezTo>
                    <a:cubicBezTo>
                      <a:pt x="3206" y="2874"/>
                      <a:pt x="3452" y="2976"/>
                      <a:pt x="3638" y="3159"/>
                    </a:cubicBezTo>
                    <a:cubicBezTo>
                      <a:pt x="3825" y="3344"/>
                      <a:pt x="3929" y="3591"/>
                      <a:pt x="3930" y="3855"/>
                    </a:cubicBezTo>
                    <a:cubicBezTo>
                      <a:pt x="3932" y="4119"/>
                      <a:pt x="3831" y="4367"/>
                      <a:pt x="3645" y="4555"/>
                    </a:cubicBezTo>
                    <a:cubicBezTo>
                      <a:pt x="3603" y="4597"/>
                      <a:pt x="3546" y="4619"/>
                      <a:pt x="3489" y="4619"/>
                    </a:cubicBezTo>
                    <a:cubicBezTo>
                      <a:pt x="3433" y="4619"/>
                      <a:pt x="3377" y="4598"/>
                      <a:pt x="3334" y="4556"/>
                    </a:cubicBezTo>
                    <a:cubicBezTo>
                      <a:pt x="3248" y="4471"/>
                      <a:pt x="3247" y="4331"/>
                      <a:pt x="3333" y="4245"/>
                    </a:cubicBezTo>
                    <a:cubicBezTo>
                      <a:pt x="3435" y="4141"/>
                      <a:pt x="3491" y="4004"/>
                      <a:pt x="3490" y="3858"/>
                    </a:cubicBezTo>
                    <a:cubicBezTo>
                      <a:pt x="3490" y="3712"/>
                      <a:pt x="3432" y="3575"/>
                      <a:pt x="3328" y="3472"/>
                    </a:cubicBezTo>
                    <a:cubicBezTo>
                      <a:pt x="3225" y="3370"/>
                      <a:pt x="3089" y="3314"/>
                      <a:pt x="2944" y="3314"/>
                    </a:cubicBezTo>
                    <a:cubicBezTo>
                      <a:pt x="2943" y="3314"/>
                      <a:pt x="2942" y="3314"/>
                      <a:pt x="2941" y="3314"/>
                    </a:cubicBezTo>
                    <a:cubicBezTo>
                      <a:pt x="2795" y="3315"/>
                      <a:pt x="2658" y="3372"/>
                      <a:pt x="2556" y="3476"/>
                    </a:cubicBezTo>
                    <a:cubicBezTo>
                      <a:pt x="2528" y="3504"/>
                      <a:pt x="2503" y="3535"/>
                      <a:pt x="2482" y="3568"/>
                    </a:cubicBezTo>
                    <a:cubicBezTo>
                      <a:pt x="2551" y="3787"/>
                      <a:pt x="2541" y="4021"/>
                      <a:pt x="2452" y="4236"/>
                    </a:cubicBezTo>
                    <a:cubicBezTo>
                      <a:pt x="2352" y="4479"/>
                      <a:pt x="2163" y="4670"/>
                      <a:pt x="1919" y="4771"/>
                    </a:cubicBezTo>
                    <a:cubicBezTo>
                      <a:pt x="1796" y="4823"/>
                      <a:pt x="1668" y="4847"/>
                      <a:pt x="1541" y="4847"/>
                    </a:cubicBezTo>
                    <a:cubicBezTo>
                      <a:pt x="1155" y="4847"/>
                      <a:pt x="788" y="4618"/>
                      <a:pt x="630" y="4240"/>
                    </a:cubicBezTo>
                    <a:cubicBezTo>
                      <a:pt x="582" y="4128"/>
                      <a:pt x="636" y="3999"/>
                      <a:pt x="748" y="3952"/>
                    </a:cubicBezTo>
                    <a:cubicBezTo>
                      <a:pt x="776" y="3941"/>
                      <a:pt x="804" y="3935"/>
                      <a:pt x="833" y="3935"/>
                    </a:cubicBezTo>
                    <a:cubicBezTo>
                      <a:pt x="919" y="3935"/>
                      <a:pt x="1001" y="3986"/>
                      <a:pt x="1036" y="4071"/>
                    </a:cubicBezTo>
                    <a:cubicBezTo>
                      <a:pt x="1092" y="4205"/>
                      <a:pt x="1197" y="4310"/>
                      <a:pt x="1333" y="4366"/>
                    </a:cubicBezTo>
                    <a:cubicBezTo>
                      <a:pt x="1399" y="4393"/>
                      <a:pt x="1470" y="4407"/>
                      <a:pt x="1540" y="4407"/>
                    </a:cubicBezTo>
                    <a:cubicBezTo>
                      <a:pt x="1612" y="4407"/>
                      <a:pt x="1683" y="4393"/>
                      <a:pt x="1751" y="4365"/>
                    </a:cubicBezTo>
                    <a:cubicBezTo>
                      <a:pt x="2028" y="4249"/>
                      <a:pt x="2160" y="3929"/>
                      <a:pt x="2044" y="3650"/>
                    </a:cubicBezTo>
                    <a:cubicBezTo>
                      <a:pt x="1988" y="3516"/>
                      <a:pt x="1883" y="3411"/>
                      <a:pt x="1748" y="3355"/>
                    </a:cubicBezTo>
                    <a:cubicBezTo>
                      <a:pt x="1681" y="3327"/>
                      <a:pt x="1610" y="3314"/>
                      <a:pt x="1540" y="3314"/>
                    </a:cubicBezTo>
                    <a:cubicBezTo>
                      <a:pt x="1468" y="3314"/>
                      <a:pt x="1397" y="3328"/>
                      <a:pt x="1330" y="3356"/>
                    </a:cubicBezTo>
                    <a:cubicBezTo>
                      <a:pt x="1302" y="3367"/>
                      <a:pt x="1273" y="3373"/>
                      <a:pt x="1245" y="3373"/>
                    </a:cubicBezTo>
                    <a:cubicBezTo>
                      <a:pt x="1159" y="3373"/>
                      <a:pt x="1077" y="3322"/>
                      <a:pt x="1043" y="3238"/>
                    </a:cubicBezTo>
                    <a:cubicBezTo>
                      <a:pt x="995" y="3125"/>
                      <a:pt x="1049" y="2997"/>
                      <a:pt x="1160" y="2950"/>
                    </a:cubicBezTo>
                    <a:cubicBezTo>
                      <a:pt x="1271" y="2903"/>
                      <a:pt x="1388" y="2879"/>
                      <a:pt x="1504" y="2875"/>
                    </a:cubicBezTo>
                    <a:cubicBezTo>
                      <a:pt x="1508" y="2875"/>
                      <a:pt x="1511" y="2874"/>
                      <a:pt x="1515" y="2874"/>
                    </a:cubicBezTo>
                    <a:cubicBezTo>
                      <a:pt x="1745" y="2874"/>
                      <a:pt x="1931" y="2687"/>
                      <a:pt x="1931" y="2457"/>
                    </a:cubicBezTo>
                    <a:cubicBezTo>
                      <a:pt x="1931" y="2228"/>
                      <a:pt x="1745" y="2041"/>
                      <a:pt x="1515" y="2041"/>
                    </a:cubicBezTo>
                    <a:cubicBezTo>
                      <a:pt x="1286" y="2041"/>
                      <a:pt x="1099" y="2228"/>
                      <a:pt x="1099" y="2457"/>
                    </a:cubicBezTo>
                    <a:cubicBezTo>
                      <a:pt x="1099" y="2579"/>
                      <a:pt x="1001" y="2677"/>
                      <a:pt x="879" y="2677"/>
                    </a:cubicBezTo>
                    <a:cubicBezTo>
                      <a:pt x="757" y="2677"/>
                      <a:pt x="659" y="2579"/>
                      <a:pt x="659" y="2457"/>
                    </a:cubicBezTo>
                    <a:cubicBezTo>
                      <a:pt x="659" y="1985"/>
                      <a:pt x="1043" y="1601"/>
                      <a:pt x="1515" y="1601"/>
                    </a:cubicBezTo>
                    <a:close/>
                    <a:moveTo>
                      <a:pt x="1" y="0"/>
                    </a:moveTo>
                    <a:lnTo>
                      <a:pt x="1" y="6247"/>
                    </a:lnTo>
                    <a:cubicBezTo>
                      <a:pt x="1" y="6397"/>
                      <a:pt x="123" y="6519"/>
                      <a:pt x="274" y="6519"/>
                    </a:cubicBezTo>
                    <a:lnTo>
                      <a:pt x="5261" y="6519"/>
                    </a:lnTo>
                    <a:cubicBezTo>
                      <a:pt x="5381" y="6519"/>
                      <a:pt x="5479" y="6422"/>
                      <a:pt x="5479" y="6301"/>
                    </a:cubicBezTo>
                    <a:lnTo>
                      <a:pt x="5479" y="55"/>
                    </a:lnTo>
                    <a:lnTo>
                      <a:pt x="274" y="55"/>
                    </a:lnTo>
                    <a:cubicBezTo>
                      <a:pt x="177" y="55"/>
                      <a:pt x="85" y="36"/>
                      <a:pt x="1"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8"/>
              <p:cNvSpPr/>
              <p:nvPr/>
            </p:nvSpPr>
            <p:spPr>
              <a:xfrm>
                <a:off x="3680175" y="3587175"/>
                <a:ext cx="137125" cy="13700"/>
              </a:xfrm>
              <a:custGeom>
                <a:avLst/>
                <a:gdLst/>
                <a:ahLst/>
                <a:cxnLst/>
                <a:rect l="l" t="t" r="r" b="b"/>
                <a:pathLst>
                  <a:path w="5485" h="548" extrusionOk="0">
                    <a:moveTo>
                      <a:pt x="280" y="1"/>
                    </a:moveTo>
                    <a:cubicBezTo>
                      <a:pt x="126" y="1"/>
                      <a:pt x="1" y="129"/>
                      <a:pt x="7" y="284"/>
                    </a:cubicBezTo>
                    <a:cubicBezTo>
                      <a:pt x="12" y="432"/>
                      <a:pt x="139" y="547"/>
                      <a:pt x="286" y="547"/>
                    </a:cubicBezTo>
                    <a:lnTo>
                      <a:pt x="5485" y="547"/>
                    </a:lnTo>
                    <a:lnTo>
                      <a:pt x="5485" y="219"/>
                    </a:lnTo>
                    <a:cubicBezTo>
                      <a:pt x="5485" y="98"/>
                      <a:pt x="5387" y="1"/>
                      <a:pt x="526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16" name="Google Shape;316;p18"/>
          <p:cNvGrpSpPr/>
          <p:nvPr/>
        </p:nvGrpSpPr>
        <p:grpSpPr>
          <a:xfrm>
            <a:off x="2496700" y="1783725"/>
            <a:ext cx="543900" cy="543900"/>
            <a:chOff x="5088325" y="2004825"/>
            <a:chExt cx="543900" cy="543900"/>
          </a:xfrm>
        </p:grpSpPr>
        <p:sp>
          <p:nvSpPr>
            <p:cNvPr id="317" name="Google Shape;317;p18"/>
            <p:cNvSpPr/>
            <p:nvPr/>
          </p:nvSpPr>
          <p:spPr>
            <a:xfrm>
              <a:off x="5088325" y="2004825"/>
              <a:ext cx="543900" cy="543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8" name="Google Shape;318;p18"/>
            <p:cNvGrpSpPr/>
            <p:nvPr/>
          </p:nvGrpSpPr>
          <p:grpSpPr>
            <a:xfrm>
              <a:off x="5201086" y="2117584"/>
              <a:ext cx="318381" cy="318381"/>
              <a:chOff x="3923425" y="3979700"/>
              <a:chExt cx="186275" cy="186275"/>
            </a:xfrm>
          </p:grpSpPr>
          <p:sp>
            <p:nvSpPr>
              <p:cNvPr id="319" name="Google Shape;319;p18"/>
              <p:cNvSpPr/>
              <p:nvPr/>
            </p:nvSpPr>
            <p:spPr>
              <a:xfrm>
                <a:off x="4011075" y="4034450"/>
                <a:ext cx="10950" cy="18150"/>
              </a:xfrm>
              <a:custGeom>
                <a:avLst/>
                <a:gdLst/>
                <a:ahLst/>
                <a:cxnLst/>
                <a:rect l="l" t="t" r="r" b="b"/>
                <a:pathLst>
                  <a:path w="438" h="726" extrusionOk="0">
                    <a:moveTo>
                      <a:pt x="219" y="0"/>
                    </a:moveTo>
                    <a:cubicBezTo>
                      <a:pt x="145" y="0"/>
                      <a:pt x="72" y="5"/>
                      <a:pt x="1" y="16"/>
                    </a:cubicBezTo>
                    <a:lnTo>
                      <a:pt x="1" y="726"/>
                    </a:lnTo>
                    <a:cubicBezTo>
                      <a:pt x="71" y="707"/>
                      <a:pt x="144" y="697"/>
                      <a:pt x="219" y="697"/>
                    </a:cubicBezTo>
                    <a:cubicBezTo>
                      <a:pt x="295" y="697"/>
                      <a:pt x="368" y="707"/>
                      <a:pt x="437" y="726"/>
                    </a:cubicBezTo>
                    <a:lnTo>
                      <a:pt x="437" y="16"/>
                    </a:lnTo>
                    <a:cubicBezTo>
                      <a:pt x="367" y="5"/>
                      <a:pt x="293" y="0"/>
                      <a:pt x="219"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8"/>
              <p:cNvSpPr/>
              <p:nvPr/>
            </p:nvSpPr>
            <p:spPr>
              <a:xfrm>
                <a:off x="3985825" y="4042100"/>
                <a:ext cx="20300" cy="20300"/>
              </a:xfrm>
              <a:custGeom>
                <a:avLst/>
                <a:gdLst/>
                <a:ahLst/>
                <a:cxnLst/>
                <a:rect l="l" t="t" r="r" b="b"/>
                <a:pathLst>
                  <a:path w="812" h="812" extrusionOk="0">
                    <a:moveTo>
                      <a:pt x="310" y="1"/>
                    </a:moveTo>
                    <a:cubicBezTo>
                      <a:pt x="193" y="89"/>
                      <a:pt x="89" y="193"/>
                      <a:pt x="0" y="310"/>
                    </a:cubicBezTo>
                    <a:lnTo>
                      <a:pt x="503" y="812"/>
                    </a:lnTo>
                    <a:cubicBezTo>
                      <a:pt x="577" y="683"/>
                      <a:pt x="683" y="577"/>
                      <a:pt x="812" y="503"/>
                    </a:cubicBezTo>
                    <a:lnTo>
                      <a:pt x="310" y="1"/>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18"/>
              <p:cNvSpPr/>
              <p:nvPr/>
            </p:nvSpPr>
            <p:spPr>
              <a:xfrm>
                <a:off x="3978150" y="4067350"/>
                <a:ext cx="18175" cy="10950"/>
              </a:xfrm>
              <a:custGeom>
                <a:avLst/>
                <a:gdLst/>
                <a:ahLst/>
                <a:cxnLst/>
                <a:rect l="l" t="t" r="r" b="b"/>
                <a:pathLst>
                  <a:path w="727" h="438" extrusionOk="0">
                    <a:moveTo>
                      <a:pt x="17" y="1"/>
                    </a:moveTo>
                    <a:cubicBezTo>
                      <a:pt x="6" y="72"/>
                      <a:pt x="1" y="145"/>
                      <a:pt x="1" y="219"/>
                    </a:cubicBezTo>
                    <a:cubicBezTo>
                      <a:pt x="1" y="293"/>
                      <a:pt x="6" y="367"/>
                      <a:pt x="17" y="437"/>
                    </a:cubicBezTo>
                    <a:lnTo>
                      <a:pt x="727" y="437"/>
                    </a:lnTo>
                    <a:cubicBezTo>
                      <a:pt x="708" y="368"/>
                      <a:pt x="698" y="295"/>
                      <a:pt x="698" y="219"/>
                    </a:cubicBezTo>
                    <a:cubicBezTo>
                      <a:pt x="698" y="144"/>
                      <a:pt x="708" y="71"/>
                      <a:pt x="727"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8"/>
              <p:cNvSpPr/>
              <p:nvPr/>
            </p:nvSpPr>
            <p:spPr>
              <a:xfrm>
                <a:off x="3985825" y="4083275"/>
                <a:ext cx="20300" cy="20275"/>
              </a:xfrm>
              <a:custGeom>
                <a:avLst/>
                <a:gdLst/>
                <a:ahLst/>
                <a:cxnLst/>
                <a:rect l="l" t="t" r="r" b="b"/>
                <a:pathLst>
                  <a:path w="812" h="811" extrusionOk="0">
                    <a:moveTo>
                      <a:pt x="503" y="0"/>
                    </a:moveTo>
                    <a:lnTo>
                      <a:pt x="0" y="502"/>
                    </a:lnTo>
                    <a:cubicBezTo>
                      <a:pt x="89" y="619"/>
                      <a:pt x="193" y="723"/>
                      <a:pt x="310" y="811"/>
                    </a:cubicBezTo>
                    <a:lnTo>
                      <a:pt x="812" y="309"/>
                    </a:lnTo>
                    <a:cubicBezTo>
                      <a:pt x="683" y="234"/>
                      <a:pt x="577" y="128"/>
                      <a:pt x="50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18"/>
              <p:cNvSpPr/>
              <p:nvPr/>
            </p:nvSpPr>
            <p:spPr>
              <a:xfrm>
                <a:off x="4011075" y="4093050"/>
                <a:ext cx="10950" cy="18175"/>
              </a:xfrm>
              <a:custGeom>
                <a:avLst/>
                <a:gdLst/>
                <a:ahLst/>
                <a:cxnLst/>
                <a:rect l="l" t="t" r="r" b="b"/>
                <a:pathLst>
                  <a:path w="438" h="727" extrusionOk="0">
                    <a:moveTo>
                      <a:pt x="1" y="1"/>
                    </a:moveTo>
                    <a:lnTo>
                      <a:pt x="1" y="711"/>
                    </a:lnTo>
                    <a:cubicBezTo>
                      <a:pt x="72" y="721"/>
                      <a:pt x="145" y="727"/>
                      <a:pt x="219" y="727"/>
                    </a:cubicBezTo>
                    <a:cubicBezTo>
                      <a:pt x="293" y="727"/>
                      <a:pt x="367" y="721"/>
                      <a:pt x="437" y="711"/>
                    </a:cubicBezTo>
                    <a:lnTo>
                      <a:pt x="437" y="1"/>
                    </a:lnTo>
                    <a:cubicBezTo>
                      <a:pt x="368" y="20"/>
                      <a:pt x="295" y="29"/>
                      <a:pt x="219" y="29"/>
                    </a:cubicBezTo>
                    <a:cubicBezTo>
                      <a:pt x="144" y="29"/>
                      <a:pt x="71" y="20"/>
                      <a:pt x="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8"/>
              <p:cNvSpPr/>
              <p:nvPr/>
            </p:nvSpPr>
            <p:spPr>
              <a:xfrm>
                <a:off x="4027000" y="4083275"/>
                <a:ext cx="20275" cy="20275"/>
              </a:xfrm>
              <a:custGeom>
                <a:avLst/>
                <a:gdLst/>
                <a:ahLst/>
                <a:cxnLst/>
                <a:rect l="l" t="t" r="r" b="b"/>
                <a:pathLst>
                  <a:path w="811" h="811" extrusionOk="0">
                    <a:moveTo>
                      <a:pt x="308" y="0"/>
                    </a:moveTo>
                    <a:cubicBezTo>
                      <a:pt x="234" y="128"/>
                      <a:pt x="128" y="234"/>
                      <a:pt x="0" y="309"/>
                    </a:cubicBezTo>
                    <a:lnTo>
                      <a:pt x="502" y="811"/>
                    </a:lnTo>
                    <a:cubicBezTo>
                      <a:pt x="619" y="723"/>
                      <a:pt x="723" y="619"/>
                      <a:pt x="810" y="502"/>
                    </a:cubicBezTo>
                    <a:lnTo>
                      <a:pt x="308" y="0"/>
                    </a:ln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8"/>
              <p:cNvSpPr/>
              <p:nvPr/>
            </p:nvSpPr>
            <p:spPr>
              <a:xfrm>
                <a:off x="4036775" y="4067350"/>
                <a:ext cx="18175" cy="10950"/>
              </a:xfrm>
              <a:custGeom>
                <a:avLst/>
                <a:gdLst/>
                <a:ahLst/>
                <a:cxnLst/>
                <a:rect l="l" t="t" r="r" b="b"/>
                <a:pathLst>
                  <a:path w="727" h="438" extrusionOk="0">
                    <a:moveTo>
                      <a:pt x="0" y="1"/>
                    </a:moveTo>
                    <a:cubicBezTo>
                      <a:pt x="20" y="71"/>
                      <a:pt x="29" y="144"/>
                      <a:pt x="29" y="219"/>
                    </a:cubicBezTo>
                    <a:cubicBezTo>
                      <a:pt x="29" y="295"/>
                      <a:pt x="20" y="368"/>
                      <a:pt x="0" y="437"/>
                    </a:cubicBezTo>
                    <a:lnTo>
                      <a:pt x="711" y="437"/>
                    </a:lnTo>
                    <a:cubicBezTo>
                      <a:pt x="721" y="367"/>
                      <a:pt x="727" y="293"/>
                      <a:pt x="727" y="219"/>
                    </a:cubicBezTo>
                    <a:cubicBezTo>
                      <a:pt x="727" y="145"/>
                      <a:pt x="721" y="72"/>
                      <a:pt x="711"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8"/>
              <p:cNvSpPr/>
              <p:nvPr/>
            </p:nvSpPr>
            <p:spPr>
              <a:xfrm>
                <a:off x="3923425" y="3979700"/>
                <a:ext cx="186275" cy="186275"/>
              </a:xfrm>
              <a:custGeom>
                <a:avLst/>
                <a:gdLst/>
                <a:ahLst/>
                <a:cxnLst/>
                <a:rect l="l" t="t" r="r" b="b"/>
                <a:pathLst>
                  <a:path w="7451" h="7451" extrusionOk="0">
                    <a:moveTo>
                      <a:pt x="3725" y="1754"/>
                    </a:moveTo>
                    <a:cubicBezTo>
                      <a:pt x="4813" y="1754"/>
                      <a:pt x="5697" y="2638"/>
                      <a:pt x="5697" y="3725"/>
                    </a:cubicBezTo>
                    <a:cubicBezTo>
                      <a:pt x="5697" y="4812"/>
                      <a:pt x="4813" y="5698"/>
                      <a:pt x="3725" y="5698"/>
                    </a:cubicBezTo>
                    <a:cubicBezTo>
                      <a:pt x="2638" y="5698"/>
                      <a:pt x="1753" y="4812"/>
                      <a:pt x="1753" y="3725"/>
                    </a:cubicBezTo>
                    <a:cubicBezTo>
                      <a:pt x="1753" y="2638"/>
                      <a:pt x="2638" y="1754"/>
                      <a:pt x="3725" y="1754"/>
                    </a:cubicBezTo>
                    <a:close/>
                    <a:moveTo>
                      <a:pt x="3725" y="0"/>
                    </a:moveTo>
                    <a:cubicBezTo>
                      <a:pt x="3604" y="0"/>
                      <a:pt x="3507" y="98"/>
                      <a:pt x="3507" y="219"/>
                    </a:cubicBezTo>
                    <a:lnTo>
                      <a:pt x="3507" y="885"/>
                    </a:lnTo>
                    <a:cubicBezTo>
                      <a:pt x="2885" y="932"/>
                      <a:pt x="2319" y="1180"/>
                      <a:pt x="1872" y="1563"/>
                    </a:cubicBezTo>
                    <a:lnTo>
                      <a:pt x="1400" y="1091"/>
                    </a:lnTo>
                    <a:cubicBezTo>
                      <a:pt x="1357" y="1049"/>
                      <a:pt x="1301" y="1027"/>
                      <a:pt x="1245" y="1027"/>
                    </a:cubicBezTo>
                    <a:cubicBezTo>
                      <a:pt x="1189" y="1027"/>
                      <a:pt x="1134" y="1049"/>
                      <a:pt x="1091" y="1091"/>
                    </a:cubicBezTo>
                    <a:cubicBezTo>
                      <a:pt x="1006" y="1176"/>
                      <a:pt x="1006" y="1314"/>
                      <a:pt x="1091" y="1400"/>
                    </a:cubicBezTo>
                    <a:lnTo>
                      <a:pt x="1563" y="1872"/>
                    </a:lnTo>
                    <a:cubicBezTo>
                      <a:pt x="1180" y="2319"/>
                      <a:pt x="932" y="2885"/>
                      <a:pt x="885" y="3507"/>
                    </a:cubicBezTo>
                    <a:lnTo>
                      <a:pt x="218" y="3507"/>
                    </a:lnTo>
                    <a:cubicBezTo>
                      <a:pt x="98" y="3507"/>
                      <a:pt x="0" y="3605"/>
                      <a:pt x="0" y="3725"/>
                    </a:cubicBezTo>
                    <a:cubicBezTo>
                      <a:pt x="0" y="3846"/>
                      <a:pt x="98" y="3943"/>
                      <a:pt x="218" y="3943"/>
                    </a:cubicBezTo>
                    <a:lnTo>
                      <a:pt x="885" y="3943"/>
                    </a:lnTo>
                    <a:cubicBezTo>
                      <a:pt x="932" y="4565"/>
                      <a:pt x="1180" y="5132"/>
                      <a:pt x="1563" y="5578"/>
                    </a:cubicBezTo>
                    <a:lnTo>
                      <a:pt x="1091" y="6051"/>
                    </a:lnTo>
                    <a:cubicBezTo>
                      <a:pt x="1006" y="6136"/>
                      <a:pt x="1006" y="6275"/>
                      <a:pt x="1091" y="6359"/>
                    </a:cubicBezTo>
                    <a:cubicBezTo>
                      <a:pt x="1134" y="6402"/>
                      <a:pt x="1189" y="6423"/>
                      <a:pt x="1245" y="6423"/>
                    </a:cubicBezTo>
                    <a:cubicBezTo>
                      <a:pt x="1301" y="6423"/>
                      <a:pt x="1357" y="6402"/>
                      <a:pt x="1400" y="6359"/>
                    </a:cubicBezTo>
                    <a:lnTo>
                      <a:pt x="1872" y="5887"/>
                    </a:lnTo>
                    <a:cubicBezTo>
                      <a:pt x="2319" y="6270"/>
                      <a:pt x="2885" y="6518"/>
                      <a:pt x="3507" y="6565"/>
                    </a:cubicBezTo>
                    <a:lnTo>
                      <a:pt x="3507" y="7233"/>
                    </a:lnTo>
                    <a:cubicBezTo>
                      <a:pt x="3507" y="7353"/>
                      <a:pt x="3604" y="7451"/>
                      <a:pt x="3725" y="7451"/>
                    </a:cubicBezTo>
                    <a:cubicBezTo>
                      <a:pt x="3845" y="7451"/>
                      <a:pt x="3943" y="7353"/>
                      <a:pt x="3943" y="7233"/>
                    </a:cubicBezTo>
                    <a:lnTo>
                      <a:pt x="3943" y="6565"/>
                    </a:lnTo>
                    <a:cubicBezTo>
                      <a:pt x="4565" y="6518"/>
                      <a:pt x="5132" y="6270"/>
                      <a:pt x="5579" y="5887"/>
                    </a:cubicBezTo>
                    <a:lnTo>
                      <a:pt x="6051" y="6359"/>
                    </a:lnTo>
                    <a:cubicBezTo>
                      <a:pt x="6094" y="6402"/>
                      <a:pt x="6149" y="6423"/>
                      <a:pt x="6205" y="6423"/>
                    </a:cubicBezTo>
                    <a:cubicBezTo>
                      <a:pt x="6261" y="6423"/>
                      <a:pt x="6316" y="6402"/>
                      <a:pt x="6359" y="6359"/>
                    </a:cubicBezTo>
                    <a:cubicBezTo>
                      <a:pt x="6445" y="6275"/>
                      <a:pt x="6445" y="6136"/>
                      <a:pt x="6359" y="6051"/>
                    </a:cubicBezTo>
                    <a:lnTo>
                      <a:pt x="5887" y="5578"/>
                    </a:lnTo>
                    <a:cubicBezTo>
                      <a:pt x="6270" y="5132"/>
                      <a:pt x="6518" y="4565"/>
                      <a:pt x="6565" y="3943"/>
                    </a:cubicBezTo>
                    <a:lnTo>
                      <a:pt x="7232" y="3943"/>
                    </a:lnTo>
                    <a:cubicBezTo>
                      <a:pt x="7353" y="3943"/>
                      <a:pt x="7451" y="3846"/>
                      <a:pt x="7451" y="3725"/>
                    </a:cubicBezTo>
                    <a:cubicBezTo>
                      <a:pt x="7451" y="3605"/>
                      <a:pt x="7353" y="3507"/>
                      <a:pt x="7232" y="3507"/>
                    </a:cubicBezTo>
                    <a:lnTo>
                      <a:pt x="6565" y="3507"/>
                    </a:lnTo>
                    <a:cubicBezTo>
                      <a:pt x="6518" y="2885"/>
                      <a:pt x="6270" y="2319"/>
                      <a:pt x="5887" y="1872"/>
                    </a:cubicBezTo>
                    <a:lnTo>
                      <a:pt x="6359" y="1400"/>
                    </a:lnTo>
                    <a:cubicBezTo>
                      <a:pt x="6445" y="1314"/>
                      <a:pt x="6445" y="1176"/>
                      <a:pt x="6359" y="1091"/>
                    </a:cubicBezTo>
                    <a:cubicBezTo>
                      <a:pt x="6317" y="1049"/>
                      <a:pt x="6261" y="1027"/>
                      <a:pt x="6205" y="1027"/>
                    </a:cubicBezTo>
                    <a:cubicBezTo>
                      <a:pt x="6149" y="1027"/>
                      <a:pt x="6093" y="1049"/>
                      <a:pt x="6051" y="1091"/>
                    </a:cubicBezTo>
                    <a:lnTo>
                      <a:pt x="5579" y="1563"/>
                    </a:lnTo>
                    <a:cubicBezTo>
                      <a:pt x="5132" y="1180"/>
                      <a:pt x="4565" y="932"/>
                      <a:pt x="3943" y="885"/>
                    </a:cubicBezTo>
                    <a:lnTo>
                      <a:pt x="3943" y="219"/>
                    </a:lnTo>
                    <a:cubicBezTo>
                      <a:pt x="3943" y="98"/>
                      <a:pt x="3845" y="0"/>
                      <a:pt x="3725"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8"/>
              <p:cNvSpPr/>
              <p:nvPr/>
            </p:nvSpPr>
            <p:spPr>
              <a:xfrm>
                <a:off x="4027000" y="4042100"/>
                <a:ext cx="20275" cy="20300"/>
              </a:xfrm>
              <a:custGeom>
                <a:avLst/>
                <a:gdLst/>
                <a:ahLst/>
                <a:cxnLst/>
                <a:rect l="l" t="t" r="r" b="b"/>
                <a:pathLst>
                  <a:path w="811" h="812" extrusionOk="0">
                    <a:moveTo>
                      <a:pt x="502" y="1"/>
                    </a:moveTo>
                    <a:lnTo>
                      <a:pt x="0" y="503"/>
                    </a:lnTo>
                    <a:cubicBezTo>
                      <a:pt x="128" y="577"/>
                      <a:pt x="234" y="683"/>
                      <a:pt x="308" y="812"/>
                    </a:cubicBezTo>
                    <a:lnTo>
                      <a:pt x="810" y="310"/>
                    </a:lnTo>
                    <a:cubicBezTo>
                      <a:pt x="723" y="193"/>
                      <a:pt x="619" y="89"/>
                      <a:pt x="5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8"/>
              <p:cNvSpPr/>
              <p:nvPr/>
            </p:nvSpPr>
            <p:spPr>
              <a:xfrm>
                <a:off x="4006500" y="4062775"/>
                <a:ext cx="20100" cy="20100"/>
              </a:xfrm>
              <a:custGeom>
                <a:avLst/>
                <a:gdLst/>
                <a:ahLst/>
                <a:cxnLst/>
                <a:rect l="l" t="t" r="r" b="b"/>
                <a:pathLst>
                  <a:path w="804" h="804" extrusionOk="0">
                    <a:moveTo>
                      <a:pt x="402" y="1"/>
                    </a:moveTo>
                    <a:cubicBezTo>
                      <a:pt x="181" y="1"/>
                      <a:pt x="0" y="181"/>
                      <a:pt x="0" y="402"/>
                    </a:cubicBezTo>
                    <a:cubicBezTo>
                      <a:pt x="0" y="624"/>
                      <a:pt x="181" y="804"/>
                      <a:pt x="402" y="804"/>
                    </a:cubicBezTo>
                    <a:cubicBezTo>
                      <a:pt x="624" y="804"/>
                      <a:pt x="804" y="624"/>
                      <a:pt x="804" y="402"/>
                    </a:cubicBezTo>
                    <a:cubicBezTo>
                      <a:pt x="804" y="181"/>
                      <a:pt x="624" y="1"/>
                      <a:pt x="402"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29" name="Google Shape;329;p18"/>
          <p:cNvGrpSpPr/>
          <p:nvPr/>
        </p:nvGrpSpPr>
        <p:grpSpPr>
          <a:xfrm>
            <a:off x="1288738" y="3113550"/>
            <a:ext cx="543900" cy="543900"/>
            <a:chOff x="3880363" y="3334650"/>
            <a:chExt cx="543900" cy="543900"/>
          </a:xfrm>
        </p:grpSpPr>
        <p:sp>
          <p:nvSpPr>
            <p:cNvPr id="330" name="Google Shape;330;p18"/>
            <p:cNvSpPr/>
            <p:nvPr/>
          </p:nvSpPr>
          <p:spPr>
            <a:xfrm>
              <a:off x="3880363" y="3334650"/>
              <a:ext cx="543900" cy="543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1" name="Google Shape;331;p18"/>
            <p:cNvGrpSpPr/>
            <p:nvPr/>
          </p:nvGrpSpPr>
          <p:grpSpPr>
            <a:xfrm>
              <a:off x="4011875" y="3447416"/>
              <a:ext cx="280874" cy="318368"/>
              <a:chOff x="4596850" y="2718400"/>
              <a:chExt cx="164350" cy="186300"/>
            </a:xfrm>
          </p:grpSpPr>
          <p:sp>
            <p:nvSpPr>
              <p:cNvPr id="332" name="Google Shape;332;p18"/>
              <p:cNvSpPr/>
              <p:nvPr/>
            </p:nvSpPr>
            <p:spPr>
              <a:xfrm>
                <a:off x="4640675" y="2871850"/>
                <a:ext cx="76700" cy="32850"/>
              </a:xfrm>
              <a:custGeom>
                <a:avLst/>
                <a:gdLst/>
                <a:ahLst/>
                <a:cxnLst/>
                <a:rect l="l" t="t" r="r" b="b"/>
                <a:pathLst>
                  <a:path w="3068" h="1314" extrusionOk="0">
                    <a:moveTo>
                      <a:pt x="1095" y="0"/>
                    </a:moveTo>
                    <a:cubicBezTo>
                      <a:pt x="492" y="0"/>
                      <a:pt x="0" y="491"/>
                      <a:pt x="0" y="1095"/>
                    </a:cubicBezTo>
                    <a:cubicBezTo>
                      <a:pt x="0" y="1215"/>
                      <a:pt x="98" y="1313"/>
                      <a:pt x="219" y="1313"/>
                    </a:cubicBezTo>
                    <a:lnTo>
                      <a:pt x="2849" y="1313"/>
                    </a:lnTo>
                    <a:cubicBezTo>
                      <a:pt x="2970" y="1313"/>
                      <a:pt x="3068" y="1215"/>
                      <a:pt x="3068" y="1095"/>
                    </a:cubicBezTo>
                    <a:cubicBezTo>
                      <a:pt x="3068" y="491"/>
                      <a:pt x="2576" y="0"/>
                      <a:pt x="1973" y="0"/>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8"/>
              <p:cNvSpPr/>
              <p:nvPr/>
            </p:nvSpPr>
            <p:spPr>
              <a:xfrm>
                <a:off x="4596850" y="2718400"/>
                <a:ext cx="164350" cy="142475"/>
              </a:xfrm>
              <a:custGeom>
                <a:avLst/>
                <a:gdLst/>
                <a:ahLst/>
                <a:cxnLst/>
                <a:rect l="l" t="t" r="r" b="b"/>
                <a:pathLst>
                  <a:path w="6574" h="5699" extrusionOk="0">
                    <a:moveTo>
                      <a:pt x="218" y="1"/>
                    </a:moveTo>
                    <a:cubicBezTo>
                      <a:pt x="98" y="1"/>
                      <a:pt x="0" y="99"/>
                      <a:pt x="0" y="219"/>
                    </a:cubicBezTo>
                    <a:lnTo>
                      <a:pt x="0" y="1242"/>
                    </a:lnTo>
                    <a:cubicBezTo>
                      <a:pt x="0" y="2120"/>
                      <a:pt x="342" y="2945"/>
                      <a:pt x="963" y="3566"/>
                    </a:cubicBezTo>
                    <a:cubicBezTo>
                      <a:pt x="1532" y="4135"/>
                      <a:pt x="2273" y="4470"/>
                      <a:pt x="3069" y="4521"/>
                    </a:cubicBezTo>
                    <a:lnTo>
                      <a:pt x="3069" y="5699"/>
                    </a:lnTo>
                    <a:lnTo>
                      <a:pt x="3506" y="5699"/>
                    </a:lnTo>
                    <a:lnTo>
                      <a:pt x="3506" y="4521"/>
                    </a:lnTo>
                    <a:cubicBezTo>
                      <a:pt x="4301" y="4470"/>
                      <a:pt x="5043" y="4135"/>
                      <a:pt x="5612" y="3566"/>
                    </a:cubicBezTo>
                    <a:cubicBezTo>
                      <a:pt x="6233" y="2945"/>
                      <a:pt x="6574" y="2120"/>
                      <a:pt x="6574" y="1242"/>
                    </a:cubicBezTo>
                    <a:lnTo>
                      <a:pt x="6574" y="219"/>
                    </a:lnTo>
                    <a:cubicBezTo>
                      <a:pt x="6574" y="99"/>
                      <a:pt x="6476" y="1"/>
                      <a:pt x="6356" y="1"/>
                    </a:cubicBezTo>
                    <a:cubicBezTo>
                      <a:pt x="6235" y="1"/>
                      <a:pt x="6137" y="99"/>
                      <a:pt x="6137" y="219"/>
                    </a:cubicBezTo>
                    <a:lnTo>
                      <a:pt x="6137" y="1242"/>
                    </a:lnTo>
                    <a:cubicBezTo>
                      <a:pt x="6137" y="2740"/>
                      <a:pt x="4975" y="3972"/>
                      <a:pt x="3506" y="4084"/>
                    </a:cubicBezTo>
                    <a:lnTo>
                      <a:pt x="3506" y="3495"/>
                    </a:lnTo>
                    <a:cubicBezTo>
                      <a:pt x="4652" y="3385"/>
                      <a:pt x="5552" y="2417"/>
                      <a:pt x="5552" y="1242"/>
                    </a:cubicBezTo>
                    <a:lnTo>
                      <a:pt x="5552" y="219"/>
                    </a:lnTo>
                    <a:cubicBezTo>
                      <a:pt x="5552" y="99"/>
                      <a:pt x="5454" y="1"/>
                      <a:pt x="5333" y="1"/>
                    </a:cubicBezTo>
                    <a:cubicBezTo>
                      <a:pt x="5213" y="1"/>
                      <a:pt x="5115" y="99"/>
                      <a:pt x="5115" y="219"/>
                    </a:cubicBezTo>
                    <a:lnTo>
                      <a:pt x="5115" y="1242"/>
                    </a:lnTo>
                    <a:cubicBezTo>
                      <a:pt x="5115" y="2176"/>
                      <a:pt x="4410" y="2948"/>
                      <a:pt x="3506" y="3056"/>
                    </a:cubicBezTo>
                    <a:lnTo>
                      <a:pt x="3506" y="2463"/>
                    </a:lnTo>
                    <a:cubicBezTo>
                      <a:pt x="4086" y="2360"/>
                      <a:pt x="4528" y="1852"/>
                      <a:pt x="4528" y="1242"/>
                    </a:cubicBezTo>
                    <a:lnTo>
                      <a:pt x="4528" y="219"/>
                    </a:lnTo>
                    <a:cubicBezTo>
                      <a:pt x="4528" y="99"/>
                      <a:pt x="4430" y="1"/>
                      <a:pt x="4310" y="1"/>
                    </a:cubicBezTo>
                    <a:cubicBezTo>
                      <a:pt x="4189" y="1"/>
                      <a:pt x="4092" y="99"/>
                      <a:pt x="4092" y="219"/>
                    </a:cubicBezTo>
                    <a:lnTo>
                      <a:pt x="4092" y="1242"/>
                    </a:lnTo>
                    <a:cubicBezTo>
                      <a:pt x="4092" y="1610"/>
                      <a:pt x="3844" y="1921"/>
                      <a:pt x="3506" y="2016"/>
                    </a:cubicBezTo>
                    <a:lnTo>
                      <a:pt x="3506" y="219"/>
                    </a:lnTo>
                    <a:cubicBezTo>
                      <a:pt x="3506" y="99"/>
                      <a:pt x="3408" y="1"/>
                      <a:pt x="3288" y="1"/>
                    </a:cubicBezTo>
                    <a:cubicBezTo>
                      <a:pt x="3166" y="1"/>
                      <a:pt x="3069" y="99"/>
                      <a:pt x="3069" y="219"/>
                    </a:cubicBezTo>
                    <a:lnTo>
                      <a:pt x="3069" y="2016"/>
                    </a:lnTo>
                    <a:cubicBezTo>
                      <a:pt x="2731" y="1921"/>
                      <a:pt x="2482" y="1610"/>
                      <a:pt x="2482" y="1242"/>
                    </a:cubicBezTo>
                    <a:lnTo>
                      <a:pt x="2482" y="219"/>
                    </a:lnTo>
                    <a:cubicBezTo>
                      <a:pt x="2482" y="99"/>
                      <a:pt x="2385" y="1"/>
                      <a:pt x="2264" y="1"/>
                    </a:cubicBezTo>
                    <a:cubicBezTo>
                      <a:pt x="2144" y="1"/>
                      <a:pt x="2046" y="99"/>
                      <a:pt x="2046" y="219"/>
                    </a:cubicBezTo>
                    <a:lnTo>
                      <a:pt x="2046" y="1242"/>
                    </a:lnTo>
                    <a:cubicBezTo>
                      <a:pt x="2046" y="1852"/>
                      <a:pt x="2489" y="2360"/>
                      <a:pt x="3069" y="2463"/>
                    </a:cubicBezTo>
                    <a:lnTo>
                      <a:pt x="3069" y="3056"/>
                    </a:lnTo>
                    <a:cubicBezTo>
                      <a:pt x="2164" y="2948"/>
                      <a:pt x="1460" y="2176"/>
                      <a:pt x="1460" y="1242"/>
                    </a:cubicBezTo>
                    <a:lnTo>
                      <a:pt x="1460" y="219"/>
                    </a:lnTo>
                    <a:cubicBezTo>
                      <a:pt x="1460" y="99"/>
                      <a:pt x="1362" y="1"/>
                      <a:pt x="1242" y="1"/>
                    </a:cubicBezTo>
                    <a:cubicBezTo>
                      <a:pt x="1120" y="1"/>
                      <a:pt x="1023" y="99"/>
                      <a:pt x="1023" y="219"/>
                    </a:cubicBezTo>
                    <a:lnTo>
                      <a:pt x="1023" y="1242"/>
                    </a:lnTo>
                    <a:cubicBezTo>
                      <a:pt x="1023" y="2417"/>
                      <a:pt x="1923" y="3385"/>
                      <a:pt x="3069" y="3495"/>
                    </a:cubicBezTo>
                    <a:lnTo>
                      <a:pt x="3069" y="4084"/>
                    </a:lnTo>
                    <a:cubicBezTo>
                      <a:pt x="1599" y="3972"/>
                      <a:pt x="437" y="2740"/>
                      <a:pt x="437" y="1242"/>
                    </a:cubicBezTo>
                    <a:lnTo>
                      <a:pt x="437" y="219"/>
                    </a:lnTo>
                    <a:cubicBezTo>
                      <a:pt x="437" y="99"/>
                      <a:pt x="339" y="1"/>
                      <a:pt x="218" y="1"/>
                    </a:cubicBezTo>
                    <a:close/>
                  </a:path>
                </a:pathLst>
              </a:custGeom>
              <a:solidFill>
                <a:srgbClr val="FFFFFF">
                  <a:alpha val="67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334" name="Google Shape;334;p18"/>
          <p:cNvCxnSpPr/>
          <p:nvPr/>
        </p:nvCxnSpPr>
        <p:spPr>
          <a:xfrm rot="10800000" flipH="1">
            <a:off x="-352022" y="667636"/>
            <a:ext cx="6830700" cy="10500"/>
          </a:xfrm>
          <a:prstGeom prst="straightConnector1">
            <a:avLst/>
          </a:prstGeom>
          <a:noFill/>
          <a:ln w="19050" cap="flat" cmpd="sng">
            <a:solidFill>
              <a:srgbClr val="924430"/>
            </a:solidFill>
            <a:prstDash val="solid"/>
            <a:round/>
            <a:headEnd type="none" w="med" len="med"/>
            <a:tailEnd type="none" w="med" len="med"/>
          </a:ln>
        </p:spPr>
      </p:cxnSp>
      <p:cxnSp>
        <p:nvCxnSpPr>
          <p:cNvPr id="335" name="Google Shape;335;p18"/>
          <p:cNvCxnSpPr/>
          <p:nvPr/>
        </p:nvCxnSpPr>
        <p:spPr>
          <a:xfrm rot="10800000" flipH="1">
            <a:off x="3421678" y="4441311"/>
            <a:ext cx="6830700" cy="10500"/>
          </a:xfrm>
          <a:prstGeom prst="straightConnector1">
            <a:avLst/>
          </a:prstGeom>
          <a:noFill/>
          <a:ln w="19050" cap="flat" cmpd="sng">
            <a:solidFill>
              <a:srgbClr val="924430"/>
            </a:solidFill>
            <a:prstDash val="solid"/>
            <a:round/>
            <a:headEnd type="none" w="med" len="med"/>
            <a:tailEnd type="none"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19"/>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3000">
                <a:solidFill>
                  <a:srgbClr val="660000"/>
                </a:solidFill>
              </a:rPr>
              <a:t>El escenario posmoderno</a:t>
            </a:r>
            <a:endParaRPr sz="3000">
              <a:solidFill>
                <a:srgbClr val="660000"/>
              </a:solidFill>
            </a:endParaRPr>
          </a:p>
        </p:txBody>
      </p:sp>
      <p:grpSp>
        <p:nvGrpSpPr>
          <p:cNvPr id="341" name="Google Shape;341;p19"/>
          <p:cNvGrpSpPr/>
          <p:nvPr/>
        </p:nvGrpSpPr>
        <p:grpSpPr>
          <a:xfrm>
            <a:off x="6602472" y="1069272"/>
            <a:ext cx="1652947" cy="3568768"/>
            <a:chOff x="7134192" y="1311180"/>
            <a:chExt cx="1552500" cy="3351900"/>
          </a:xfrm>
        </p:grpSpPr>
        <p:sp>
          <p:nvSpPr>
            <p:cNvPr id="342" name="Google Shape;342;p19"/>
            <p:cNvSpPr/>
            <p:nvPr/>
          </p:nvSpPr>
          <p:spPr>
            <a:xfrm>
              <a:off x="7134192" y="1311180"/>
              <a:ext cx="1552500" cy="3351900"/>
            </a:xfrm>
            <a:prstGeom prst="round2SameRect">
              <a:avLst>
                <a:gd name="adj1" fmla="val 50000"/>
                <a:gd name="adj2" fmla="val 3376"/>
              </a:avLst>
            </a:prstGeom>
            <a:solidFill>
              <a:schemeClr val="dk2"/>
            </a:solidFill>
            <a:ln>
              <a:noFill/>
            </a:ln>
          </p:spPr>
          <p:txBody>
            <a:bodyPr spcFirstLastPara="1" wrap="square" lIns="97350" tIns="97350" rIns="97350" bIns="97350" anchor="ctr" anchorCtr="0">
              <a:noAutofit/>
            </a:bodyPr>
            <a:lstStyle/>
            <a:p>
              <a:pPr marL="0" lvl="0" indent="0" algn="l" rtl="0">
                <a:spcBef>
                  <a:spcPts val="0"/>
                </a:spcBef>
                <a:spcAft>
                  <a:spcPts val="0"/>
                </a:spcAft>
                <a:buNone/>
              </a:pPr>
              <a:endParaRPr/>
            </a:p>
          </p:txBody>
        </p:sp>
        <p:sp>
          <p:nvSpPr>
            <p:cNvPr id="343" name="Google Shape;343;p19"/>
            <p:cNvSpPr/>
            <p:nvPr/>
          </p:nvSpPr>
          <p:spPr>
            <a:xfrm>
              <a:off x="7279612" y="1418473"/>
              <a:ext cx="1261800" cy="1261800"/>
            </a:xfrm>
            <a:prstGeom prst="ellipse">
              <a:avLst/>
            </a:prstGeom>
            <a:solidFill>
              <a:schemeClr val="lt1"/>
            </a:solidFill>
            <a:ln>
              <a:noFill/>
            </a:ln>
          </p:spPr>
          <p:txBody>
            <a:bodyPr spcFirstLastPara="1" wrap="square" lIns="97350" tIns="97350" rIns="97350" bIns="97350" anchor="ctr" anchorCtr="0">
              <a:noAutofit/>
            </a:bodyPr>
            <a:lstStyle/>
            <a:p>
              <a:pPr marL="0" lvl="0" indent="0" algn="l" rtl="0">
                <a:spcBef>
                  <a:spcPts val="0"/>
                </a:spcBef>
                <a:spcAft>
                  <a:spcPts val="0"/>
                </a:spcAft>
                <a:buNone/>
              </a:pPr>
              <a:endParaRPr/>
            </a:p>
          </p:txBody>
        </p:sp>
      </p:grpSp>
      <p:grpSp>
        <p:nvGrpSpPr>
          <p:cNvPr id="344" name="Google Shape;344;p19"/>
          <p:cNvGrpSpPr/>
          <p:nvPr/>
        </p:nvGrpSpPr>
        <p:grpSpPr>
          <a:xfrm>
            <a:off x="6602463" y="2658242"/>
            <a:ext cx="1652947" cy="1891027"/>
            <a:chOff x="7134182" y="2803591"/>
            <a:chExt cx="1552500" cy="1776113"/>
          </a:xfrm>
        </p:grpSpPr>
        <p:cxnSp>
          <p:nvCxnSpPr>
            <p:cNvPr id="345" name="Google Shape;345;p19"/>
            <p:cNvCxnSpPr/>
            <p:nvPr/>
          </p:nvCxnSpPr>
          <p:spPr>
            <a:xfrm>
              <a:off x="7670119" y="3224911"/>
              <a:ext cx="480900" cy="0"/>
            </a:xfrm>
            <a:prstGeom prst="straightConnector1">
              <a:avLst/>
            </a:prstGeom>
            <a:noFill/>
            <a:ln w="20275" cap="flat" cmpd="sng">
              <a:solidFill>
                <a:srgbClr val="FFFFFF"/>
              </a:solidFill>
              <a:prstDash val="solid"/>
              <a:round/>
              <a:headEnd type="none" w="med" len="med"/>
              <a:tailEnd type="none" w="med" len="med"/>
            </a:ln>
          </p:spPr>
        </p:cxnSp>
        <p:sp>
          <p:nvSpPr>
            <p:cNvPr id="346" name="Google Shape;346;p19"/>
            <p:cNvSpPr txBox="1"/>
            <p:nvPr/>
          </p:nvSpPr>
          <p:spPr>
            <a:xfrm>
              <a:off x="7279612" y="2803591"/>
              <a:ext cx="1261800" cy="305400"/>
            </a:xfrm>
            <a:prstGeom prst="rect">
              <a:avLst/>
            </a:prstGeom>
            <a:noFill/>
            <a:ln>
              <a:noFill/>
            </a:ln>
          </p:spPr>
          <p:txBody>
            <a:bodyPr spcFirstLastPara="1" wrap="square" lIns="97350" tIns="97350" rIns="97350" bIns="97350" anchor="ctr" anchorCtr="0">
              <a:noAutofit/>
            </a:bodyPr>
            <a:lstStyle/>
            <a:p>
              <a:pPr marL="0" lvl="0" indent="0" algn="ctr" rtl="0">
                <a:spcBef>
                  <a:spcPts val="0"/>
                </a:spcBef>
                <a:spcAft>
                  <a:spcPts val="0"/>
                </a:spcAft>
                <a:buNone/>
              </a:pPr>
              <a:r>
                <a:rPr lang="en" sz="1384" b="1">
                  <a:solidFill>
                    <a:schemeClr val="dk1"/>
                  </a:solidFill>
                  <a:latin typeface="Fira Sans Extra Condensed"/>
                  <a:ea typeface="Fira Sans Extra Condensed"/>
                  <a:cs typeface="Fira Sans Extra Condensed"/>
                  <a:sym typeface="Fira Sans Extra Condensed"/>
                </a:rPr>
                <a:t>Crisis de sentido</a:t>
              </a:r>
              <a:endParaRPr sz="1384" b="1">
                <a:solidFill>
                  <a:schemeClr val="dk1"/>
                </a:solidFill>
                <a:latin typeface="Fira Sans Extra Condensed"/>
                <a:ea typeface="Fira Sans Extra Condensed"/>
                <a:cs typeface="Fira Sans Extra Condensed"/>
                <a:sym typeface="Fira Sans Extra Condensed"/>
              </a:endParaRPr>
            </a:p>
          </p:txBody>
        </p:sp>
        <p:sp>
          <p:nvSpPr>
            <p:cNvPr id="347" name="Google Shape;347;p19"/>
            <p:cNvSpPr txBox="1"/>
            <p:nvPr/>
          </p:nvSpPr>
          <p:spPr>
            <a:xfrm>
              <a:off x="7134182" y="3341004"/>
              <a:ext cx="1552500" cy="1238700"/>
            </a:xfrm>
            <a:prstGeom prst="rect">
              <a:avLst/>
            </a:prstGeom>
            <a:noFill/>
            <a:ln>
              <a:noFill/>
            </a:ln>
          </p:spPr>
          <p:txBody>
            <a:bodyPr spcFirstLastPara="1" wrap="square" lIns="97350" tIns="97350" rIns="97350" bIns="97350" anchor="ctr" anchorCtr="0">
              <a:noAutofit/>
            </a:bodyPr>
            <a:lstStyle/>
            <a:p>
              <a:pPr marL="0" lvl="0" indent="0" algn="ctr" rtl="0">
                <a:lnSpc>
                  <a:spcPct val="115000"/>
                </a:lnSpc>
                <a:spcBef>
                  <a:spcPts val="1200"/>
                </a:spcBef>
                <a:spcAft>
                  <a:spcPts val="1200"/>
                </a:spcAft>
                <a:buNone/>
              </a:pPr>
              <a:r>
                <a:rPr lang="en" sz="1100">
                  <a:solidFill>
                    <a:schemeClr val="lt1"/>
                  </a:solidFill>
                  <a:latin typeface="Roboto"/>
                  <a:ea typeface="Roboto"/>
                  <a:cs typeface="Roboto"/>
                  <a:sym typeface="Roboto"/>
                </a:rPr>
                <a:t>Relativización de los valores, generando incertidumbre para navegar la realidad social</a:t>
              </a:r>
              <a:endParaRPr sz="100">
                <a:solidFill>
                  <a:schemeClr val="lt1"/>
                </a:solidFill>
                <a:latin typeface="Roboto"/>
                <a:ea typeface="Roboto"/>
                <a:cs typeface="Roboto"/>
                <a:sym typeface="Roboto"/>
              </a:endParaRPr>
            </a:p>
          </p:txBody>
        </p:sp>
      </p:grpSp>
      <p:sp>
        <p:nvSpPr>
          <p:cNvPr id="348" name="Google Shape;348;p19"/>
          <p:cNvSpPr/>
          <p:nvPr/>
        </p:nvSpPr>
        <p:spPr>
          <a:xfrm>
            <a:off x="7155550" y="1585225"/>
            <a:ext cx="546782" cy="540103"/>
          </a:xfrm>
          <a:custGeom>
            <a:avLst/>
            <a:gdLst/>
            <a:ahLst/>
            <a:cxnLst/>
            <a:rect l="l" t="t" r="r" b="b"/>
            <a:pathLst>
              <a:path w="10916" h="5945" extrusionOk="0">
                <a:moveTo>
                  <a:pt x="2741" y="1853"/>
                </a:moveTo>
                <a:lnTo>
                  <a:pt x="2741" y="2387"/>
                </a:lnTo>
                <a:lnTo>
                  <a:pt x="2037" y="2387"/>
                </a:lnTo>
                <a:lnTo>
                  <a:pt x="2037" y="1853"/>
                </a:lnTo>
                <a:close/>
                <a:moveTo>
                  <a:pt x="3764" y="1853"/>
                </a:moveTo>
                <a:lnTo>
                  <a:pt x="3764" y="2387"/>
                </a:lnTo>
                <a:lnTo>
                  <a:pt x="3060" y="2387"/>
                </a:lnTo>
                <a:lnTo>
                  <a:pt x="3060" y="1853"/>
                </a:lnTo>
                <a:close/>
                <a:moveTo>
                  <a:pt x="4787" y="1853"/>
                </a:moveTo>
                <a:lnTo>
                  <a:pt x="4787" y="2387"/>
                </a:lnTo>
                <a:lnTo>
                  <a:pt x="4083" y="2387"/>
                </a:lnTo>
                <a:lnTo>
                  <a:pt x="4083" y="1853"/>
                </a:lnTo>
                <a:close/>
                <a:moveTo>
                  <a:pt x="5810" y="1853"/>
                </a:moveTo>
                <a:lnTo>
                  <a:pt x="5810" y="2387"/>
                </a:lnTo>
                <a:lnTo>
                  <a:pt x="5105" y="2387"/>
                </a:lnTo>
                <a:lnTo>
                  <a:pt x="5105" y="1853"/>
                </a:lnTo>
                <a:close/>
                <a:moveTo>
                  <a:pt x="6832" y="1853"/>
                </a:moveTo>
                <a:lnTo>
                  <a:pt x="6832" y="2387"/>
                </a:lnTo>
                <a:lnTo>
                  <a:pt x="6129" y="2387"/>
                </a:lnTo>
                <a:lnTo>
                  <a:pt x="6129" y="1853"/>
                </a:lnTo>
                <a:close/>
                <a:moveTo>
                  <a:pt x="7855" y="1853"/>
                </a:moveTo>
                <a:lnTo>
                  <a:pt x="7855" y="2387"/>
                </a:lnTo>
                <a:lnTo>
                  <a:pt x="7151" y="2387"/>
                </a:lnTo>
                <a:lnTo>
                  <a:pt x="7151" y="1853"/>
                </a:lnTo>
                <a:close/>
                <a:moveTo>
                  <a:pt x="8878" y="1853"/>
                </a:moveTo>
                <a:lnTo>
                  <a:pt x="8878" y="2387"/>
                </a:lnTo>
                <a:lnTo>
                  <a:pt x="8174" y="2387"/>
                </a:lnTo>
                <a:lnTo>
                  <a:pt x="8174" y="1853"/>
                </a:lnTo>
                <a:close/>
                <a:moveTo>
                  <a:pt x="537" y="2546"/>
                </a:moveTo>
                <a:lnTo>
                  <a:pt x="537" y="2546"/>
                </a:lnTo>
                <a:cubicBezTo>
                  <a:pt x="783" y="2629"/>
                  <a:pt x="1122" y="2705"/>
                  <a:pt x="1537" y="2705"/>
                </a:cubicBezTo>
                <a:lnTo>
                  <a:pt x="9378" y="2705"/>
                </a:lnTo>
                <a:cubicBezTo>
                  <a:pt x="9791" y="2705"/>
                  <a:pt x="10128" y="2629"/>
                  <a:pt x="10374" y="2547"/>
                </a:cubicBezTo>
                <a:lnTo>
                  <a:pt x="10374" y="2547"/>
                </a:lnTo>
                <a:cubicBezTo>
                  <a:pt x="10189" y="2794"/>
                  <a:pt x="9872" y="3069"/>
                  <a:pt x="9378" y="3069"/>
                </a:cubicBezTo>
                <a:lnTo>
                  <a:pt x="1537" y="3069"/>
                </a:lnTo>
                <a:cubicBezTo>
                  <a:pt x="1037" y="3069"/>
                  <a:pt x="721" y="2794"/>
                  <a:pt x="537" y="2546"/>
                </a:cubicBezTo>
                <a:close/>
                <a:moveTo>
                  <a:pt x="2741" y="3387"/>
                </a:moveTo>
                <a:lnTo>
                  <a:pt x="2741" y="4261"/>
                </a:lnTo>
                <a:lnTo>
                  <a:pt x="2037" y="4261"/>
                </a:lnTo>
                <a:lnTo>
                  <a:pt x="2037" y="3387"/>
                </a:lnTo>
                <a:close/>
                <a:moveTo>
                  <a:pt x="4787" y="3387"/>
                </a:moveTo>
                <a:lnTo>
                  <a:pt x="4787" y="4261"/>
                </a:lnTo>
                <a:lnTo>
                  <a:pt x="4083" y="4261"/>
                </a:lnTo>
                <a:lnTo>
                  <a:pt x="4083" y="3387"/>
                </a:lnTo>
                <a:close/>
                <a:moveTo>
                  <a:pt x="3764" y="3387"/>
                </a:moveTo>
                <a:lnTo>
                  <a:pt x="3764" y="4262"/>
                </a:lnTo>
                <a:lnTo>
                  <a:pt x="3060" y="4262"/>
                </a:lnTo>
                <a:lnTo>
                  <a:pt x="3060" y="3387"/>
                </a:lnTo>
                <a:close/>
                <a:moveTo>
                  <a:pt x="5810" y="3387"/>
                </a:moveTo>
                <a:lnTo>
                  <a:pt x="5810" y="4262"/>
                </a:lnTo>
                <a:lnTo>
                  <a:pt x="5105" y="4262"/>
                </a:lnTo>
                <a:lnTo>
                  <a:pt x="5105" y="3387"/>
                </a:lnTo>
                <a:close/>
                <a:moveTo>
                  <a:pt x="6832" y="3387"/>
                </a:moveTo>
                <a:lnTo>
                  <a:pt x="6832" y="4262"/>
                </a:lnTo>
                <a:lnTo>
                  <a:pt x="6129" y="4262"/>
                </a:lnTo>
                <a:lnTo>
                  <a:pt x="6129" y="3387"/>
                </a:lnTo>
                <a:close/>
                <a:moveTo>
                  <a:pt x="7855" y="3387"/>
                </a:moveTo>
                <a:lnTo>
                  <a:pt x="7855" y="4262"/>
                </a:lnTo>
                <a:lnTo>
                  <a:pt x="7151" y="4262"/>
                </a:lnTo>
                <a:lnTo>
                  <a:pt x="7151" y="3387"/>
                </a:lnTo>
                <a:close/>
                <a:moveTo>
                  <a:pt x="8878" y="3387"/>
                </a:moveTo>
                <a:lnTo>
                  <a:pt x="8878" y="4262"/>
                </a:lnTo>
                <a:lnTo>
                  <a:pt x="8174" y="4262"/>
                </a:lnTo>
                <a:lnTo>
                  <a:pt x="8174" y="3387"/>
                </a:lnTo>
                <a:close/>
                <a:moveTo>
                  <a:pt x="4787" y="4581"/>
                </a:moveTo>
                <a:lnTo>
                  <a:pt x="4787" y="4943"/>
                </a:lnTo>
                <a:lnTo>
                  <a:pt x="3898" y="4943"/>
                </a:lnTo>
                <a:lnTo>
                  <a:pt x="4034" y="4581"/>
                </a:lnTo>
                <a:close/>
                <a:moveTo>
                  <a:pt x="6881" y="4581"/>
                </a:moveTo>
                <a:lnTo>
                  <a:pt x="7017" y="4943"/>
                </a:lnTo>
                <a:lnTo>
                  <a:pt x="6129" y="4943"/>
                </a:lnTo>
                <a:lnTo>
                  <a:pt x="6129" y="4581"/>
                </a:lnTo>
                <a:close/>
                <a:moveTo>
                  <a:pt x="4787" y="5263"/>
                </a:moveTo>
                <a:lnTo>
                  <a:pt x="4787" y="5625"/>
                </a:lnTo>
                <a:lnTo>
                  <a:pt x="3642" y="5625"/>
                </a:lnTo>
                <a:lnTo>
                  <a:pt x="3778" y="5263"/>
                </a:lnTo>
                <a:close/>
                <a:moveTo>
                  <a:pt x="5810" y="4581"/>
                </a:moveTo>
                <a:lnTo>
                  <a:pt x="5810" y="5625"/>
                </a:lnTo>
                <a:lnTo>
                  <a:pt x="5105" y="5625"/>
                </a:lnTo>
                <a:lnTo>
                  <a:pt x="5105" y="4581"/>
                </a:lnTo>
                <a:close/>
                <a:moveTo>
                  <a:pt x="7137" y="5263"/>
                </a:moveTo>
                <a:lnTo>
                  <a:pt x="7273" y="5625"/>
                </a:lnTo>
                <a:lnTo>
                  <a:pt x="6129" y="5625"/>
                </a:lnTo>
                <a:lnTo>
                  <a:pt x="6129" y="5263"/>
                </a:lnTo>
                <a:close/>
                <a:moveTo>
                  <a:pt x="10242" y="4581"/>
                </a:moveTo>
                <a:lnTo>
                  <a:pt x="10242" y="5625"/>
                </a:lnTo>
                <a:lnTo>
                  <a:pt x="7614" y="5625"/>
                </a:lnTo>
                <a:lnTo>
                  <a:pt x="7222" y="4581"/>
                </a:lnTo>
                <a:close/>
                <a:moveTo>
                  <a:pt x="2901" y="0"/>
                </a:moveTo>
                <a:cubicBezTo>
                  <a:pt x="2812" y="0"/>
                  <a:pt x="2741" y="71"/>
                  <a:pt x="2741" y="159"/>
                </a:cubicBezTo>
                <a:lnTo>
                  <a:pt x="2741" y="402"/>
                </a:lnTo>
                <a:lnTo>
                  <a:pt x="2380" y="583"/>
                </a:lnTo>
                <a:cubicBezTo>
                  <a:pt x="2110" y="718"/>
                  <a:pt x="1814" y="786"/>
                  <a:pt x="1521" y="786"/>
                </a:cubicBezTo>
                <a:cubicBezTo>
                  <a:pt x="1254" y="786"/>
                  <a:pt x="988" y="729"/>
                  <a:pt x="747" y="615"/>
                </a:cubicBezTo>
                <a:cubicBezTo>
                  <a:pt x="653" y="571"/>
                  <a:pt x="603" y="538"/>
                  <a:pt x="603" y="538"/>
                </a:cubicBezTo>
                <a:cubicBezTo>
                  <a:pt x="576" y="520"/>
                  <a:pt x="545" y="511"/>
                  <a:pt x="514" y="511"/>
                </a:cubicBezTo>
                <a:cubicBezTo>
                  <a:pt x="480" y="511"/>
                  <a:pt x="446" y="522"/>
                  <a:pt x="417" y="544"/>
                </a:cubicBezTo>
                <a:cubicBezTo>
                  <a:pt x="363" y="585"/>
                  <a:pt x="341" y="657"/>
                  <a:pt x="362" y="722"/>
                </a:cubicBezTo>
                <a:cubicBezTo>
                  <a:pt x="367" y="733"/>
                  <a:pt x="460" y="1009"/>
                  <a:pt x="690" y="1285"/>
                </a:cubicBezTo>
                <a:cubicBezTo>
                  <a:pt x="964" y="1614"/>
                  <a:pt x="1318" y="1805"/>
                  <a:pt x="1718" y="1845"/>
                </a:cubicBezTo>
                <a:lnTo>
                  <a:pt x="1718" y="2387"/>
                </a:lnTo>
                <a:lnTo>
                  <a:pt x="1537" y="2387"/>
                </a:lnTo>
                <a:cubicBezTo>
                  <a:pt x="906" y="2387"/>
                  <a:pt x="427" y="2181"/>
                  <a:pt x="262" y="2072"/>
                </a:cubicBezTo>
                <a:cubicBezTo>
                  <a:pt x="235" y="2055"/>
                  <a:pt x="204" y="2046"/>
                  <a:pt x="173" y="2046"/>
                </a:cubicBezTo>
                <a:cubicBezTo>
                  <a:pt x="139" y="2046"/>
                  <a:pt x="105" y="2057"/>
                  <a:pt x="76" y="2078"/>
                </a:cubicBezTo>
                <a:cubicBezTo>
                  <a:pt x="22" y="2119"/>
                  <a:pt x="0" y="2191"/>
                  <a:pt x="22" y="2256"/>
                </a:cubicBezTo>
                <a:cubicBezTo>
                  <a:pt x="25" y="2267"/>
                  <a:pt x="120" y="2543"/>
                  <a:pt x="349" y="2819"/>
                </a:cubicBezTo>
                <a:cubicBezTo>
                  <a:pt x="659" y="3191"/>
                  <a:pt x="1070" y="3387"/>
                  <a:pt x="1537" y="3387"/>
                </a:cubicBezTo>
                <a:lnTo>
                  <a:pt x="1718" y="3387"/>
                </a:lnTo>
                <a:lnTo>
                  <a:pt x="1718" y="4262"/>
                </a:lnTo>
                <a:lnTo>
                  <a:pt x="1537" y="4262"/>
                </a:lnTo>
                <a:cubicBezTo>
                  <a:pt x="1449" y="4262"/>
                  <a:pt x="1378" y="4333"/>
                  <a:pt x="1378" y="4421"/>
                </a:cubicBezTo>
                <a:cubicBezTo>
                  <a:pt x="1378" y="4509"/>
                  <a:pt x="1449" y="4581"/>
                  <a:pt x="1537" y="4581"/>
                </a:cubicBezTo>
                <a:lnTo>
                  <a:pt x="3693" y="4581"/>
                </a:lnTo>
                <a:lnTo>
                  <a:pt x="3301" y="5625"/>
                </a:lnTo>
                <a:lnTo>
                  <a:pt x="673" y="5625"/>
                </a:lnTo>
                <a:lnTo>
                  <a:pt x="673" y="4581"/>
                </a:lnTo>
                <a:lnTo>
                  <a:pt x="855" y="4581"/>
                </a:lnTo>
                <a:cubicBezTo>
                  <a:pt x="943" y="4581"/>
                  <a:pt x="1015" y="4509"/>
                  <a:pt x="1015" y="4421"/>
                </a:cubicBezTo>
                <a:cubicBezTo>
                  <a:pt x="1015" y="4333"/>
                  <a:pt x="943" y="4262"/>
                  <a:pt x="855" y="4262"/>
                </a:cubicBezTo>
                <a:lnTo>
                  <a:pt x="514" y="4262"/>
                </a:lnTo>
                <a:cubicBezTo>
                  <a:pt x="426" y="4262"/>
                  <a:pt x="355" y="4333"/>
                  <a:pt x="355" y="4421"/>
                </a:cubicBezTo>
                <a:lnTo>
                  <a:pt x="355" y="5625"/>
                </a:lnTo>
                <a:lnTo>
                  <a:pt x="173" y="5625"/>
                </a:lnTo>
                <a:cubicBezTo>
                  <a:pt x="85" y="5625"/>
                  <a:pt x="14" y="5697"/>
                  <a:pt x="14" y="5785"/>
                </a:cubicBezTo>
                <a:cubicBezTo>
                  <a:pt x="14" y="5873"/>
                  <a:pt x="85" y="5945"/>
                  <a:pt x="173" y="5945"/>
                </a:cubicBezTo>
                <a:lnTo>
                  <a:pt x="10742" y="5945"/>
                </a:lnTo>
                <a:cubicBezTo>
                  <a:pt x="10830" y="5945"/>
                  <a:pt x="10901" y="5873"/>
                  <a:pt x="10901" y="5785"/>
                </a:cubicBezTo>
                <a:cubicBezTo>
                  <a:pt x="10901" y="5697"/>
                  <a:pt x="10830" y="5625"/>
                  <a:pt x="10742" y="5625"/>
                </a:cubicBezTo>
                <a:lnTo>
                  <a:pt x="10561" y="5625"/>
                </a:lnTo>
                <a:lnTo>
                  <a:pt x="10561" y="4421"/>
                </a:lnTo>
                <a:cubicBezTo>
                  <a:pt x="10561" y="4333"/>
                  <a:pt x="10489" y="4262"/>
                  <a:pt x="10401" y="4262"/>
                </a:cubicBezTo>
                <a:lnTo>
                  <a:pt x="9197" y="4262"/>
                </a:lnTo>
                <a:lnTo>
                  <a:pt x="9197" y="3387"/>
                </a:lnTo>
                <a:lnTo>
                  <a:pt x="9378" y="3387"/>
                </a:lnTo>
                <a:cubicBezTo>
                  <a:pt x="9845" y="3387"/>
                  <a:pt x="10256" y="3191"/>
                  <a:pt x="10566" y="2819"/>
                </a:cubicBezTo>
                <a:cubicBezTo>
                  <a:pt x="10795" y="2543"/>
                  <a:pt x="10890" y="2267"/>
                  <a:pt x="10893" y="2256"/>
                </a:cubicBezTo>
                <a:cubicBezTo>
                  <a:pt x="10915" y="2191"/>
                  <a:pt x="10893" y="2119"/>
                  <a:pt x="10839" y="2078"/>
                </a:cubicBezTo>
                <a:cubicBezTo>
                  <a:pt x="10811" y="2057"/>
                  <a:pt x="10776" y="2046"/>
                  <a:pt x="10742" y="2046"/>
                </a:cubicBezTo>
                <a:cubicBezTo>
                  <a:pt x="10711" y="2046"/>
                  <a:pt x="10680" y="2055"/>
                  <a:pt x="10653" y="2072"/>
                </a:cubicBezTo>
                <a:cubicBezTo>
                  <a:pt x="10649" y="2076"/>
                  <a:pt x="10173" y="2387"/>
                  <a:pt x="9378" y="2387"/>
                </a:cubicBezTo>
                <a:lnTo>
                  <a:pt x="9197" y="2387"/>
                </a:lnTo>
                <a:lnTo>
                  <a:pt x="9197" y="1845"/>
                </a:lnTo>
                <a:cubicBezTo>
                  <a:pt x="9598" y="1805"/>
                  <a:pt x="9951" y="1614"/>
                  <a:pt x="10225" y="1285"/>
                </a:cubicBezTo>
                <a:cubicBezTo>
                  <a:pt x="10455" y="1009"/>
                  <a:pt x="10548" y="733"/>
                  <a:pt x="10553" y="722"/>
                </a:cubicBezTo>
                <a:cubicBezTo>
                  <a:pt x="10574" y="657"/>
                  <a:pt x="10552" y="586"/>
                  <a:pt x="10498" y="544"/>
                </a:cubicBezTo>
                <a:cubicBezTo>
                  <a:pt x="10470" y="523"/>
                  <a:pt x="10435" y="512"/>
                  <a:pt x="10401" y="512"/>
                </a:cubicBezTo>
                <a:cubicBezTo>
                  <a:pt x="10370" y="512"/>
                  <a:pt x="10339" y="520"/>
                  <a:pt x="10313" y="538"/>
                </a:cubicBezTo>
                <a:cubicBezTo>
                  <a:pt x="10313" y="538"/>
                  <a:pt x="10262" y="571"/>
                  <a:pt x="10169" y="615"/>
                </a:cubicBezTo>
                <a:cubicBezTo>
                  <a:pt x="9928" y="729"/>
                  <a:pt x="9662" y="786"/>
                  <a:pt x="9394" y="786"/>
                </a:cubicBezTo>
                <a:cubicBezTo>
                  <a:pt x="9101" y="786"/>
                  <a:pt x="8805" y="718"/>
                  <a:pt x="8535" y="583"/>
                </a:cubicBezTo>
                <a:lnTo>
                  <a:pt x="8174" y="402"/>
                </a:lnTo>
                <a:lnTo>
                  <a:pt x="8174" y="159"/>
                </a:lnTo>
                <a:cubicBezTo>
                  <a:pt x="8174" y="71"/>
                  <a:pt x="8103" y="0"/>
                  <a:pt x="8015" y="0"/>
                </a:cubicBezTo>
                <a:cubicBezTo>
                  <a:pt x="7926" y="0"/>
                  <a:pt x="7855" y="71"/>
                  <a:pt x="7855" y="159"/>
                </a:cubicBezTo>
                <a:lnTo>
                  <a:pt x="7855" y="341"/>
                </a:lnTo>
                <a:lnTo>
                  <a:pt x="7503" y="341"/>
                </a:lnTo>
                <a:cubicBezTo>
                  <a:pt x="7415" y="341"/>
                  <a:pt x="7344" y="412"/>
                  <a:pt x="7344" y="501"/>
                </a:cubicBezTo>
                <a:cubicBezTo>
                  <a:pt x="7344" y="589"/>
                  <a:pt x="7415" y="660"/>
                  <a:pt x="7503" y="660"/>
                </a:cubicBezTo>
                <a:lnTo>
                  <a:pt x="7977" y="660"/>
                </a:lnTo>
                <a:lnTo>
                  <a:pt x="8393" y="868"/>
                </a:lnTo>
                <a:cubicBezTo>
                  <a:pt x="8707" y="1025"/>
                  <a:pt x="9053" y="1104"/>
                  <a:pt x="9395" y="1104"/>
                </a:cubicBezTo>
                <a:cubicBezTo>
                  <a:pt x="9613" y="1104"/>
                  <a:pt x="9830" y="1072"/>
                  <a:pt x="10037" y="1008"/>
                </a:cubicBezTo>
                <a:lnTo>
                  <a:pt x="10037" y="1008"/>
                </a:lnTo>
                <a:cubicBezTo>
                  <a:pt x="9852" y="1257"/>
                  <a:pt x="9535" y="1534"/>
                  <a:pt x="9037" y="1534"/>
                </a:cubicBezTo>
                <a:lnTo>
                  <a:pt x="1878" y="1534"/>
                </a:lnTo>
                <a:cubicBezTo>
                  <a:pt x="1375" y="1534"/>
                  <a:pt x="1058" y="1256"/>
                  <a:pt x="875" y="1006"/>
                </a:cubicBezTo>
                <a:lnTo>
                  <a:pt x="875" y="1006"/>
                </a:lnTo>
                <a:cubicBezTo>
                  <a:pt x="1084" y="1071"/>
                  <a:pt x="1302" y="1104"/>
                  <a:pt x="1522" y="1104"/>
                </a:cubicBezTo>
                <a:cubicBezTo>
                  <a:pt x="1864" y="1104"/>
                  <a:pt x="2208" y="1025"/>
                  <a:pt x="2523" y="868"/>
                </a:cubicBezTo>
                <a:lnTo>
                  <a:pt x="2938" y="660"/>
                </a:lnTo>
                <a:lnTo>
                  <a:pt x="6821" y="660"/>
                </a:lnTo>
                <a:cubicBezTo>
                  <a:pt x="6909" y="660"/>
                  <a:pt x="6981" y="589"/>
                  <a:pt x="6981" y="501"/>
                </a:cubicBezTo>
                <a:cubicBezTo>
                  <a:pt x="6981" y="412"/>
                  <a:pt x="6909" y="341"/>
                  <a:pt x="6821" y="341"/>
                </a:cubicBezTo>
                <a:lnTo>
                  <a:pt x="3060" y="341"/>
                </a:lnTo>
                <a:lnTo>
                  <a:pt x="3060" y="159"/>
                </a:lnTo>
                <a:cubicBezTo>
                  <a:pt x="3060" y="71"/>
                  <a:pt x="2989" y="0"/>
                  <a:pt x="2901" y="0"/>
                </a:cubicBezTo>
                <a:close/>
              </a:path>
            </a:pathLst>
          </a:custGeom>
          <a:solidFill>
            <a:schemeClr val="dk2"/>
          </a:solidFill>
          <a:ln>
            <a:noFill/>
          </a:ln>
        </p:spPr>
        <p:txBody>
          <a:bodyPr spcFirstLastPara="1" wrap="square" lIns="97350" tIns="97350" rIns="97350" bIns="97350" anchor="ctr" anchorCtr="0">
            <a:noAutofit/>
          </a:bodyPr>
          <a:lstStyle/>
          <a:p>
            <a:pPr marL="0" lvl="0" indent="0" algn="l" rtl="0">
              <a:spcBef>
                <a:spcPts val="0"/>
              </a:spcBef>
              <a:spcAft>
                <a:spcPts val="0"/>
              </a:spcAft>
              <a:buNone/>
            </a:pPr>
            <a:endParaRPr/>
          </a:p>
        </p:txBody>
      </p:sp>
      <p:grpSp>
        <p:nvGrpSpPr>
          <p:cNvPr id="349" name="Google Shape;349;p19"/>
          <p:cNvGrpSpPr/>
          <p:nvPr/>
        </p:nvGrpSpPr>
        <p:grpSpPr>
          <a:xfrm>
            <a:off x="888577" y="1069281"/>
            <a:ext cx="1652947" cy="3568768"/>
            <a:chOff x="2126326" y="1311180"/>
            <a:chExt cx="1552500" cy="3351900"/>
          </a:xfrm>
        </p:grpSpPr>
        <p:sp>
          <p:nvSpPr>
            <p:cNvPr id="350" name="Google Shape;350;p19"/>
            <p:cNvSpPr/>
            <p:nvPr/>
          </p:nvSpPr>
          <p:spPr>
            <a:xfrm>
              <a:off x="2126326" y="1311180"/>
              <a:ext cx="1552500" cy="3351900"/>
            </a:xfrm>
            <a:prstGeom prst="round2SameRect">
              <a:avLst>
                <a:gd name="adj1" fmla="val 50000"/>
                <a:gd name="adj2" fmla="val 3376"/>
              </a:avLst>
            </a:prstGeom>
            <a:solidFill>
              <a:schemeClr val="lt2"/>
            </a:solidFill>
            <a:ln>
              <a:noFill/>
            </a:ln>
          </p:spPr>
          <p:txBody>
            <a:bodyPr spcFirstLastPara="1" wrap="square" lIns="97325" tIns="97325" rIns="97325" bIns="97325" anchor="ctr" anchorCtr="0">
              <a:noAutofit/>
            </a:bodyPr>
            <a:lstStyle/>
            <a:p>
              <a:pPr marL="0" lvl="0" indent="0" algn="l" rtl="0">
                <a:spcBef>
                  <a:spcPts val="0"/>
                </a:spcBef>
                <a:spcAft>
                  <a:spcPts val="0"/>
                </a:spcAft>
                <a:buNone/>
              </a:pPr>
              <a:endParaRPr/>
            </a:p>
          </p:txBody>
        </p:sp>
        <p:sp>
          <p:nvSpPr>
            <p:cNvPr id="351" name="Google Shape;351;p19"/>
            <p:cNvSpPr/>
            <p:nvPr/>
          </p:nvSpPr>
          <p:spPr>
            <a:xfrm>
              <a:off x="2271746" y="1418473"/>
              <a:ext cx="1261800" cy="1261800"/>
            </a:xfrm>
            <a:prstGeom prst="ellipse">
              <a:avLst/>
            </a:prstGeom>
            <a:solidFill>
              <a:schemeClr val="lt1"/>
            </a:solidFill>
            <a:ln>
              <a:noFill/>
            </a:ln>
          </p:spPr>
          <p:txBody>
            <a:bodyPr spcFirstLastPara="1" wrap="square" lIns="97325" tIns="97325" rIns="97325" bIns="97325" anchor="ctr" anchorCtr="0">
              <a:noAutofit/>
            </a:bodyPr>
            <a:lstStyle/>
            <a:p>
              <a:pPr marL="0" lvl="0" indent="0" algn="l" rtl="0">
                <a:spcBef>
                  <a:spcPts val="0"/>
                </a:spcBef>
                <a:spcAft>
                  <a:spcPts val="0"/>
                </a:spcAft>
                <a:buNone/>
              </a:pPr>
              <a:endParaRPr/>
            </a:p>
          </p:txBody>
        </p:sp>
      </p:grpSp>
      <p:grpSp>
        <p:nvGrpSpPr>
          <p:cNvPr id="352" name="Google Shape;352;p19"/>
          <p:cNvGrpSpPr/>
          <p:nvPr/>
        </p:nvGrpSpPr>
        <p:grpSpPr>
          <a:xfrm>
            <a:off x="1441799" y="1558612"/>
            <a:ext cx="546753" cy="593342"/>
            <a:chOff x="1640850" y="1118919"/>
            <a:chExt cx="250850" cy="272225"/>
          </a:xfrm>
        </p:grpSpPr>
        <p:sp>
          <p:nvSpPr>
            <p:cNvPr id="353" name="Google Shape;353;p19"/>
            <p:cNvSpPr/>
            <p:nvPr/>
          </p:nvSpPr>
          <p:spPr>
            <a:xfrm>
              <a:off x="1830575" y="1118919"/>
              <a:ext cx="61125" cy="272225"/>
            </a:xfrm>
            <a:custGeom>
              <a:avLst/>
              <a:gdLst/>
              <a:ahLst/>
              <a:cxnLst/>
              <a:rect l="l" t="t" r="r" b="b"/>
              <a:pathLst>
                <a:path w="2445" h="10889" extrusionOk="0">
                  <a:moveTo>
                    <a:pt x="1222" y="2680"/>
                  </a:moveTo>
                  <a:lnTo>
                    <a:pt x="1438" y="2847"/>
                  </a:lnTo>
                  <a:lnTo>
                    <a:pt x="1438" y="3213"/>
                  </a:lnTo>
                  <a:lnTo>
                    <a:pt x="1006" y="3213"/>
                  </a:lnTo>
                  <a:lnTo>
                    <a:pt x="1006" y="2847"/>
                  </a:lnTo>
                  <a:lnTo>
                    <a:pt x="1222" y="2680"/>
                  </a:lnTo>
                  <a:close/>
                  <a:moveTo>
                    <a:pt x="1222" y="1276"/>
                  </a:moveTo>
                  <a:lnTo>
                    <a:pt x="1880" y="2211"/>
                  </a:lnTo>
                  <a:lnTo>
                    <a:pt x="1880" y="3213"/>
                  </a:lnTo>
                  <a:lnTo>
                    <a:pt x="1762" y="3213"/>
                  </a:lnTo>
                  <a:lnTo>
                    <a:pt x="1762" y="2767"/>
                  </a:lnTo>
                  <a:cubicBezTo>
                    <a:pt x="1762" y="2717"/>
                    <a:pt x="1738" y="2670"/>
                    <a:pt x="1699" y="2640"/>
                  </a:cubicBezTo>
                  <a:lnTo>
                    <a:pt x="1321" y="2347"/>
                  </a:lnTo>
                  <a:cubicBezTo>
                    <a:pt x="1292" y="2325"/>
                    <a:pt x="1257" y="2314"/>
                    <a:pt x="1222" y="2314"/>
                  </a:cubicBezTo>
                  <a:cubicBezTo>
                    <a:pt x="1187" y="2314"/>
                    <a:pt x="1152" y="2325"/>
                    <a:pt x="1123" y="2347"/>
                  </a:cubicBezTo>
                  <a:lnTo>
                    <a:pt x="745" y="2640"/>
                  </a:lnTo>
                  <a:cubicBezTo>
                    <a:pt x="706" y="2670"/>
                    <a:pt x="682" y="2717"/>
                    <a:pt x="682" y="2767"/>
                  </a:cubicBezTo>
                  <a:lnTo>
                    <a:pt x="682" y="3213"/>
                  </a:lnTo>
                  <a:lnTo>
                    <a:pt x="564" y="3213"/>
                  </a:lnTo>
                  <a:lnTo>
                    <a:pt x="564" y="2211"/>
                  </a:lnTo>
                  <a:lnTo>
                    <a:pt x="1222" y="1276"/>
                  </a:lnTo>
                  <a:close/>
                  <a:moveTo>
                    <a:pt x="2120" y="3537"/>
                  </a:moveTo>
                  <a:lnTo>
                    <a:pt x="2120" y="3893"/>
                  </a:lnTo>
                  <a:lnTo>
                    <a:pt x="323" y="3893"/>
                  </a:lnTo>
                  <a:lnTo>
                    <a:pt x="323" y="3537"/>
                  </a:lnTo>
                  <a:close/>
                  <a:moveTo>
                    <a:pt x="2120" y="10209"/>
                  </a:moveTo>
                  <a:lnTo>
                    <a:pt x="2120" y="10565"/>
                  </a:lnTo>
                  <a:lnTo>
                    <a:pt x="323" y="10565"/>
                  </a:lnTo>
                  <a:lnTo>
                    <a:pt x="323" y="10209"/>
                  </a:lnTo>
                  <a:close/>
                  <a:moveTo>
                    <a:pt x="1222" y="1"/>
                  </a:moveTo>
                  <a:cubicBezTo>
                    <a:pt x="1133" y="1"/>
                    <a:pt x="1060" y="73"/>
                    <a:pt x="1060" y="162"/>
                  </a:cubicBezTo>
                  <a:lnTo>
                    <a:pt x="1060" y="944"/>
                  </a:lnTo>
                  <a:lnTo>
                    <a:pt x="269" y="2066"/>
                  </a:lnTo>
                  <a:cubicBezTo>
                    <a:pt x="250" y="2094"/>
                    <a:pt x="240" y="2126"/>
                    <a:pt x="240" y="2159"/>
                  </a:cubicBezTo>
                  <a:lnTo>
                    <a:pt x="240" y="3214"/>
                  </a:lnTo>
                  <a:lnTo>
                    <a:pt x="162" y="3214"/>
                  </a:lnTo>
                  <a:cubicBezTo>
                    <a:pt x="72" y="3214"/>
                    <a:pt x="0" y="3286"/>
                    <a:pt x="0" y="3376"/>
                  </a:cubicBezTo>
                  <a:lnTo>
                    <a:pt x="0" y="4055"/>
                  </a:lnTo>
                  <a:cubicBezTo>
                    <a:pt x="0" y="4144"/>
                    <a:pt x="72" y="4216"/>
                    <a:pt x="162" y="4216"/>
                  </a:cubicBezTo>
                  <a:lnTo>
                    <a:pt x="240" y="4216"/>
                  </a:lnTo>
                  <a:lnTo>
                    <a:pt x="240" y="9886"/>
                  </a:lnTo>
                  <a:lnTo>
                    <a:pt x="162" y="9886"/>
                  </a:lnTo>
                  <a:cubicBezTo>
                    <a:pt x="72" y="9886"/>
                    <a:pt x="0" y="9958"/>
                    <a:pt x="0" y="10047"/>
                  </a:cubicBezTo>
                  <a:lnTo>
                    <a:pt x="0" y="10727"/>
                  </a:lnTo>
                  <a:cubicBezTo>
                    <a:pt x="0" y="10816"/>
                    <a:pt x="72" y="10889"/>
                    <a:pt x="162" y="10889"/>
                  </a:cubicBezTo>
                  <a:lnTo>
                    <a:pt x="2283" y="10889"/>
                  </a:lnTo>
                  <a:cubicBezTo>
                    <a:pt x="2372" y="10889"/>
                    <a:pt x="2444" y="10816"/>
                    <a:pt x="2444" y="10727"/>
                  </a:cubicBezTo>
                  <a:lnTo>
                    <a:pt x="2444" y="10047"/>
                  </a:lnTo>
                  <a:cubicBezTo>
                    <a:pt x="2444" y="9958"/>
                    <a:pt x="2372" y="9886"/>
                    <a:pt x="2283" y="9886"/>
                  </a:cubicBezTo>
                  <a:lnTo>
                    <a:pt x="2204" y="9886"/>
                  </a:lnTo>
                  <a:lnTo>
                    <a:pt x="2204" y="5332"/>
                  </a:lnTo>
                  <a:cubicBezTo>
                    <a:pt x="2204" y="5242"/>
                    <a:pt x="2132" y="5170"/>
                    <a:pt x="2043" y="5170"/>
                  </a:cubicBezTo>
                  <a:cubicBezTo>
                    <a:pt x="1953" y="5170"/>
                    <a:pt x="1880" y="5242"/>
                    <a:pt x="1880" y="5332"/>
                  </a:cubicBezTo>
                  <a:lnTo>
                    <a:pt x="1880" y="9886"/>
                  </a:lnTo>
                  <a:lnTo>
                    <a:pt x="564" y="9886"/>
                  </a:lnTo>
                  <a:lnTo>
                    <a:pt x="564" y="4216"/>
                  </a:lnTo>
                  <a:lnTo>
                    <a:pt x="1880" y="4216"/>
                  </a:lnTo>
                  <a:lnTo>
                    <a:pt x="1880" y="4577"/>
                  </a:lnTo>
                  <a:cubicBezTo>
                    <a:pt x="1880" y="4667"/>
                    <a:pt x="1953" y="4739"/>
                    <a:pt x="2043" y="4739"/>
                  </a:cubicBezTo>
                  <a:cubicBezTo>
                    <a:pt x="2132" y="4739"/>
                    <a:pt x="2204" y="4667"/>
                    <a:pt x="2204" y="4577"/>
                  </a:cubicBezTo>
                  <a:lnTo>
                    <a:pt x="2204" y="4216"/>
                  </a:lnTo>
                  <a:lnTo>
                    <a:pt x="2283" y="4216"/>
                  </a:lnTo>
                  <a:cubicBezTo>
                    <a:pt x="2372" y="4216"/>
                    <a:pt x="2444" y="4144"/>
                    <a:pt x="2444" y="4055"/>
                  </a:cubicBezTo>
                  <a:lnTo>
                    <a:pt x="2444" y="3376"/>
                  </a:lnTo>
                  <a:cubicBezTo>
                    <a:pt x="2444" y="3286"/>
                    <a:pt x="2372" y="3213"/>
                    <a:pt x="2283" y="3213"/>
                  </a:cubicBezTo>
                  <a:lnTo>
                    <a:pt x="2204" y="3213"/>
                  </a:lnTo>
                  <a:lnTo>
                    <a:pt x="2204" y="2159"/>
                  </a:lnTo>
                  <a:cubicBezTo>
                    <a:pt x="2204" y="2126"/>
                    <a:pt x="2194" y="2094"/>
                    <a:pt x="2175" y="2066"/>
                  </a:cubicBezTo>
                  <a:lnTo>
                    <a:pt x="1383" y="944"/>
                  </a:lnTo>
                  <a:lnTo>
                    <a:pt x="1383" y="169"/>
                  </a:lnTo>
                  <a:cubicBezTo>
                    <a:pt x="1383" y="80"/>
                    <a:pt x="1315" y="4"/>
                    <a:pt x="1227" y="1"/>
                  </a:cubicBezTo>
                  <a:cubicBezTo>
                    <a:pt x="1226" y="1"/>
                    <a:pt x="1224" y="1"/>
                    <a:pt x="1222" y="1"/>
                  </a:cubicBezTo>
                  <a:close/>
                </a:path>
              </a:pathLst>
            </a:custGeom>
            <a:solidFill>
              <a:schemeClr val="lt2"/>
            </a:solidFill>
            <a:ln>
              <a:noFill/>
            </a:ln>
          </p:spPr>
          <p:txBody>
            <a:bodyPr spcFirstLastPara="1" wrap="square" lIns="97325" tIns="97325" rIns="97325" bIns="97325" anchor="ctr" anchorCtr="0">
              <a:noAutofit/>
            </a:bodyPr>
            <a:lstStyle/>
            <a:p>
              <a:pPr marL="0" lvl="0" indent="0" algn="l" rtl="0">
                <a:spcBef>
                  <a:spcPts val="0"/>
                </a:spcBef>
                <a:spcAft>
                  <a:spcPts val="0"/>
                </a:spcAft>
                <a:buNone/>
              </a:pPr>
              <a:endParaRPr/>
            </a:p>
          </p:txBody>
        </p:sp>
        <p:sp>
          <p:nvSpPr>
            <p:cNvPr id="354" name="Google Shape;354;p19"/>
            <p:cNvSpPr/>
            <p:nvPr/>
          </p:nvSpPr>
          <p:spPr>
            <a:xfrm>
              <a:off x="1769875" y="1323713"/>
              <a:ext cx="35800" cy="41100"/>
            </a:xfrm>
            <a:custGeom>
              <a:avLst/>
              <a:gdLst/>
              <a:ahLst/>
              <a:cxnLst/>
              <a:rect l="l" t="t" r="r" b="b"/>
              <a:pathLst>
                <a:path w="1432" h="1644" extrusionOk="0">
                  <a:moveTo>
                    <a:pt x="715" y="367"/>
                  </a:moveTo>
                  <a:lnTo>
                    <a:pt x="1107" y="670"/>
                  </a:lnTo>
                  <a:lnTo>
                    <a:pt x="1107" y="1320"/>
                  </a:lnTo>
                  <a:lnTo>
                    <a:pt x="324" y="1320"/>
                  </a:lnTo>
                  <a:lnTo>
                    <a:pt x="324" y="670"/>
                  </a:lnTo>
                  <a:lnTo>
                    <a:pt x="715" y="367"/>
                  </a:lnTo>
                  <a:close/>
                  <a:moveTo>
                    <a:pt x="716" y="1"/>
                  </a:moveTo>
                  <a:cubicBezTo>
                    <a:pt x="681" y="1"/>
                    <a:pt x="646" y="12"/>
                    <a:pt x="617" y="34"/>
                  </a:cubicBezTo>
                  <a:lnTo>
                    <a:pt x="63" y="463"/>
                  </a:lnTo>
                  <a:cubicBezTo>
                    <a:pt x="24" y="493"/>
                    <a:pt x="0" y="540"/>
                    <a:pt x="0" y="590"/>
                  </a:cubicBezTo>
                  <a:lnTo>
                    <a:pt x="0" y="1482"/>
                  </a:lnTo>
                  <a:cubicBezTo>
                    <a:pt x="0" y="1571"/>
                    <a:pt x="73" y="1643"/>
                    <a:pt x="162" y="1643"/>
                  </a:cubicBezTo>
                  <a:lnTo>
                    <a:pt x="1269" y="1643"/>
                  </a:lnTo>
                  <a:cubicBezTo>
                    <a:pt x="1359" y="1643"/>
                    <a:pt x="1431" y="1571"/>
                    <a:pt x="1431" y="1482"/>
                  </a:cubicBezTo>
                  <a:lnTo>
                    <a:pt x="1431" y="590"/>
                  </a:lnTo>
                  <a:cubicBezTo>
                    <a:pt x="1431" y="540"/>
                    <a:pt x="1408" y="493"/>
                    <a:pt x="1368" y="463"/>
                  </a:cubicBezTo>
                  <a:lnTo>
                    <a:pt x="815" y="34"/>
                  </a:lnTo>
                  <a:cubicBezTo>
                    <a:pt x="786" y="12"/>
                    <a:pt x="751" y="1"/>
                    <a:pt x="716" y="1"/>
                  </a:cubicBezTo>
                  <a:close/>
                </a:path>
              </a:pathLst>
            </a:custGeom>
            <a:solidFill>
              <a:schemeClr val="lt2"/>
            </a:solidFill>
            <a:ln>
              <a:noFill/>
            </a:ln>
          </p:spPr>
          <p:txBody>
            <a:bodyPr spcFirstLastPara="1" wrap="square" lIns="97325" tIns="97325" rIns="97325" bIns="97325" anchor="ctr" anchorCtr="0">
              <a:noAutofit/>
            </a:bodyPr>
            <a:lstStyle/>
            <a:p>
              <a:pPr marL="0" lvl="0" indent="0" algn="l" rtl="0">
                <a:spcBef>
                  <a:spcPts val="0"/>
                </a:spcBef>
                <a:spcAft>
                  <a:spcPts val="0"/>
                </a:spcAft>
                <a:buNone/>
              </a:pPr>
              <a:endParaRPr/>
            </a:p>
          </p:txBody>
        </p:sp>
        <p:sp>
          <p:nvSpPr>
            <p:cNvPr id="355" name="Google Shape;355;p19"/>
            <p:cNvSpPr/>
            <p:nvPr/>
          </p:nvSpPr>
          <p:spPr>
            <a:xfrm>
              <a:off x="1660375" y="1323713"/>
              <a:ext cx="35775" cy="41100"/>
            </a:xfrm>
            <a:custGeom>
              <a:avLst/>
              <a:gdLst/>
              <a:ahLst/>
              <a:cxnLst/>
              <a:rect l="l" t="t" r="r" b="b"/>
              <a:pathLst>
                <a:path w="1431" h="1644" extrusionOk="0">
                  <a:moveTo>
                    <a:pt x="716" y="367"/>
                  </a:moveTo>
                  <a:lnTo>
                    <a:pt x="1108" y="670"/>
                  </a:lnTo>
                  <a:lnTo>
                    <a:pt x="1108" y="1320"/>
                  </a:lnTo>
                  <a:lnTo>
                    <a:pt x="324" y="1320"/>
                  </a:lnTo>
                  <a:lnTo>
                    <a:pt x="324" y="670"/>
                  </a:lnTo>
                  <a:lnTo>
                    <a:pt x="716" y="367"/>
                  </a:lnTo>
                  <a:close/>
                  <a:moveTo>
                    <a:pt x="716" y="1"/>
                  </a:moveTo>
                  <a:cubicBezTo>
                    <a:pt x="681" y="1"/>
                    <a:pt x="646" y="12"/>
                    <a:pt x="617" y="34"/>
                  </a:cubicBezTo>
                  <a:lnTo>
                    <a:pt x="63" y="463"/>
                  </a:lnTo>
                  <a:cubicBezTo>
                    <a:pt x="23" y="493"/>
                    <a:pt x="1" y="540"/>
                    <a:pt x="1" y="590"/>
                  </a:cubicBezTo>
                  <a:lnTo>
                    <a:pt x="1" y="1482"/>
                  </a:lnTo>
                  <a:cubicBezTo>
                    <a:pt x="1" y="1571"/>
                    <a:pt x="73" y="1643"/>
                    <a:pt x="162" y="1643"/>
                  </a:cubicBezTo>
                  <a:lnTo>
                    <a:pt x="1269" y="1643"/>
                  </a:lnTo>
                  <a:cubicBezTo>
                    <a:pt x="1358" y="1643"/>
                    <a:pt x="1431" y="1571"/>
                    <a:pt x="1431" y="1482"/>
                  </a:cubicBezTo>
                  <a:lnTo>
                    <a:pt x="1431" y="590"/>
                  </a:lnTo>
                  <a:cubicBezTo>
                    <a:pt x="1431" y="540"/>
                    <a:pt x="1408" y="493"/>
                    <a:pt x="1368" y="463"/>
                  </a:cubicBezTo>
                  <a:lnTo>
                    <a:pt x="814" y="34"/>
                  </a:lnTo>
                  <a:cubicBezTo>
                    <a:pt x="786" y="12"/>
                    <a:pt x="751" y="1"/>
                    <a:pt x="716" y="1"/>
                  </a:cubicBezTo>
                  <a:close/>
                </a:path>
              </a:pathLst>
            </a:custGeom>
            <a:solidFill>
              <a:schemeClr val="lt2"/>
            </a:solidFill>
            <a:ln>
              <a:noFill/>
            </a:ln>
          </p:spPr>
          <p:txBody>
            <a:bodyPr spcFirstLastPara="1" wrap="square" lIns="97325" tIns="97325" rIns="97325" bIns="97325" anchor="ctr" anchorCtr="0">
              <a:noAutofit/>
            </a:bodyPr>
            <a:lstStyle/>
            <a:p>
              <a:pPr marL="0" lvl="0" indent="0" algn="l" rtl="0">
                <a:spcBef>
                  <a:spcPts val="0"/>
                </a:spcBef>
                <a:spcAft>
                  <a:spcPts val="0"/>
                </a:spcAft>
                <a:buNone/>
              </a:pPr>
              <a:endParaRPr/>
            </a:p>
          </p:txBody>
        </p:sp>
        <p:sp>
          <p:nvSpPr>
            <p:cNvPr id="356" name="Google Shape;356;p19"/>
            <p:cNvSpPr/>
            <p:nvPr/>
          </p:nvSpPr>
          <p:spPr>
            <a:xfrm>
              <a:off x="1640850" y="1119281"/>
              <a:ext cx="184350" cy="271500"/>
            </a:xfrm>
            <a:custGeom>
              <a:avLst/>
              <a:gdLst/>
              <a:ahLst/>
              <a:cxnLst/>
              <a:rect l="l" t="t" r="r" b="b"/>
              <a:pathLst>
                <a:path w="7374" h="10860" extrusionOk="0">
                  <a:moveTo>
                    <a:pt x="3099" y="499"/>
                  </a:moveTo>
                  <a:cubicBezTo>
                    <a:pt x="3081" y="581"/>
                    <a:pt x="3070" y="665"/>
                    <a:pt x="3070" y="750"/>
                  </a:cubicBezTo>
                  <a:cubicBezTo>
                    <a:pt x="3070" y="1359"/>
                    <a:pt x="3565" y="1854"/>
                    <a:pt x="4175" y="1854"/>
                  </a:cubicBezTo>
                  <a:cubicBezTo>
                    <a:pt x="4259" y="1854"/>
                    <a:pt x="4343" y="1844"/>
                    <a:pt x="4425" y="1825"/>
                  </a:cubicBezTo>
                  <a:lnTo>
                    <a:pt x="4425" y="1825"/>
                  </a:lnTo>
                  <a:cubicBezTo>
                    <a:pt x="4251" y="2044"/>
                    <a:pt x="3983" y="2179"/>
                    <a:pt x="3687" y="2179"/>
                  </a:cubicBezTo>
                  <a:cubicBezTo>
                    <a:pt x="3167" y="2179"/>
                    <a:pt x="2744" y="1757"/>
                    <a:pt x="2744" y="1237"/>
                  </a:cubicBezTo>
                  <a:cubicBezTo>
                    <a:pt x="2744" y="941"/>
                    <a:pt x="2880" y="673"/>
                    <a:pt x="3099" y="499"/>
                  </a:cubicBezTo>
                  <a:close/>
                  <a:moveTo>
                    <a:pt x="3687" y="8021"/>
                  </a:moveTo>
                  <a:lnTo>
                    <a:pt x="4500" y="8848"/>
                  </a:lnTo>
                  <a:lnTo>
                    <a:pt x="4500" y="10536"/>
                  </a:lnTo>
                  <a:lnTo>
                    <a:pt x="2874" y="10536"/>
                  </a:lnTo>
                  <a:lnTo>
                    <a:pt x="2874" y="8848"/>
                  </a:lnTo>
                  <a:lnTo>
                    <a:pt x="3687" y="8021"/>
                  </a:lnTo>
                  <a:close/>
                  <a:moveTo>
                    <a:pt x="3686" y="3053"/>
                  </a:moveTo>
                  <a:cubicBezTo>
                    <a:pt x="3862" y="3131"/>
                    <a:pt x="4425" y="3386"/>
                    <a:pt x="5020" y="3708"/>
                  </a:cubicBezTo>
                  <a:cubicBezTo>
                    <a:pt x="5504" y="3971"/>
                    <a:pt x="6344" y="4466"/>
                    <a:pt x="6543" y="4833"/>
                  </a:cubicBezTo>
                  <a:cubicBezTo>
                    <a:pt x="6616" y="4971"/>
                    <a:pt x="6652" y="5113"/>
                    <a:pt x="6652" y="5268"/>
                  </a:cubicBezTo>
                  <a:lnTo>
                    <a:pt x="6601" y="5587"/>
                  </a:lnTo>
                  <a:cubicBezTo>
                    <a:pt x="6527" y="5834"/>
                    <a:pt x="6385" y="6034"/>
                    <a:pt x="6315" y="6124"/>
                  </a:cubicBezTo>
                  <a:lnTo>
                    <a:pt x="3285" y="6124"/>
                  </a:lnTo>
                  <a:cubicBezTo>
                    <a:pt x="3196" y="6124"/>
                    <a:pt x="3123" y="6197"/>
                    <a:pt x="3123" y="6286"/>
                  </a:cubicBezTo>
                  <a:cubicBezTo>
                    <a:pt x="3123" y="6376"/>
                    <a:pt x="3196" y="6447"/>
                    <a:pt x="3285" y="6447"/>
                  </a:cubicBezTo>
                  <a:lnTo>
                    <a:pt x="6323" y="6447"/>
                  </a:lnTo>
                  <a:lnTo>
                    <a:pt x="7050" y="7167"/>
                  </a:lnTo>
                  <a:lnTo>
                    <a:pt x="7050" y="10536"/>
                  </a:lnTo>
                  <a:lnTo>
                    <a:pt x="4823" y="10536"/>
                  </a:lnTo>
                  <a:lnTo>
                    <a:pt x="4823" y="8782"/>
                  </a:lnTo>
                  <a:cubicBezTo>
                    <a:pt x="4823" y="8740"/>
                    <a:pt x="4807" y="8699"/>
                    <a:pt x="4777" y="8669"/>
                  </a:cubicBezTo>
                  <a:lnTo>
                    <a:pt x="3804" y="7679"/>
                  </a:lnTo>
                  <a:cubicBezTo>
                    <a:pt x="3789" y="7663"/>
                    <a:pt x="3770" y="7649"/>
                    <a:pt x="3749" y="7640"/>
                  </a:cubicBezTo>
                  <a:cubicBezTo>
                    <a:pt x="3728" y="7632"/>
                    <a:pt x="3707" y="7628"/>
                    <a:pt x="3687" y="7628"/>
                  </a:cubicBezTo>
                  <a:cubicBezTo>
                    <a:pt x="3644" y="7628"/>
                    <a:pt x="3602" y="7645"/>
                    <a:pt x="3571" y="7677"/>
                  </a:cubicBezTo>
                  <a:lnTo>
                    <a:pt x="2596" y="8669"/>
                  </a:lnTo>
                  <a:cubicBezTo>
                    <a:pt x="2566" y="8699"/>
                    <a:pt x="2550" y="8740"/>
                    <a:pt x="2550" y="8782"/>
                  </a:cubicBezTo>
                  <a:lnTo>
                    <a:pt x="2550" y="10536"/>
                  </a:lnTo>
                  <a:lnTo>
                    <a:pt x="323" y="10536"/>
                  </a:lnTo>
                  <a:lnTo>
                    <a:pt x="323" y="7167"/>
                  </a:lnTo>
                  <a:lnTo>
                    <a:pt x="1050" y="6447"/>
                  </a:lnTo>
                  <a:lnTo>
                    <a:pt x="2530" y="6447"/>
                  </a:lnTo>
                  <a:cubicBezTo>
                    <a:pt x="2620" y="6447"/>
                    <a:pt x="2692" y="6376"/>
                    <a:pt x="2692" y="6286"/>
                  </a:cubicBezTo>
                  <a:cubicBezTo>
                    <a:pt x="2692" y="6197"/>
                    <a:pt x="2620" y="6124"/>
                    <a:pt x="2530" y="6124"/>
                  </a:cubicBezTo>
                  <a:lnTo>
                    <a:pt x="1059" y="6124"/>
                  </a:lnTo>
                  <a:cubicBezTo>
                    <a:pt x="988" y="6034"/>
                    <a:pt x="847" y="5834"/>
                    <a:pt x="773" y="5587"/>
                  </a:cubicBezTo>
                  <a:lnTo>
                    <a:pt x="721" y="5268"/>
                  </a:lnTo>
                  <a:cubicBezTo>
                    <a:pt x="721" y="5113"/>
                    <a:pt x="758" y="4971"/>
                    <a:pt x="831" y="4834"/>
                  </a:cubicBezTo>
                  <a:cubicBezTo>
                    <a:pt x="1137" y="4265"/>
                    <a:pt x="2936" y="3383"/>
                    <a:pt x="3686" y="3053"/>
                  </a:cubicBezTo>
                  <a:close/>
                  <a:moveTo>
                    <a:pt x="3439" y="0"/>
                  </a:moveTo>
                  <a:cubicBezTo>
                    <a:pt x="3426" y="0"/>
                    <a:pt x="3414" y="1"/>
                    <a:pt x="3402" y="4"/>
                  </a:cubicBezTo>
                  <a:cubicBezTo>
                    <a:pt x="2825" y="137"/>
                    <a:pt x="2421" y="644"/>
                    <a:pt x="2421" y="1237"/>
                  </a:cubicBezTo>
                  <a:cubicBezTo>
                    <a:pt x="2421" y="1881"/>
                    <a:pt x="2903" y="2412"/>
                    <a:pt x="3525" y="2493"/>
                  </a:cubicBezTo>
                  <a:lnTo>
                    <a:pt x="3525" y="2771"/>
                  </a:lnTo>
                  <a:cubicBezTo>
                    <a:pt x="3317" y="2865"/>
                    <a:pt x="2804" y="3100"/>
                    <a:pt x="2265" y="3388"/>
                  </a:cubicBezTo>
                  <a:cubicBezTo>
                    <a:pt x="1311" y="3900"/>
                    <a:pt x="732" y="4335"/>
                    <a:pt x="546" y="4681"/>
                  </a:cubicBezTo>
                  <a:cubicBezTo>
                    <a:pt x="445" y="4869"/>
                    <a:pt x="396" y="5070"/>
                    <a:pt x="398" y="5282"/>
                  </a:cubicBezTo>
                  <a:cubicBezTo>
                    <a:pt x="398" y="5290"/>
                    <a:pt x="399" y="5298"/>
                    <a:pt x="400" y="5306"/>
                  </a:cubicBezTo>
                  <a:lnTo>
                    <a:pt x="455" y="5648"/>
                  </a:lnTo>
                  <a:cubicBezTo>
                    <a:pt x="456" y="5655"/>
                    <a:pt x="458" y="5661"/>
                    <a:pt x="459" y="5668"/>
                  </a:cubicBezTo>
                  <a:cubicBezTo>
                    <a:pt x="536" y="5932"/>
                    <a:pt x="672" y="6147"/>
                    <a:pt x="766" y="6273"/>
                  </a:cubicBezTo>
                  <a:lnTo>
                    <a:pt x="48" y="6985"/>
                  </a:lnTo>
                  <a:cubicBezTo>
                    <a:pt x="18" y="7016"/>
                    <a:pt x="0" y="7057"/>
                    <a:pt x="0" y="7099"/>
                  </a:cubicBezTo>
                  <a:lnTo>
                    <a:pt x="0" y="10698"/>
                  </a:lnTo>
                  <a:cubicBezTo>
                    <a:pt x="0" y="10787"/>
                    <a:pt x="73" y="10860"/>
                    <a:pt x="162" y="10860"/>
                  </a:cubicBezTo>
                  <a:lnTo>
                    <a:pt x="7211" y="10860"/>
                  </a:lnTo>
                  <a:cubicBezTo>
                    <a:pt x="7301" y="10860"/>
                    <a:pt x="7374" y="10787"/>
                    <a:pt x="7374" y="10698"/>
                  </a:cubicBezTo>
                  <a:lnTo>
                    <a:pt x="7374" y="7099"/>
                  </a:lnTo>
                  <a:cubicBezTo>
                    <a:pt x="7374" y="7057"/>
                    <a:pt x="7356" y="7016"/>
                    <a:pt x="7326" y="6985"/>
                  </a:cubicBezTo>
                  <a:lnTo>
                    <a:pt x="6607" y="6273"/>
                  </a:lnTo>
                  <a:cubicBezTo>
                    <a:pt x="6701" y="6147"/>
                    <a:pt x="6837" y="5932"/>
                    <a:pt x="6914" y="5668"/>
                  </a:cubicBezTo>
                  <a:cubicBezTo>
                    <a:pt x="6916" y="5661"/>
                    <a:pt x="6917" y="5655"/>
                    <a:pt x="6919" y="5648"/>
                  </a:cubicBezTo>
                  <a:lnTo>
                    <a:pt x="6973" y="5306"/>
                  </a:lnTo>
                  <a:cubicBezTo>
                    <a:pt x="6975" y="5298"/>
                    <a:pt x="6975" y="5290"/>
                    <a:pt x="6976" y="5282"/>
                  </a:cubicBezTo>
                  <a:cubicBezTo>
                    <a:pt x="6977" y="5070"/>
                    <a:pt x="6928" y="4869"/>
                    <a:pt x="6827" y="4680"/>
                  </a:cubicBezTo>
                  <a:cubicBezTo>
                    <a:pt x="6433" y="3948"/>
                    <a:pt x="4321" y="2981"/>
                    <a:pt x="3848" y="2771"/>
                  </a:cubicBezTo>
                  <a:lnTo>
                    <a:pt x="3848" y="2493"/>
                  </a:lnTo>
                  <a:cubicBezTo>
                    <a:pt x="4370" y="2427"/>
                    <a:pt x="4799" y="2047"/>
                    <a:pt x="4919" y="1523"/>
                  </a:cubicBezTo>
                  <a:cubicBezTo>
                    <a:pt x="4935" y="1455"/>
                    <a:pt x="4906" y="1386"/>
                    <a:pt x="4849" y="1349"/>
                  </a:cubicBezTo>
                  <a:cubicBezTo>
                    <a:pt x="4822" y="1332"/>
                    <a:pt x="4792" y="1324"/>
                    <a:pt x="4762" y="1324"/>
                  </a:cubicBezTo>
                  <a:cubicBezTo>
                    <a:pt x="4726" y="1324"/>
                    <a:pt x="4691" y="1336"/>
                    <a:pt x="4661" y="1359"/>
                  </a:cubicBezTo>
                  <a:cubicBezTo>
                    <a:pt x="4521" y="1471"/>
                    <a:pt x="4354" y="1531"/>
                    <a:pt x="4175" y="1531"/>
                  </a:cubicBezTo>
                  <a:cubicBezTo>
                    <a:pt x="3744" y="1531"/>
                    <a:pt x="3394" y="1180"/>
                    <a:pt x="3394" y="750"/>
                  </a:cubicBezTo>
                  <a:cubicBezTo>
                    <a:pt x="3394" y="571"/>
                    <a:pt x="3453" y="402"/>
                    <a:pt x="3564" y="263"/>
                  </a:cubicBezTo>
                  <a:cubicBezTo>
                    <a:pt x="3607" y="209"/>
                    <a:pt x="3611" y="134"/>
                    <a:pt x="3575" y="76"/>
                  </a:cubicBezTo>
                  <a:cubicBezTo>
                    <a:pt x="3545" y="28"/>
                    <a:pt x="3493" y="0"/>
                    <a:pt x="3439" y="0"/>
                  </a:cubicBezTo>
                  <a:close/>
                </a:path>
              </a:pathLst>
            </a:custGeom>
            <a:solidFill>
              <a:schemeClr val="lt2"/>
            </a:solidFill>
            <a:ln>
              <a:noFill/>
            </a:ln>
          </p:spPr>
          <p:txBody>
            <a:bodyPr spcFirstLastPara="1" wrap="square" lIns="97325" tIns="97325" rIns="97325" bIns="97325" anchor="ctr" anchorCtr="0">
              <a:noAutofit/>
            </a:bodyPr>
            <a:lstStyle/>
            <a:p>
              <a:pPr marL="0" lvl="0" indent="0" algn="l" rtl="0">
                <a:spcBef>
                  <a:spcPts val="0"/>
                </a:spcBef>
                <a:spcAft>
                  <a:spcPts val="0"/>
                </a:spcAft>
                <a:buNone/>
              </a:pPr>
              <a:endParaRPr/>
            </a:p>
          </p:txBody>
        </p:sp>
      </p:grpSp>
      <p:grpSp>
        <p:nvGrpSpPr>
          <p:cNvPr id="357" name="Google Shape;357;p19"/>
          <p:cNvGrpSpPr/>
          <p:nvPr/>
        </p:nvGrpSpPr>
        <p:grpSpPr>
          <a:xfrm>
            <a:off x="888588" y="2658251"/>
            <a:ext cx="1652947" cy="1891031"/>
            <a:chOff x="2126336" y="2803591"/>
            <a:chExt cx="1552500" cy="1776116"/>
          </a:xfrm>
        </p:grpSpPr>
        <p:sp>
          <p:nvSpPr>
            <p:cNvPr id="358" name="Google Shape;358;p19"/>
            <p:cNvSpPr txBox="1"/>
            <p:nvPr/>
          </p:nvSpPr>
          <p:spPr>
            <a:xfrm>
              <a:off x="2241532" y="2803591"/>
              <a:ext cx="1337061" cy="305391"/>
            </a:xfrm>
            <a:prstGeom prst="rect">
              <a:avLst/>
            </a:prstGeom>
            <a:noFill/>
            <a:ln>
              <a:noFill/>
            </a:ln>
          </p:spPr>
          <p:txBody>
            <a:bodyPr spcFirstLastPara="1" wrap="square" lIns="97325" tIns="97325" rIns="97325" bIns="97325" anchor="ctr" anchorCtr="0">
              <a:noAutofit/>
            </a:bodyPr>
            <a:lstStyle/>
            <a:p>
              <a:pPr marL="0" lvl="0" indent="0" algn="ctr" rtl="0">
                <a:spcBef>
                  <a:spcPts val="0"/>
                </a:spcBef>
                <a:spcAft>
                  <a:spcPts val="0"/>
                </a:spcAft>
                <a:buNone/>
              </a:pPr>
              <a:r>
                <a:rPr lang="en" sz="1490" b="1" dirty="0">
                  <a:solidFill>
                    <a:schemeClr val="dk1"/>
                  </a:solidFill>
                  <a:latin typeface="Fira Sans Extra Condensed"/>
                  <a:ea typeface="Fira Sans Extra Condensed"/>
                  <a:cs typeface="Fira Sans Extra Condensed"/>
                  <a:sym typeface="Fira Sans Extra Condensed"/>
                </a:rPr>
                <a:t>Posmodernidad</a:t>
              </a:r>
              <a:endParaRPr sz="1490" b="1" dirty="0">
                <a:solidFill>
                  <a:schemeClr val="dk1"/>
                </a:solidFill>
                <a:latin typeface="Fira Sans Extra Condensed"/>
                <a:ea typeface="Fira Sans Extra Condensed"/>
                <a:cs typeface="Fira Sans Extra Condensed"/>
                <a:sym typeface="Fira Sans Extra Condensed"/>
              </a:endParaRPr>
            </a:p>
          </p:txBody>
        </p:sp>
        <p:sp>
          <p:nvSpPr>
            <p:cNvPr id="359" name="Google Shape;359;p19"/>
            <p:cNvSpPr txBox="1"/>
            <p:nvPr/>
          </p:nvSpPr>
          <p:spPr>
            <a:xfrm>
              <a:off x="2126336" y="3224907"/>
              <a:ext cx="1552500" cy="1354800"/>
            </a:xfrm>
            <a:prstGeom prst="rect">
              <a:avLst/>
            </a:prstGeom>
            <a:noFill/>
            <a:ln>
              <a:noFill/>
            </a:ln>
          </p:spPr>
          <p:txBody>
            <a:bodyPr spcFirstLastPara="1" wrap="square" lIns="97325" tIns="97325" rIns="97325" bIns="97325" anchor="ctr" anchorCtr="0">
              <a:noAutofit/>
            </a:bodyPr>
            <a:lstStyle/>
            <a:p>
              <a:pPr marL="0" lvl="0" indent="0" algn="ctr" rtl="0">
                <a:lnSpc>
                  <a:spcPct val="115000"/>
                </a:lnSpc>
                <a:spcBef>
                  <a:spcPts val="1278"/>
                </a:spcBef>
                <a:spcAft>
                  <a:spcPts val="1278"/>
                </a:spcAft>
                <a:buNone/>
              </a:pPr>
              <a:r>
                <a:rPr lang="en" sz="1100">
                  <a:solidFill>
                    <a:schemeClr val="lt1"/>
                  </a:solidFill>
                  <a:latin typeface="Roboto"/>
                  <a:ea typeface="Roboto"/>
                  <a:cs typeface="Roboto"/>
                  <a:sym typeface="Roboto"/>
                </a:rPr>
                <a:t>Fragmentación de las verdades absolutas y metarrelatos, generando una realidad plural y globalizada</a:t>
              </a:r>
              <a:endParaRPr sz="1100">
                <a:solidFill>
                  <a:schemeClr val="lt1"/>
                </a:solidFill>
                <a:latin typeface="Roboto"/>
                <a:ea typeface="Roboto"/>
                <a:cs typeface="Roboto"/>
                <a:sym typeface="Roboto"/>
              </a:endParaRPr>
            </a:p>
          </p:txBody>
        </p:sp>
        <p:cxnSp>
          <p:nvCxnSpPr>
            <p:cNvPr id="360" name="Google Shape;360;p19"/>
            <p:cNvCxnSpPr/>
            <p:nvPr/>
          </p:nvCxnSpPr>
          <p:spPr>
            <a:xfrm>
              <a:off x="2662254" y="3224911"/>
              <a:ext cx="480900" cy="0"/>
            </a:xfrm>
            <a:prstGeom prst="straightConnector1">
              <a:avLst/>
            </a:prstGeom>
            <a:noFill/>
            <a:ln w="20275" cap="flat" cmpd="sng">
              <a:solidFill>
                <a:srgbClr val="FFFFFF"/>
              </a:solidFill>
              <a:prstDash val="solid"/>
              <a:round/>
              <a:headEnd type="none" w="med" len="med"/>
              <a:tailEnd type="none" w="med" len="med"/>
            </a:ln>
          </p:spPr>
        </p:cxnSp>
      </p:grpSp>
      <p:grpSp>
        <p:nvGrpSpPr>
          <p:cNvPr id="361" name="Google Shape;361;p19"/>
          <p:cNvGrpSpPr/>
          <p:nvPr/>
        </p:nvGrpSpPr>
        <p:grpSpPr>
          <a:xfrm>
            <a:off x="4693703" y="1069272"/>
            <a:ext cx="1652947" cy="3568768"/>
            <a:chOff x="3795615" y="1311180"/>
            <a:chExt cx="1552500" cy="3351900"/>
          </a:xfrm>
        </p:grpSpPr>
        <p:sp>
          <p:nvSpPr>
            <p:cNvPr id="362" name="Google Shape;362;p19"/>
            <p:cNvSpPr/>
            <p:nvPr/>
          </p:nvSpPr>
          <p:spPr>
            <a:xfrm>
              <a:off x="3795615" y="1311180"/>
              <a:ext cx="1552500" cy="3351900"/>
            </a:xfrm>
            <a:prstGeom prst="round2SameRect">
              <a:avLst>
                <a:gd name="adj1" fmla="val 50000"/>
                <a:gd name="adj2" fmla="val 3376"/>
              </a:avLst>
            </a:prstGeom>
            <a:solidFill>
              <a:schemeClr val="accent3"/>
            </a:solidFill>
            <a:ln>
              <a:noFill/>
            </a:ln>
          </p:spPr>
          <p:txBody>
            <a:bodyPr spcFirstLastPara="1" wrap="square" lIns="97350" tIns="97350" rIns="97350" bIns="97350" anchor="ctr" anchorCtr="0">
              <a:noAutofit/>
            </a:bodyPr>
            <a:lstStyle/>
            <a:p>
              <a:pPr marL="0" lvl="0" indent="0" algn="l" rtl="0">
                <a:spcBef>
                  <a:spcPts val="0"/>
                </a:spcBef>
                <a:spcAft>
                  <a:spcPts val="0"/>
                </a:spcAft>
                <a:buNone/>
              </a:pPr>
              <a:endParaRPr/>
            </a:p>
          </p:txBody>
        </p:sp>
        <p:sp>
          <p:nvSpPr>
            <p:cNvPr id="363" name="Google Shape;363;p19"/>
            <p:cNvSpPr/>
            <p:nvPr/>
          </p:nvSpPr>
          <p:spPr>
            <a:xfrm>
              <a:off x="3941035" y="1418473"/>
              <a:ext cx="1261800" cy="1261800"/>
            </a:xfrm>
            <a:prstGeom prst="ellipse">
              <a:avLst/>
            </a:prstGeom>
            <a:solidFill>
              <a:schemeClr val="lt1"/>
            </a:solidFill>
            <a:ln>
              <a:noFill/>
            </a:ln>
          </p:spPr>
          <p:txBody>
            <a:bodyPr spcFirstLastPara="1" wrap="square" lIns="97350" tIns="97350" rIns="97350" bIns="97350" anchor="ctr" anchorCtr="0">
              <a:noAutofit/>
            </a:bodyPr>
            <a:lstStyle/>
            <a:p>
              <a:pPr marL="0" lvl="0" indent="0" algn="l" rtl="0">
                <a:spcBef>
                  <a:spcPts val="0"/>
                </a:spcBef>
                <a:spcAft>
                  <a:spcPts val="0"/>
                </a:spcAft>
                <a:buNone/>
              </a:pPr>
              <a:endParaRPr/>
            </a:p>
          </p:txBody>
        </p:sp>
      </p:grpSp>
      <p:grpSp>
        <p:nvGrpSpPr>
          <p:cNvPr id="364" name="Google Shape;364;p19"/>
          <p:cNvGrpSpPr/>
          <p:nvPr/>
        </p:nvGrpSpPr>
        <p:grpSpPr>
          <a:xfrm>
            <a:off x="5281701" y="1585207"/>
            <a:ext cx="477223" cy="540105"/>
            <a:chOff x="3495600" y="1131131"/>
            <a:chExt cx="218950" cy="247800"/>
          </a:xfrm>
        </p:grpSpPr>
        <p:sp>
          <p:nvSpPr>
            <p:cNvPr id="365" name="Google Shape;365;p19"/>
            <p:cNvSpPr/>
            <p:nvPr/>
          </p:nvSpPr>
          <p:spPr>
            <a:xfrm>
              <a:off x="3495600" y="1131131"/>
              <a:ext cx="218950" cy="247800"/>
            </a:xfrm>
            <a:custGeom>
              <a:avLst/>
              <a:gdLst/>
              <a:ahLst/>
              <a:cxnLst/>
              <a:rect l="l" t="t" r="r" b="b"/>
              <a:pathLst>
                <a:path w="8758" h="9912" extrusionOk="0">
                  <a:moveTo>
                    <a:pt x="1162" y="1097"/>
                  </a:moveTo>
                  <a:cubicBezTo>
                    <a:pt x="1540" y="1097"/>
                    <a:pt x="1848" y="1404"/>
                    <a:pt x="1848" y="1782"/>
                  </a:cubicBezTo>
                  <a:lnTo>
                    <a:pt x="1848" y="2270"/>
                  </a:lnTo>
                  <a:lnTo>
                    <a:pt x="476" y="2270"/>
                  </a:lnTo>
                  <a:lnTo>
                    <a:pt x="476" y="1782"/>
                  </a:lnTo>
                  <a:cubicBezTo>
                    <a:pt x="476" y="1404"/>
                    <a:pt x="784" y="1097"/>
                    <a:pt x="1162" y="1097"/>
                  </a:cubicBezTo>
                  <a:close/>
                  <a:moveTo>
                    <a:pt x="7596" y="1097"/>
                  </a:moveTo>
                  <a:cubicBezTo>
                    <a:pt x="7974" y="1097"/>
                    <a:pt x="8281" y="1404"/>
                    <a:pt x="8281" y="1782"/>
                  </a:cubicBezTo>
                  <a:lnTo>
                    <a:pt x="8281" y="2270"/>
                  </a:lnTo>
                  <a:lnTo>
                    <a:pt x="6910" y="2270"/>
                  </a:lnTo>
                  <a:lnTo>
                    <a:pt x="6910" y="1782"/>
                  </a:lnTo>
                  <a:cubicBezTo>
                    <a:pt x="6910" y="1404"/>
                    <a:pt x="7217" y="1097"/>
                    <a:pt x="7596" y="1097"/>
                  </a:cubicBezTo>
                  <a:close/>
                  <a:moveTo>
                    <a:pt x="4378" y="2228"/>
                  </a:moveTo>
                  <a:cubicBezTo>
                    <a:pt x="4521" y="2228"/>
                    <a:pt x="4637" y="2344"/>
                    <a:pt x="4637" y="2487"/>
                  </a:cubicBezTo>
                  <a:lnTo>
                    <a:pt x="4637" y="3191"/>
                  </a:lnTo>
                  <a:lnTo>
                    <a:pt x="4490" y="3064"/>
                  </a:lnTo>
                  <a:cubicBezTo>
                    <a:pt x="4458" y="3036"/>
                    <a:pt x="4418" y="3022"/>
                    <a:pt x="4379" y="3022"/>
                  </a:cubicBezTo>
                  <a:cubicBezTo>
                    <a:pt x="4339" y="3022"/>
                    <a:pt x="4299" y="3036"/>
                    <a:pt x="4267" y="3064"/>
                  </a:cubicBezTo>
                  <a:lnTo>
                    <a:pt x="4121" y="3191"/>
                  </a:lnTo>
                  <a:lnTo>
                    <a:pt x="4121" y="2487"/>
                  </a:lnTo>
                  <a:cubicBezTo>
                    <a:pt x="4121" y="2344"/>
                    <a:pt x="4236" y="2228"/>
                    <a:pt x="4378" y="2228"/>
                  </a:cubicBezTo>
                  <a:close/>
                  <a:moveTo>
                    <a:pt x="4378" y="6876"/>
                  </a:moveTo>
                  <a:cubicBezTo>
                    <a:pt x="4762" y="6876"/>
                    <a:pt x="5082" y="7147"/>
                    <a:pt x="5161" y="7506"/>
                  </a:cubicBezTo>
                  <a:lnTo>
                    <a:pt x="3597" y="7506"/>
                  </a:lnTo>
                  <a:cubicBezTo>
                    <a:pt x="3675" y="7147"/>
                    <a:pt x="3996" y="6876"/>
                    <a:pt x="4378" y="6876"/>
                  </a:cubicBezTo>
                  <a:close/>
                  <a:moveTo>
                    <a:pt x="8281" y="2611"/>
                  </a:moveTo>
                  <a:lnTo>
                    <a:pt x="8281" y="9571"/>
                  </a:lnTo>
                  <a:lnTo>
                    <a:pt x="6910" y="9571"/>
                  </a:lnTo>
                  <a:lnTo>
                    <a:pt x="6910" y="8775"/>
                  </a:lnTo>
                  <a:cubicBezTo>
                    <a:pt x="6910" y="8681"/>
                    <a:pt x="6834" y="8605"/>
                    <a:pt x="6739" y="8605"/>
                  </a:cubicBezTo>
                  <a:cubicBezTo>
                    <a:pt x="6645" y="8605"/>
                    <a:pt x="6569" y="8681"/>
                    <a:pt x="6569" y="8775"/>
                  </a:cubicBezTo>
                  <a:lnTo>
                    <a:pt x="6569" y="9571"/>
                  </a:lnTo>
                  <a:lnTo>
                    <a:pt x="5519" y="9571"/>
                  </a:lnTo>
                  <a:lnTo>
                    <a:pt x="5519" y="7677"/>
                  </a:lnTo>
                  <a:cubicBezTo>
                    <a:pt x="5519" y="7048"/>
                    <a:pt x="5008" y="6536"/>
                    <a:pt x="4378" y="6536"/>
                  </a:cubicBezTo>
                  <a:cubicBezTo>
                    <a:pt x="3750" y="6536"/>
                    <a:pt x="3238" y="7048"/>
                    <a:pt x="3238" y="7677"/>
                  </a:cubicBezTo>
                  <a:lnTo>
                    <a:pt x="3238" y="9571"/>
                  </a:lnTo>
                  <a:lnTo>
                    <a:pt x="2188" y="9571"/>
                  </a:lnTo>
                  <a:lnTo>
                    <a:pt x="2188" y="7052"/>
                  </a:lnTo>
                  <a:cubicBezTo>
                    <a:pt x="2188" y="6958"/>
                    <a:pt x="2112" y="6882"/>
                    <a:pt x="2018" y="6882"/>
                  </a:cubicBezTo>
                  <a:cubicBezTo>
                    <a:pt x="1924" y="6882"/>
                    <a:pt x="1848" y="6958"/>
                    <a:pt x="1848" y="7052"/>
                  </a:cubicBezTo>
                  <a:lnTo>
                    <a:pt x="1848" y="9571"/>
                  </a:lnTo>
                  <a:lnTo>
                    <a:pt x="476" y="9571"/>
                  </a:lnTo>
                  <a:lnTo>
                    <a:pt x="476" y="2611"/>
                  </a:lnTo>
                  <a:lnTo>
                    <a:pt x="1848" y="2611"/>
                  </a:lnTo>
                  <a:lnTo>
                    <a:pt x="1848" y="6414"/>
                  </a:lnTo>
                  <a:cubicBezTo>
                    <a:pt x="1848" y="6508"/>
                    <a:pt x="1924" y="6584"/>
                    <a:pt x="2018" y="6584"/>
                  </a:cubicBezTo>
                  <a:cubicBezTo>
                    <a:pt x="2112" y="6584"/>
                    <a:pt x="2188" y="6508"/>
                    <a:pt x="2188" y="6414"/>
                  </a:cubicBezTo>
                  <a:lnTo>
                    <a:pt x="2188" y="5327"/>
                  </a:lnTo>
                  <a:lnTo>
                    <a:pt x="4378" y="3418"/>
                  </a:lnTo>
                  <a:lnTo>
                    <a:pt x="6569" y="5327"/>
                  </a:lnTo>
                  <a:lnTo>
                    <a:pt x="6569" y="8137"/>
                  </a:lnTo>
                  <a:cubicBezTo>
                    <a:pt x="6569" y="8231"/>
                    <a:pt x="6645" y="8307"/>
                    <a:pt x="6739" y="8307"/>
                  </a:cubicBezTo>
                  <a:cubicBezTo>
                    <a:pt x="6834" y="8307"/>
                    <a:pt x="6910" y="8231"/>
                    <a:pt x="6910" y="8137"/>
                  </a:cubicBezTo>
                  <a:lnTo>
                    <a:pt x="6910" y="2611"/>
                  </a:lnTo>
                  <a:close/>
                  <a:moveTo>
                    <a:pt x="1162" y="1"/>
                  </a:moveTo>
                  <a:cubicBezTo>
                    <a:pt x="1068" y="1"/>
                    <a:pt x="991" y="77"/>
                    <a:pt x="991" y="171"/>
                  </a:cubicBezTo>
                  <a:lnTo>
                    <a:pt x="991" y="770"/>
                  </a:lnTo>
                  <a:cubicBezTo>
                    <a:pt x="507" y="852"/>
                    <a:pt x="136" y="1275"/>
                    <a:pt x="136" y="1782"/>
                  </a:cubicBezTo>
                  <a:lnTo>
                    <a:pt x="136" y="2274"/>
                  </a:lnTo>
                  <a:cubicBezTo>
                    <a:pt x="58" y="2290"/>
                    <a:pt x="0" y="2358"/>
                    <a:pt x="0" y="2441"/>
                  </a:cubicBezTo>
                  <a:cubicBezTo>
                    <a:pt x="0" y="2523"/>
                    <a:pt x="58" y="2591"/>
                    <a:pt x="136" y="2607"/>
                  </a:cubicBezTo>
                  <a:lnTo>
                    <a:pt x="136" y="9741"/>
                  </a:lnTo>
                  <a:cubicBezTo>
                    <a:pt x="136" y="9834"/>
                    <a:pt x="212" y="9910"/>
                    <a:pt x="306" y="9910"/>
                  </a:cubicBezTo>
                  <a:lnTo>
                    <a:pt x="3400" y="9910"/>
                  </a:lnTo>
                  <a:cubicBezTo>
                    <a:pt x="3403" y="9911"/>
                    <a:pt x="3406" y="9911"/>
                    <a:pt x="3408" y="9911"/>
                  </a:cubicBezTo>
                  <a:cubicBezTo>
                    <a:pt x="3503" y="9911"/>
                    <a:pt x="3579" y="9834"/>
                    <a:pt x="3579" y="9741"/>
                  </a:cubicBezTo>
                  <a:lnTo>
                    <a:pt x="3579" y="7847"/>
                  </a:lnTo>
                  <a:lnTo>
                    <a:pt x="5179" y="7847"/>
                  </a:lnTo>
                  <a:lnTo>
                    <a:pt x="5179" y="9741"/>
                  </a:lnTo>
                  <a:cubicBezTo>
                    <a:pt x="5179" y="9834"/>
                    <a:pt x="5255" y="9911"/>
                    <a:pt x="5349" y="9911"/>
                  </a:cubicBezTo>
                  <a:lnTo>
                    <a:pt x="6739" y="9911"/>
                  </a:lnTo>
                  <a:cubicBezTo>
                    <a:pt x="6740" y="9911"/>
                    <a:pt x="6742" y="9910"/>
                    <a:pt x="6743" y="9910"/>
                  </a:cubicBezTo>
                  <a:lnTo>
                    <a:pt x="8451" y="9910"/>
                  </a:lnTo>
                  <a:cubicBezTo>
                    <a:pt x="8546" y="9910"/>
                    <a:pt x="8622" y="9834"/>
                    <a:pt x="8622" y="9741"/>
                  </a:cubicBezTo>
                  <a:lnTo>
                    <a:pt x="8622" y="2607"/>
                  </a:lnTo>
                  <a:cubicBezTo>
                    <a:pt x="8699" y="2591"/>
                    <a:pt x="8757" y="2523"/>
                    <a:pt x="8757" y="2441"/>
                  </a:cubicBezTo>
                  <a:cubicBezTo>
                    <a:pt x="8757" y="2358"/>
                    <a:pt x="8699" y="2290"/>
                    <a:pt x="8622" y="2274"/>
                  </a:cubicBezTo>
                  <a:lnTo>
                    <a:pt x="8622" y="1782"/>
                  </a:lnTo>
                  <a:cubicBezTo>
                    <a:pt x="8622" y="1275"/>
                    <a:pt x="8251" y="852"/>
                    <a:pt x="7765" y="771"/>
                  </a:cubicBezTo>
                  <a:lnTo>
                    <a:pt x="7765" y="171"/>
                  </a:lnTo>
                  <a:cubicBezTo>
                    <a:pt x="7765" y="77"/>
                    <a:pt x="7689" y="1"/>
                    <a:pt x="7596" y="1"/>
                  </a:cubicBezTo>
                  <a:cubicBezTo>
                    <a:pt x="7501" y="1"/>
                    <a:pt x="7426" y="77"/>
                    <a:pt x="7426" y="171"/>
                  </a:cubicBezTo>
                  <a:lnTo>
                    <a:pt x="7426" y="770"/>
                  </a:lnTo>
                  <a:cubicBezTo>
                    <a:pt x="6940" y="852"/>
                    <a:pt x="6569" y="1275"/>
                    <a:pt x="6569" y="1782"/>
                  </a:cubicBezTo>
                  <a:lnTo>
                    <a:pt x="6569" y="2274"/>
                  </a:lnTo>
                  <a:cubicBezTo>
                    <a:pt x="6492" y="2290"/>
                    <a:pt x="6434" y="2358"/>
                    <a:pt x="6434" y="2441"/>
                  </a:cubicBezTo>
                  <a:cubicBezTo>
                    <a:pt x="6434" y="2523"/>
                    <a:pt x="6492" y="2591"/>
                    <a:pt x="6569" y="2607"/>
                  </a:cubicBezTo>
                  <a:lnTo>
                    <a:pt x="6569" y="4876"/>
                  </a:lnTo>
                  <a:lnTo>
                    <a:pt x="4976" y="3487"/>
                  </a:lnTo>
                  <a:lnTo>
                    <a:pt x="4976" y="2487"/>
                  </a:lnTo>
                  <a:cubicBezTo>
                    <a:pt x="4976" y="2216"/>
                    <a:pt x="4796" y="1986"/>
                    <a:pt x="4549" y="1913"/>
                  </a:cubicBezTo>
                  <a:lnTo>
                    <a:pt x="4549" y="1298"/>
                  </a:lnTo>
                  <a:cubicBezTo>
                    <a:pt x="4549" y="1204"/>
                    <a:pt x="4473" y="1128"/>
                    <a:pt x="4378" y="1128"/>
                  </a:cubicBezTo>
                  <a:cubicBezTo>
                    <a:pt x="4285" y="1128"/>
                    <a:pt x="4208" y="1204"/>
                    <a:pt x="4208" y="1298"/>
                  </a:cubicBezTo>
                  <a:lnTo>
                    <a:pt x="4208" y="1913"/>
                  </a:lnTo>
                  <a:cubicBezTo>
                    <a:pt x="3961" y="1986"/>
                    <a:pt x="3780" y="2216"/>
                    <a:pt x="3780" y="2487"/>
                  </a:cubicBezTo>
                  <a:lnTo>
                    <a:pt x="3780" y="3487"/>
                  </a:lnTo>
                  <a:lnTo>
                    <a:pt x="2188" y="4876"/>
                  </a:lnTo>
                  <a:lnTo>
                    <a:pt x="2188" y="2607"/>
                  </a:lnTo>
                  <a:cubicBezTo>
                    <a:pt x="2265" y="2591"/>
                    <a:pt x="2324" y="2523"/>
                    <a:pt x="2324" y="2441"/>
                  </a:cubicBezTo>
                  <a:cubicBezTo>
                    <a:pt x="2324" y="2358"/>
                    <a:pt x="2265" y="2290"/>
                    <a:pt x="2188" y="2274"/>
                  </a:cubicBezTo>
                  <a:lnTo>
                    <a:pt x="2188" y="1782"/>
                  </a:lnTo>
                  <a:cubicBezTo>
                    <a:pt x="2188" y="1275"/>
                    <a:pt x="1817" y="852"/>
                    <a:pt x="1332" y="771"/>
                  </a:cubicBezTo>
                  <a:lnTo>
                    <a:pt x="1332" y="171"/>
                  </a:lnTo>
                  <a:cubicBezTo>
                    <a:pt x="1332" y="77"/>
                    <a:pt x="1256" y="1"/>
                    <a:pt x="1162" y="1"/>
                  </a:cubicBezTo>
                  <a:close/>
                </a:path>
              </a:pathLst>
            </a:custGeom>
            <a:solidFill>
              <a:schemeClr val="accent3"/>
            </a:solidFill>
            <a:ln>
              <a:noFill/>
            </a:ln>
          </p:spPr>
          <p:txBody>
            <a:bodyPr spcFirstLastPara="1" wrap="square" lIns="97350" tIns="97350" rIns="97350" bIns="97350" anchor="ctr" anchorCtr="0">
              <a:noAutofit/>
            </a:bodyPr>
            <a:lstStyle/>
            <a:p>
              <a:pPr marL="0" lvl="0" indent="0" algn="l" rtl="0">
                <a:spcBef>
                  <a:spcPts val="0"/>
                </a:spcBef>
                <a:spcAft>
                  <a:spcPts val="0"/>
                </a:spcAft>
                <a:buNone/>
              </a:pPr>
              <a:endParaRPr/>
            </a:p>
          </p:txBody>
        </p:sp>
        <p:sp>
          <p:nvSpPr>
            <p:cNvPr id="366" name="Google Shape;366;p19"/>
            <p:cNvSpPr/>
            <p:nvPr/>
          </p:nvSpPr>
          <p:spPr>
            <a:xfrm>
              <a:off x="3681225" y="1230581"/>
              <a:ext cx="8525" cy="48900"/>
            </a:xfrm>
            <a:custGeom>
              <a:avLst/>
              <a:gdLst/>
              <a:ahLst/>
              <a:cxnLst/>
              <a:rect l="l" t="t" r="r" b="b"/>
              <a:pathLst>
                <a:path w="341" h="1956" extrusionOk="0">
                  <a:moveTo>
                    <a:pt x="170" y="0"/>
                  </a:moveTo>
                  <a:cubicBezTo>
                    <a:pt x="76" y="0"/>
                    <a:pt x="1" y="76"/>
                    <a:pt x="1" y="170"/>
                  </a:cubicBezTo>
                  <a:lnTo>
                    <a:pt x="1" y="1785"/>
                  </a:lnTo>
                  <a:cubicBezTo>
                    <a:pt x="1" y="1879"/>
                    <a:pt x="76" y="1955"/>
                    <a:pt x="170" y="1955"/>
                  </a:cubicBezTo>
                  <a:cubicBezTo>
                    <a:pt x="264" y="1955"/>
                    <a:pt x="340" y="1879"/>
                    <a:pt x="340" y="1785"/>
                  </a:cubicBezTo>
                  <a:lnTo>
                    <a:pt x="340" y="170"/>
                  </a:lnTo>
                  <a:cubicBezTo>
                    <a:pt x="340" y="76"/>
                    <a:pt x="264" y="0"/>
                    <a:pt x="170" y="0"/>
                  </a:cubicBezTo>
                  <a:close/>
                </a:path>
              </a:pathLst>
            </a:custGeom>
            <a:solidFill>
              <a:schemeClr val="accent3"/>
            </a:solidFill>
            <a:ln>
              <a:noFill/>
            </a:ln>
          </p:spPr>
          <p:txBody>
            <a:bodyPr spcFirstLastPara="1" wrap="square" lIns="97350" tIns="97350" rIns="97350" bIns="97350" anchor="ctr" anchorCtr="0">
              <a:noAutofit/>
            </a:bodyPr>
            <a:lstStyle/>
            <a:p>
              <a:pPr marL="0" lvl="0" indent="0" algn="l" rtl="0">
                <a:spcBef>
                  <a:spcPts val="0"/>
                </a:spcBef>
                <a:spcAft>
                  <a:spcPts val="0"/>
                </a:spcAft>
                <a:buNone/>
              </a:pPr>
              <a:endParaRPr/>
            </a:p>
          </p:txBody>
        </p:sp>
        <p:sp>
          <p:nvSpPr>
            <p:cNvPr id="367" name="Google Shape;367;p19"/>
            <p:cNvSpPr/>
            <p:nvPr/>
          </p:nvSpPr>
          <p:spPr>
            <a:xfrm>
              <a:off x="3520375" y="1230581"/>
              <a:ext cx="8525" cy="48900"/>
            </a:xfrm>
            <a:custGeom>
              <a:avLst/>
              <a:gdLst/>
              <a:ahLst/>
              <a:cxnLst/>
              <a:rect l="l" t="t" r="r" b="b"/>
              <a:pathLst>
                <a:path w="341" h="1956" extrusionOk="0">
                  <a:moveTo>
                    <a:pt x="171" y="0"/>
                  </a:moveTo>
                  <a:cubicBezTo>
                    <a:pt x="77" y="0"/>
                    <a:pt x="0" y="76"/>
                    <a:pt x="0" y="170"/>
                  </a:cubicBezTo>
                  <a:lnTo>
                    <a:pt x="0" y="1785"/>
                  </a:lnTo>
                  <a:cubicBezTo>
                    <a:pt x="0" y="1879"/>
                    <a:pt x="77" y="1955"/>
                    <a:pt x="171" y="1955"/>
                  </a:cubicBezTo>
                  <a:cubicBezTo>
                    <a:pt x="265" y="1955"/>
                    <a:pt x="341" y="1879"/>
                    <a:pt x="341" y="1785"/>
                  </a:cubicBezTo>
                  <a:lnTo>
                    <a:pt x="341" y="170"/>
                  </a:lnTo>
                  <a:cubicBezTo>
                    <a:pt x="341" y="76"/>
                    <a:pt x="265" y="0"/>
                    <a:pt x="171" y="0"/>
                  </a:cubicBezTo>
                  <a:close/>
                </a:path>
              </a:pathLst>
            </a:custGeom>
            <a:solidFill>
              <a:schemeClr val="accent3"/>
            </a:solidFill>
            <a:ln>
              <a:noFill/>
            </a:ln>
          </p:spPr>
          <p:txBody>
            <a:bodyPr spcFirstLastPara="1" wrap="square" lIns="97350" tIns="97350" rIns="97350" bIns="97350" anchor="ctr" anchorCtr="0">
              <a:noAutofit/>
            </a:bodyPr>
            <a:lstStyle/>
            <a:p>
              <a:pPr marL="0" lvl="0" indent="0" algn="l" rtl="0">
                <a:spcBef>
                  <a:spcPts val="0"/>
                </a:spcBef>
                <a:spcAft>
                  <a:spcPts val="0"/>
                </a:spcAft>
                <a:buNone/>
              </a:pPr>
              <a:endParaRPr/>
            </a:p>
          </p:txBody>
        </p:sp>
      </p:grpSp>
      <p:grpSp>
        <p:nvGrpSpPr>
          <p:cNvPr id="368" name="Google Shape;368;p19"/>
          <p:cNvGrpSpPr/>
          <p:nvPr/>
        </p:nvGrpSpPr>
        <p:grpSpPr>
          <a:xfrm>
            <a:off x="4693713" y="2658242"/>
            <a:ext cx="1652947" cy="1979796"/>
            <a:chOff x="3795623" y="2803591"/>
            <a:chExt cx="1552500" cy="1859487"/>
          </a:xfrm>
        </p:grpSpPr>
        <p:sp>
          <p:nvSpPr>
            <p:cNvPr id="369" name="Google Shape;369;p19"/>
            <p:cNvSpPr txBox="1"/>
            <p:nvPr/>
          </p:nvSpPr>
          <p:spPr>
            <a:xfrm>
              <a:off x="3941035" y="2803591"/>
              <a:ext cx="1261800" cy="305400"/>
            </a:xfrm>
            <a:prstGeom prst="rect">
              <a:avLst/>
            </a:prstGeom>
            <a:noFill/>
            <a:ln>
              <a:noFill/>
            </a:ln>
          </p:spPr>
          <p:txBody>
            <a:bodyPr spcFirstLastPara="1" wrap="square" lIns="97350" tIns="97350" rIns="97350" bIns="97350" anchor="ctr" anchorCtr="0">
              <a:noAutofit/>
            </a:bodyPr>
            <a:lstStyle/>
            <a:p>
              <a:pPr marL="0" lvl="0" indent="0" algn="ctr" rtl="0">
                <a:spcBef>
                  <a:spcPts val="0"/>
                </a:spcBef>
                <a:spcAft>
                  <a:spcPts val="0"/>
                </a:spcAft>
                <a:buNone/>
              </a:pPr>
              <a:r>
                <a:rPr lang="en" sz="1703" b="1">
                  <a:solidFill>
                    <a:schemeClr val="dk1"/>
                  </a:solidFill>
                  <a:latin typeface="Fira Sans Extra Condensed"/>
                  <a:ea typeface="Fira Sans Extra Condensed"/>
                  <a:cs typeface="Fira Sans Extra Condensed"/>
                  <a:sym typeface="Fira Sans Extra Condensed"/>
                </a:rPr>
                <a:t>Instituciones</a:t>
              </a:r>
              <a:endParaRPr sz="1703" b="1">
                <a:solidFill>
                  <a:schemeClr val="dk1"/>
                </a:solidFill>
                <a:latin typeface="Fira Sans Extra Condensed"/>
                <a:ea typeface="Fira Sans Extra Condensed"/>
                <a:cs typeface="Fira Sans Extra Condensed"/>
                <a:sym typeface="Fira Sans Extra Condensed"/>
              </a:endParaRPr>
            </a:p>
          </p:txBody>
        </p:sp>
        <p:sp>
          <p:nvSpPr>
            <p:cNvPr id="370" name="Google Shape;370;p19"/>
            <p:cNvSpPr txBox="1"/>
            <p:nvPr/>
          </p:nvSpPr>
          <p:spPr>
            <a:xfrm>
              <a:off x="3795623" y="3424079"/>
              <a:ext cx="1552500" cy="1239000"/>
            </a:xfrm>
            <a:prstGeom prst="rect">
              <a:avLst/>
            </a:prstGeom>
            <a:noFill/>
            <a:ln>
              <a:noFill/>
            </a:ln>
          </p:spPr>
          <p:txBody>
            <a:bodyPr spcFirstLastPara="1" wrap="square" lIns="97350" tIns="97350" rIns="97350" bIns="97350" anchor="ctr" anchorCtr="0">
              <a:noAutofit/>
            </a:bodyPr>
            <a:lstStyle/>
            <a:p>
              <a:pPr marL="0" lvl="0" indent="0" algn="ctr" rtl="0">
                <a:lnSpc>
                  <a:spcPct val="115000"/>
                </a:lnSpc>
                <a:spcBef>
                  <a:spcPts val="1200"/>
                </a:spcBef>
                <a:spcAft>
                  <a:spcPts val="0"/>
                </a:spcAft>
                <a:buNone/>
              </a:pPr>
              <a:r>
                <a:rPr lang="en" sz="1100">
                  <a:solidFill>
                    <a:schemeClr val="lt1"/>
                  </a:solidFill>
                  <a:latin typeface="Roboto"/>
                  <a:ea typeface="Roboto"/>
                  <a:cs typeface="Roboto"/>
                  <a:sym typeface="Roboto"/>
                </a:rPr>
                <a:t>Las instituciones que proporcionaban orientación y sentido se fragmentan para funcionar de manera instrumental</a:t>
              </a:r>
              <a:r>
                <a:rPr lang="en" sz="1100">
                  <a:solidFill>
                    <a:schemeClr val="dk1"/>
                  </a:solidFill>
                  <a:latin typeface="Roboto"/>
                  <a:ea typeface="Roboto"/>
                  <a:cs typeface="Roboto"/>
                  <a:sym typeface="Roboto"/>
                </a:rPr>
                <a:t> </a:t>
              </a:r>
              <a:endParaRPr sz="1100">
                <a:solidFill>
                  <a:schemeClr val="dk1"/>
                </a:solidFill>
                <a:latin typeface="Roboto"/>
                <a:ea typeface="Roboto"/>
                <a:cs typeface="Roboto"/>
                <a:sym typeface="Roboto"/>
              </a:endParaRPr>
            </a:p>
            <a:p>
              <a:pPr marL="0" lvl="0" indent="0" algn="l" rtl="0">
                <a:lnSpc>
                  <a:spcPct val="115000"/>
                </a:lnSpc>
                <a:spcBef>
                  <a:spcPts val="1200"/>
                </a:spcBef>
                <a:spcAft>
                  <a:spcPts val="1200"/>
                </a:spcAft>
                <a:buNone/>
              </a:pPr>
              <a:endParaRPr sz="200">
                <a:latin typeface="Roboto"/>
                <a:ea typeface="Roboto"/>
                <a:cs typeface="Roboto"/>
                <a:sym typeface="Roboto"/>
              </a:endParaRPr>
            </a:p>
          </p:txBody>
        </p:sp>
        <p:cxnSp>
          <p:nvCxnSpPr>
            <p:cNvPr id="371" name="Google Shape;371;p19"/>
            <p:cNvCxnSpPr/>
            <p:nvPr/>
          </p:nvCxnSpPr>
          <p:spPr>
            <a:xfrm>
              <a:off x="4331542" y="3224911"/>
              <a:ext cx="480900" cy="0"/>
            </a:xfrm>
            <a:prstGeom prst="straightConnector1">
              <a:avLst/>
            </a:prstGeom>
            <a:noFill/>
            <a:ln w="20275" cap="flat" cmpd="sng">
              <a:solidFill>
                <a:srgbClr val="FFFFFF"/>
              </a:solidFill>
              <a:prstDash val="solid"/>
              <a:round/>
              <a:headEnd type="none" w="med" len="med"/>
              <a:tailEnd type="none" w="med" len="med"/>
            </a:ln>
          </p:spPr>
        </p:cxnSp>
      </p:grpSp>
      <p:grpSp>
        <p:nvGrpSpPr>
          <p:cNvPr id="372" name="Google Shape;372;p19"/>
          <p:cNvGrpSpPr/>
          <p:nvPr/>
        </p:nvGrpSpPr>
        <p:grpSpPr>
          <a:xfrm>
            <a:off x="2791152" y="1069272"/>
            <a:ext cx="1652947" cy="3568768"/>
            <a:chOff x="5464903" y="1311180"/>
            <a:chExt cx="1552500" cy="3351900"/>
          </a:xfrm>
        </p:grpSpPr>
        <p:sp>
          <p:nvSpPr>
            <p:cNvPr id="373" name="Google Shape;373;p19"/>
            <p:cNvSpPr/>
            <p:nvPr/>
          </p:nvSpPr>
          <p:spPr>
            <a:xfrm>
              <a:off x="5464903" y="1311180"/>
              <a:ext cx="1552500" cy="3351900"/>
            </a:xfrm>
            <a:prstGeom prst="round2SameRect">
              <a:avLst>
                <a:gd name="adj1" fmla="val 50000"/>
                <a:gd name="adj2" fmla="val 3376"/>
              </a:avLst>
            </a:prstGeom>
            <a:solidFill>
              <a:schemeClr val="accent5"/>
            </a:solidFill>
            <a:ln>
              <a:noFill/>
            </a:ln>
          </p:spPr>
          <p:txBody>
            <a:bodyPr spcFirstLastPara="1" wrap="square" lIns="97350" tIns="97350" rIns="97350" bIns="97350" anchor="ctr" anchorCtr="0">
              <a:noAutofit/>
            </a:bodyPr>
            <a:lstStyle/>
            <a:p>
              <a:pPr marL="0" lvl="0" indent="0" algn="l" rtl="0">
                <a:spcBef>
                  <a:spcPts val="0"/>
                </a:spcBef>
                <a:spcAft>
                  <a:spcPts val="0"/>
                </a:spcAft>
                <a:buNone/>
              </a:pPr>
              <a:endParaRPr/>
            </a:p>
          </p:txBody>
        </p:sp>
        <p:sp>
          <p:nvSpPr>
            <p:cNvPr id="374" name="Google Shape;374;p19"/>
            <p:cNvSpPr/>
            <p:nvPr/>
          </p:nvSpPr>
          <p:spPr>
            <a:xfrm>
              <a:off x="5610323" y="1418473"/>
              <a:ext cx="1261800" cy="1261800"/>
            </a:xfrm>
            <a:prstGeom prst="ellipse">
              <a:avLst/>
            </a:prstGeom>
            <a:solidFill>
              <a:schemeClr val="lt1"/>
            </a:solidFill>
            <a:ln>
              <a:noFill/>
            </a:ln>
          </p:spPr>
          <p:txBody>
            <a:bodyPr spcFirstLastPara="1" wrap="square" lIns="97350" tIns="97350" rIns="97350" bIns="97350" anchor="ctr" anchorCtr="0">
              <a:noAutofit/>
            </a:bodyPr>
            <a:lstStyle/>
            <a:p>
              <a:pPr marL="0" lvl="0" indent="0" algn="l" rtl="0">
                <a:spcBef>
                  <a:spcPts val="0"/>
                </a:spcBef>
                <a:spcAft>
                  <a:spcPts val="0"/>
                </a:spcAft>
                <a:buNone/>
              </a:pPr>
              <a:endParaRPr/>
            </a:p>
          </p:txBody>
        </p:sp>
      </p:grpSp>
      <p:sp>
        <p:nvSpPr>
          <p:cNvPr id="375" name="Google Shape;375;p19"/>
          <p:cNvSpPr/>
          <p:nvPr/>
        </p:nvSpPr>
        <p:spPr>
          <a:xfrm>
            <a:off x="3320979" y="1558564"/>
            <a:ext cx="593342" cy="593342"/>
          </a:xfrm>
          <a:custGeom>
            <a:avLst/>
            <a:gdLst/>
            <a:ahLst/>
            <a:cxnLst/>
            <a:rect l="l" t="t" r="r" b="b"/>
            <a:pathLst>
              <a:path w="10889" h="10889" extrusionOk="0">
                <a:moveTo>
                  <a:pt x="4328" y="1277"/>
                </a:moveTo>
                <a:lnTo>
                  <a:pt x="4328" y="2234"/>
                </a:lnTo>
                <a:lnTo>
                  <a:pt x="3509" y="2234"/>
                </a:lnTo>
                <a:lnTo>
                  <a:pt x="3509" y="1755"/>
                </a:lnTo>
                <a:cubicBezTo>
                  <a:pt x="3509" y="1667"/>
                  <a:pt x="3438" y="1596"/>
                  <a:pt x="3350" y="1596"/>
                </a:cubicBezTo>
                <a:cubicBezTo>
                  <a:pt x="3261" y="1596"/>
                  <a:pt x="3191" y="1667"/>
                  <a:pt x="3191" y="1755"/>
                </a:cubicBezTo>
                <a:lnTo>
                  <a:pt x="3191" y="2234"/>
                </a:lnTo>
                <a:lnTo>
                  <a:pt x="2871" y="2234"/>
                </a:lnTo>
                <a:lnTo>
                  <a:pt x="2871" y="1277"/>
                </a:lnTo>
                <a:close/>
                <a:moveTo>
                  <a:pt x="5604" y="1914"/>
                </a:moveTo>
                <a:lnTo>
                  <a:pt x="5604" y="2234"/>
                </a:lnTo>
                <a:lnTo>
                  <a:pt x="5285" y="2234"/>
                </a:lnTo>
                <a:lnTo>
                  <a:pt x="5285" y="1914"/>
                </a:lnTo>
                <a:close/>
                <a:moveTo>
                  <a:pt x="5444" y="320"/>
                </a:moveTo>
                <a:cubicBezTo>
                  <a:pt x="5884" y="320"/>
                  <a:pt x="6242" y="678"/>
                  <a:pt x="6242" y="1117"/>
                </a:cubicBezTo>
                <a:lnTo>
                  <a:pt x="6242" y="2234"/>
                </a:lnTo>
                <a:lnTo>
                  <a:pt x="5923" y="2234"/>
                </a:lnTo>
                <a:lnTo>
                  <a:pt x="5923" y="1755"/>
                </a:lnTo>
                <a:cubicBezTo>
                  <a:pt x="5923" y="1667"/>
                  <a:pt x="5852" y="1596"/>
                  <a:pt x="5764" y="1596"/>
                </a:cubicBezTo>
                <a:lnTo>
                  <a:pt x="5126" y="1596"/>
                </a:lnTo>
                <a:cubicBezTo>
                  <a:pt x="5037" y="1596"/>
                  <a:pt x="4966" y="1667"/>
                  <a:pt x="4966" y="1755"/>
                </a:cubicBezTo>
                <a:lnTo>
                  <a:pt x="4966" y="2234"/>
                </a:lnTo>
                <a:lnTo>
                  <a:pt x="4647" y="2234"/>
                </a:lnTo>
                <a:lnTo>
                  <a:pt x="4647" y="1117"/>
                </a:lnTo>
                <a:cubicBezTo>
                  <a:pt x="4647" y="678"/>
                  <a:pt x="5005" y="320"/>
                  <a:pt x="5444" y="320"/>
                </a:cubicBezTo>
                <a:close/>
                <a:moveTo>
                  <a:pt x="8017" y="1277"/>
                </a:moveTo>
                <a:lnTo>
                  <a:pt x="8017" y="2234"/>
                </a:lnTo>
                <a:lnTo>
                  <a:pt x="7699" y="2234"/>
                </a:lnTo>
                <a:lnTo>
                  <a:pt x="7699" y="1755"/>
                </a:lnTo>
                <a:cubicBezTo>
                  <a:pt x="7699" y="1667"/>
                  <a:pt x="7627" y="1596"/>
                  <a:pt x="7539" y="1596"/>
                </a:cubicBezTo>
                <a:cubicBezTo>
                  <a:pt x="7451" y="1596"/>
                  <a:pt x="7380" y="1667"/>
                  <a:pt x="7380" y="1755"/>
                </a:cubicBezTo>
                <a:lnTo>
                  <a:pt x="7380" y="2234"/>
                </a:lnTo>
                <a:lnTo>
                  <a:pt x="6561" y="2234"/>
                </a:lnTo>
                <a:lnTo>
                  <a:pt x="6561" y="1277"/>
                </a:lnTo>
                <a:close/>
                <a:moveTo>
                  <a:pt x="4328" y="2553"/>
                </a:moveTo>
                <a:lnTo>
                  <a:pt x="4328" y="3509"/>
                </a:lnTo>
                <a:lnTo>
                  <a:pt x="4009" y="3509"/>
                </a:lnTo>
                <a:lnTo>
                  <a:pt x="4009" y="3031"/>
                </a:lnTo>
                <a:cubicBezTo>
                  <a:pt x="4009" y="2943"/>
                  <a:pt x="3938" y="2871"/>
                  <a:pt x="3850" y="2871"/>
                </a:cubicBezTo>
                <a:cubicBezTo>
                  <a:pt x="3762" y="2871"/>
                  <a:pt x="3690" y="2943"/>
                  <a:pt x="3690" y="3031"/>
                </a:cubicBezTo>
                <a:lnTo>
                  <a:pt x="3690" y="3509"/>
                </a:lnTo>
                <a:lnTo>
                  <a:pt x="2871" y="3509"/>
                </a:lnTo>
                <a:lnTo>
                  <a:pt x="2871" y="3031"/>
                </a:lnTo>
                <a:cubicBezTo>
                  <a:pt x="2871" y="2943"/>
                  <a:pt x="2800" y="2871"/>
                  <a:pt x="2712" y="2871"/>
                </a:cubicBezTo>
                <a:cubicBezTo>
                  <a:pt x="2624" y="2871"/>
                  <a:pt x="2552" y="2943"/>
                  <a:pt x="2552" y="3031"/>
                </a:cubicBezTo>
                <a:lnTo>
                  <a:pt x="2552" y="3509"/>
                </a:lnTo>
                <a:lnTo>
                  <a:pt x="2234" y="3509"/>
                </a:lnTo>
                <a:lnTo>
                  <a:pt x="2234" y="2553"/>
                </a:lnTo>
                <a:close/>
                <a:moveTo>
                  <a:pt x="5604" y="3191"/>
                </a:moveTo>
                <a:lnTo>
                  <a:pt x="5604" y="3509"/>
                </a:lnTo>
                <a:lnTo>
                  <a:pt x="5285" y="3509"/>
                </a:lnTo>
                <a:lnTo>
                  <a:pt x="5285" y="3191"/>
                </a:lnTo>
                <a:close/>
                <a:moveTo>
                  <a:pt x="6242" y="2553"/>
                </a:moveTo>
                <a:lnTo>
                  <a:pt x="6242" y="3509"/>
                </a:lnTo>
                <a:lnTo>
                  <a:pt x="5923" y="3509"/>
                </a:lnTo>
                <a:lnTo>
                  <a:pt x="5923" y="3031"/>
                </a:lnTo>
                <a:cubicBezTo>
                  <a:pt x="5923" y="2943"/>
                  <a:pt x="5852" y="2871"/>
                  <a:pt x="5764" y="2871"/>
                </a:cubicBezTo>
                <a:lnTo>
                  <a:pt x="5126" y="2871"/>
                </a:lnTo>
                <a:cubicBezTo>
                  <a:pt x="5037" y="2871"/>
                  <a:pt x="4966" y="2943"/>
                  <a:pt x="4966" y="3031"/>
                </a:cubicBezTo>
                <a:lnTo>
                  <a:pt x="4966" y="3509"/>
                </a:lnTo>
                <a:lnTo>
                  <a:pt x="4647" y="3509"/>
                </a:lnTo>
                <a:lnTo>
                  <a:pt x="4647" y="2553"/>
                </a:lnTo>
                <a:close/>
                <a:moveTo>
                  <a:pt x="8656" y="2553"/>
                </a:moveTo>
                <a:lnTo>
                  <a:pt x="8656" y="3509"/>
                </a:lnTo>
                <a:lnTo>
                  <a:pt x="8337" y="3509"/>
                </a:lnTo>
                <a:lnTo>
                  <a:pt x="8337" y="3031"/>
                </a:lnTo>
                <a:cubicBezTo>
                  <a:pt x="8337" y="2943"/>
                  <a:pt x="8265" y="2871"/>
                  <a:pt x="8177" y="2871"/>
                </a:cubicBezTo>
                <a:cubicBezTo>
                  <a:pt x="8089" y="2871"/>
                  <a:pt x="8017" y="2943"/>
                  <a:pt x="8017" y="3031"/>
                </a:cubicBezTo>
                <a:lnTo>
                  <a:pt x="8017" y="3509"/>
                </a:lnTo>
                <a:lnTo>
                  <a:pt x="7199" y="3509"/>
                </a:lnTo>
                <a:lnTo>
                  <a:pt x="7199" y="3031"/>
                </a:lnTo>
                <a:cubicBezTo>
                  <a:pt x="7199" y="2943"/>
                  <a:pt x="7128" y="2871"/>
                  <a:pt x="7039" y="2871"/>
                </a:cubicBezTo>
                <a:cubicBezTo>
                  <a:pt x="6951" y="2871"/>
                  <a:pt x="6880" y="2943"/>
                  <a:pt x="6880" y="3031"/>
                </a:cubicBezTo>
                <a:lnTo>
                  <a:pt x="6880" y="3509"/>
                </a:lnTo>
                <a:lnTo>
                  <a:pt x="6561" y="3509"/>
                </a:lnTo>
                <a:lnTo>
                  <a:pt x="6561" y="2553"/>
                </a:lnTo>
                <a:close/>
                <a:moveTo>
                  <a:pt x="4328" y="3828"/>
                </a:moveTo>
                <a:lnTo>
                  <a:pt x="4328" y="4785"/>
                </a:lnTo>
                <a:lnTo>
                  <a:pt x="4009" y="4785"/>
                </a:lnTo>
                <a:lnTo>
                  <a:pt x="4009" y="4307"/>
                </a:lnTo>
                <a:cubicBezTo>
                  <a:pt x="4009" y="4218"/>
                  <a:pt x="3938" y="4148"/>
                  <a:pt x="3850" y="4148"/>
                </a:cubicBezTo>
                <a:cubicBezTo>
                  <a:pt x="3762" y="4148"/>
                  <a:pt x="3690" y="4218"/>
                  <a:pt x="3690" y="4307"/>
                </a:cubicBezTo>
                <a:lnTo>
                  <a:pt x="3690" y="4785"/>
                </a:lnTo>
                <a:lnTo>
                  <a:pt x="2234" y="4785"/>
                </a:lnTo>
                <a:lnTo>
                  <a:pt x="2234" y="4307"/>
                </a:lnTo>
                <a:cubicBezTo>
                  <a:pt x="2234" y="4218"/>
                  <a:pt x="2162" y="4148"/>
                  <a:pt x="2074" y="4148"/>
                </a:cubicBezTo>
                <a:cubicBezTo>
                  <a:pt x="1986" y="4148"/>
                  <a:pt x="1914" y="4218"/>
                  <a:pt x="1914" y="4307"/>
                </a:cubicBezTo>
                <a:lnTo>
                  <a:pt x="1914" y="4785"/>
                </a:lnTo>
                <a:lnTo>
                  <a:pt x="1595" y="4785"/>
                </a:lnTo>
                <a:lnTo>
                  <a:pt x="1595" y="3828"/>
                </a:lnTo>
                <a:close/>
                <a:moveTo>
                  <a:pt x="5604" y="4466"/>
                </a:moveTo>
                <a:lnTo>
                  <a:pt x="5604" y="4785"/>
                </a:lnTo>
                <a:lnTo>
                  <a:pt x="5285" y="4785"/>
                </a:lnTo>
                <a:lnTo>
                  <a:pt x="5285" y="4466"/>
                </a:lnTo>
                <a:close/>
                <a:moveTo>
                  <a:pt x="6242" y="3828"/>
                </a:moveTo>
                <a:lnTo>
                  <a:pt x="6242" y="4785"/>
                </a:lnTo>
                <a:lnTo>
                  <a:pt x="5923" y="4785"/>
                </a:lnTo>
                <a:lnTo>
                  <a:pt x="5923" y="4307"/>
                </a:lnTo>
                <a:cubicBezTo>
                  <a:pt x="5923" y="4218"/>
                  <a:pt x="5852" y="4148"/>
                  <a:pt x="5764" y="4148"/>
                </a:cubicBezTo>
                <a:lnTo>
                  <a:pt x="5126" y="4148"/>
                </a:lnTo>
                <a:cubicBezTo>
                  <a:pt x="5037" y="4148"/>
                  <a:pt x="4966" y="4218"/>
                  <a:pt x="4966" y="4307"/>
                </a:cubicBezTo>
                <a:lnTo>
                  <a:pt x="4966" y="4785"/>
                </a:lnTo>
                <a:lnTo>
                  <a:pt x="4647" y="4785"/>
                </a:lnTo>
                <a:lnTo>
                  <a:pt x="4647" y="3828"/>
                </a:lnTo>
                <a:close/>
                <a:moveTo>
                  <a:pt x="9294" y="3828"/>
                </a:moveTo>
                <a:lnTo>
                  <a:pt x="9294" y="4785"/>
                </a:lnTo>
                <a:lnTo>
                  <a:pt x="8974" y="4785"/>
                </a:lnTo>
                <a:lnTo>
                  <a:pt x="8974" y="4307"/>
                </a:lnTo>
                <a:cubicBezTo>
                  <a:pt x="8974" y="4218"/>
                  <a:pt x="8903" y="4148"/>
                  <a:pt x="8815" y="4148"/>
                </a:cubicBezTo>
                <a:cubicBezTo>
                  <a:pt x="8727" y="4148"/>
                  <a:pt x="8656" y="4218"/>
                  <a:pt x="8656" y="4307"/>
                </a:cubicBezTo>
                <a:lnTo>
                  <a:pt x="8656" y="4785"/>
                </a:lnTo>
                <a:lnTo>
                  <a:pt x="7199" y="4785"/>
                </a:lnTo>
                <a:lnTo>
                  <a:pt x="7199" y="4307"/>
                </a:lnTo>
                <a:cubicBezTo>
                  <a:pt x="7199" y="4218"/>
                  <a:pt x="7128" y="4148"/>
                  <a:pt x="7039" y="4148"/>
                </a:cubicBezTo>
                <a:cubicBezTo>
                  <a:pt x="6951" y="4148"/>
                  <a:pt x="6880" y="4218"/>
                  <a:pt x="6880" y="4307"/>
                </a:cubicBezTo>
                <a:lnTo>
                  <a:pt x="6880" y="4785"/>
                </a:lnTo>
                <a:lnTo>
                  <a:pt x="6561" y="4785"/>
                </a:lnTo>
                <a:lnTo>
                  <a:pt x="6561" y="3828"/>
                </a:lnTo>
                <a:close/>
                <a:moveTo>
                  <a:pt x="4328" y="5105"/>
                </a:moveTo>
                <a:lnTo>
                  <a:pt x="4328" y="6062"/>
                </a:lnTo>
                <a:lnTo>
                  <a:pt x="4009" y="6062"/>
                </a:lnTo>
                <a:lnTo>
                  <a:pt x="4009" y="5583"/>
                </a:lnTo>
                <a:cubicBezTo>
                  <a:pt x="4009" y="5495"/>
                  <a:pt x="3938" y="5423"/>
                  <a:pt x="3850" y="5423"/>
                </a:cubicBezTo>
                <a:cubicBezTo>
                  <a:pt x="3762" y="5423"/>
                  <a:pt x="3690" y="5495"/>
                  <a:pt x="3690" y="5583"/>
                </a:cubicBezTo>
                <a:lnTo>
                  <a:pt x="3690" y="6062"/>
                </a:lnTo>
                <a:lnTo>
                  <a:pt x="1595" y="6062"/>
                </a:lnTo>
                <a:lnTo>
                  <a:pt x="1595" y="5583"/>
                </a:lnTo>
                <a:cubicBezTo>
                  <a:pt x="1595" y="5495"/>
                  <a:pt x="1524" y="5423"/>
                  <a:pt x="1436" y="5423"/>
                </a:cubicBezTo>
                <a:cubicBezTo>
                  <a:pt x="1348" y="5423"/>
                  <a:pt x="1277" y="5495"/>
                  <a:pt x="1277" y="5583"/>
                </a:cubicBezTo>
                <a:lnTo>
                  <a:pt x="1277" y="6062"/>
                </a:lnTo>
                <a:lnTo>
                  <a:pt x="957" y="6062"/>
                </a:lnTo>
                <a:lnTo>
                  <a:pt x="957" y="5105"/>
                </a:lnTo>
                <a:close/>
                <a:moveTo>
                  <a:pt x="5604" y="5742"/>
                </a:moveTo>
                <a:lnTo>
                  <a:pt x="5604" y="6062"/>
                </a:lnTo>
                <a:lnTo>
                  <a:pt x="5285" y="6062"/>
                </a:lnTo>
                <a:lnTo>
                  <a:pt x="5285" y="5742"/>
                </a:lnTo>
                <a:close/>
                <a:moveTo>
                  <a:pt x="6242" y="5105"/>
                </a:moveTo>
                <a:lnTo>
                  <a:pt x="6242" y="6062"/>
                </a:lnTo>
                <a:lnTo>
                  <a:pt x="5923" y="6062"/>
                </a:lnTo>
                <a:lnTo>
                  <a:pt x="5923" y="5583"/>
                </a:lnTo>
                <a:cubicBezTo>
                  <a:pt x="5923" y="5495"/>
                  <a:pt x="5852" y="5423"/>
                  <a:pt x="5764" y="5423"/>
                </a:cubicBezTo>
                <a:lnTo>
                  <a:pt x="5126" y="5423"/>
                </a:lnTo>
                <a:cubicBezTo>
                  <a:pt x="5037" y="5423"/>
                  <a:pt x="4966" y="5495"/>
                  <a:pt x="4966" y="5583"/>
                </a:cubicBezTo>
                <a:lnTo>
                  <a:pt x="4966" y="6062"/>
                </a:lnTo>
                <a:lnTo>
                  <a:pt x="4647" y="6062"/>
                </a:lnTo>
                <a:lnTo>
                  <a:pt x="4647" y="5105"/>
                </a:lnTo>
                <a:close/>
                <a:moveTo>
                  <a:pt x="9931" y="5105"/>
                </a:moveTo>
                <a:lnTo>
                  <a:pt x="9931" y="6062"/>
                </a:lnTo>
                <a:lnTo>
                  <a:pt x="9613" y="6062"/>
                </a:lnTo>
                <a:lnTo>
                  <a:pt x="9613" y="5583"/>
                </a:lnTo>
                <a:cubicBezTo>
                  <a:pt x="9613" y="5495"/>
                  <a:pt x="9541" y="5423"/>
                  <a:pt x="9453" y="5423"/>
                </a:cubicBezTo>
                <a:cubicBezTo>
                  <a:pt x="9365" y="5423"/>
                  <a:pt x="9294" y="5495"/>
                  <a:pt x="9294" y="5583"/>
                </a:cubicBezTo>
                <a:lnTo>
                  <a:pt x="9294" y="6062"/>
                </a:lnTo>
                <a:lnTo>
                  <a:pt x="7199" y="6062"/>
                </a:lnTo>
                <a:lnTo>
                  <a:pt x="7199" y="5583"/>
                </a:lnTo>
                <a:cubicBezTo>
                  <a:pt x="7199" y="5495"/>
                  <a:pt x="7128" y="5423"/>
                  <a:pt x="7039" y="5423"/>
                </a:cubicBezTo>
                <a:cubicBezTo>
                  <a:pt x="6951" y="5423"/>
                  <a:pt x="6880" y="5495"/>
                  <a:pt x="6880" y="5583"/>
                </a:cubicBezTo>
                <a:lnTo>
                  <a:pt x="6880" y="6062"/>
                </a:lnTo>
                <a:lnTo>
                  <a:pt x="6561" y="6062"/>
                </a:lnTo>
                <a:lnTo>
                  <a:pt x="6561" y="5105"/>
                </a:lnTo>
                <a:close/>
                <a:moveTo>
                  <a:pt x="10542" y="6380"/>
                </a:moveTo>
                <a:cubicBezTo>
                  <a:pt x="10476" y="6566"/>
                  <a:pt x="10299" y="6699"/>
                  <a:pt x="10091" y="6699"/>
                </a:cubicBezTo>
                <a:lnTo>
                  <a:pt x="1436" y="6699"/>
                </a:lnTo>
                <a:cubicBezTo>
                  <a:pt x="1348" y="6699"/>
                  <a:pt x="1277" y="6771"/>
                  <a:pt x="1277" y="6859"/>
                </a:cubicBezTo>
                <a:cubicBezTo>
                  <a:pt x="1277" y="6947"/>
                  <a:pt x="1348" y="7019"/>
                  <a:pt x="1436" y="7019"/>
                </a:cubicBezTo>
                <a:lnTo>
                  <a:pt x="9931" y="7019"/>
                </a:lnTo>
                <a:lnTo>
                  <a:pt x="9931" y="7337"/>
                </a:lnTo>
                <a:lnTo>
                  <a:pt x="957" y="7337"/>
                </a:lnTo>
                <a:lnTo>
                  <a:pt x="957" y="6859"/>
                </a:lnTo>
                <a:cubicBezTo>
                  <a:pt x="957" y="6771"/>
                  <a:pt x="887" y="6699"/>
                  <a:pt x="798" y="6699"/>
                </a:cubicBezTo>
                <a:cubicBezTo>
                  <a:pt x="591" y="6699"/>
                  <a:pt x="412" y="6566"/>
                  <a:pt x="347" y="6380"/>
                </a:cubicBezTo>
                <a:close/>
                <a:moveTo>
                  <a:pt x="10542" y="7656"/>
                </a:moveTo>
                <a:cubicBezTo>
                  <a:pt x="10476" y="7842"/>
                  <a:pt x="10299" y="7976"/>
                  <a:pt x="10091" y="7976"/>
                </a:cubicBezTo>
                <a:lnTo>
                  <a:pt x="798" y="7976"/>
                </a:lnTo>
                <a:cubicBezTo>
                  <a:pt x="591" y="7976"/>
                  <a:pt x="412" y="7842"/>
                  <a:pt x="347" y="7656"/>
                </a:cubicBezTo>
                <a:close/>
                <a:moveTo>
                  <a:pt x="1277" y="8294"/>
                </a:moveTo>
                <a:lnTo>
                  <a:pt x="1277" y="9613"/>
                </a:lnTo>
                <a:lnTo>
                  <a:pt x="957" y="9613"/>
                </a:lnTo>
                <a:lnTo>
                  <a:pt x="957" y="8294"/>
                </a:lnTo>
                <a:close/>
                <a:moveTo>
                  <a:pt x="2164" y="8294"/>
                </a:moveTo>
                <a:lnTo>
                  <a:pt x="2164" y="9613"/>
                </a:lnTo>
                <a:lnTo>
                  <a:pt x="1595" y="9613"/>
                </a:lnTo>
                <a:lnTo>
                  <a:pt x="1595" y="8294"/>
                </a:lnTo>
                <a:close/>
                <a:moveTo>
                  <a:pt x="2802" y="8294"/>
                </a:moveTo>
                <a:lnTo>
                  <a:pt x="2802" y="9613"/>
                </a:lnTo>
                <a:lnTo>
                  <a:pt x="2483" y="9613"/>
                </a:lnTo>
                <a:lnTo>
                  <a:pt x="2483" y="8294"/>
                </a:lnTo>
                <a:close/>
                <a:moveTo>
                  <a:pt x="3690" y="8294"/>
                </a:moveTo>
                <a:lnTo>
                  <a:pt x="3690" y="9613"/>
                </a:lnTo>
                <a:lnTo>
                  <a:pt x="3121" y="9613"/>
                </a:lnTo>
                <a:lnTo>
                  <a:pt x="3121" y="8294"/>
                </a:lnTo>
                <a:close/>
                <a:moveTo>
                  <a:pt x="7768" y="8294"/>
                </a:moveTo>
                <a:lnTo>
                  <a:pt x="7768" y="9613"/>
                </a:lnTo>
                <a:lnTo>
                  <a:pt x="7199" y="9613"/>
                </a:lnTo>
                <a:lnTo>
                  <a:pt x="7199" y="8294"/>
                </a:lnTo>
                <a:close/>
                <a:moveTo>
                  <a:pt x="8406" y="8294"/>
                </a:moveTo>
                <a:lnTo>
                  <a:pt x="8406" y="9613"/>
                </a:lnTo>
                <a:lnTo>
                  <a:pt x="8086" y="9613"/>
                </a:lnTo>
                <a:lnTo>
                  <a:pt x="8086" y="8294"/>
                </a:lnTo>
                <a:close/>
                <a:moveTo>
                  <a:pt x="9294" y="8294"/>
                </a:moveTo>
                <a:lnTo>
                  <a:pt x="9294" y="9613"/>
                </a:lnTo>
                <a:lnTo>
                  <a:pt x="8725" y="9613"/>
                </a:lnTo>
                <a:lnTo>
                  <a:pt x="8725" y="8294"/>
                </a:lnTo>
                <a:close/>
                <a:moveTo>
                  <a:pt x="9931" y="8294"/>
                </a:moveTo>
                <a:lnTo>
                  <a:pt x="9931" y="9613"/>
                </a:lnTo>
                <a:lnTo>
                  <a:pt x="9613" y="9613"/>
                </a:lnTo>
                <a:lnTo>
                  <a:pt x="9613" y="8294"/>
                </a:lnTo>
                <a:close/>
                <a:moveTo>
                  <a:pt x="3690" y="9931"/>
                </a:moveTo>
                <a:lnTo>
                  <a:pt x="3690" y="10570"/>
                </a:lnTo>
                <a:lnTo>
                  <a:pt x="957" y="10570"/>
                </a:lnTo>
                <a:lnTo>
                  <a:pt x="957" y="9931"/>
                </a:lnTo>
                <a:close/>
                <a:moveTo>
                  <a:pt x="4328" y="8294"/>
                </a:moveTo>
                <a:lnTo>
                  <a:pt x="4328" y="10570"/>
                </a:lnTo>
                <a:lnTo>
                  <a:pt x="4009" y="10570"/>
                </a:lnTo>
                <a:lnTo>
                  <a:pt x="4009" y="8294"/>
                </a:lnTo>
                <a:close/>
                <a:moveTo>
                  <a:pt x="6242" y="8294"/>
                </a:moveTo>
                <a:lnTo>
                  <a:pt x="6242" y="10570"/>
                </a:lnTo>
                <a:lnTo>
                  <a:pt x="4647" y="10570"/>
                </a:lnTo>
                <a:lnTo>
                  <a:pt x="4647" y="8294"/>
                </a:lnTo>
                <a:close/>
                <a:moveTo>
                  <a:pt x="6880" y="8294"/>
                </a:moveTo>
                <a:lnTo>
                  <a:pt x="6880" y="10570"/>
                </a:lnTo>
                <a:lnTo>
                  <a:pt x="6561" y="10570"/>
                </a:lnTo>
                <a:lnTo>
                  <a:pt x="6561" y="8294"/>
                </a:lnTo>
                <a:close/>
                <a:moveTo>
                  <a:pt x="9931" y="9931"/>
                </a:moveTo>
                <a:lnTo>
                  <a:pt x="9931" y="10570"/>
                </a:lnTo>
                <a:lnTo>
                  <a:pt x="7199" y="10570"/>
                </a:lnTo>
                <a:lnTo>
                  <a:pt x="7199" y="9931"/>
                </a:lnTo>
                <a:close/>
                <a:moveTo>
                  <a:pt x="5444" y="0"/>
                </a:moveTo>
                <a:cubicBezTo>
                  <a:pt x="4883" y="0"/>
                  <a:pt x="4417" y="418"/>
                  <a:pt x="4340" y="957"/>
                </a:cubicBezTo>
                <a:lnTo>
                  <a:pt x="2712" y="957"/>
                </a:lnTo>
                <a:cubicBezTo>
                  <a:pt x="2624" y="957"/>
                  <a:pt x="2552" y="1029"/>
                  <a:pt x="2552" y="1117"/>
                </a:cubicBezTo>
                <a:lnTo>
                  <a:pt x="2552" y="2234"/>
                </a:lnTo>
                <a:lnTo>
                  <a:pt x="2074" y="2234"/>
                </a:lnTo>
                <a:cubicBezTo>
                  <a:pt x="1986" y="2234"/>
                  <a:pt x="1914" y="2305"/>
                  <a:pt x="1914" y="2393"/>
                </a:cubicBezTo>
                <a:lnTo>
                  <a:pt x="1914" y="3509"/>
                </a:lnTo>
                <a:lnTo>
                  <a:pt x="1436" y="3509"/>
                </a:lnTo>
                <a:cubicBezTo>
                  <a:pt x="1348" y="3509"/>
                  <a:pt x="1277" y="3581"/>
                  <a:pt x="1277" y="3669"/>
                </a:cubicBezTo>
                <a:lnTo>
                  <a:pt x="1277" y="4785"/>
                </a:lnTo>
                <a:lnTo>
                  <a:pt x="798" y="4785"/>
                </a:lnTo>
                <a:cubicBezTo>
                  <a:pt x="710" y="4785"/>
                  <a:pt x="639" y="4857"/>
                  <a:pt x="639" y="4945"/>
                </a:cubicBezTo>
                <a:lnTo>
                  <a:pt x="639" y="6062"/>
                </a:lnTo>
                <a:lnTo>
                  <a:pt x="160" y="6062"/>
                </a:lnTo>
                <a:cubicBezTo>
                  <a:pt x="72" y="6062"/>
                  <a:pt x="0" y="6132"/>
                  <a:pt x="0" y="6221"/>
                </a:cubicBezTo>
                <a:cubicBezTo>
                  <a:pt x="0" y="6606"/>
                  <a:pt x="275" y="6928"/>
                  <a:pt x="639" y="7002"/>
                </a:cubicBezTo>
                <a:lnTo>
                  <a:pt x="639" y="7337"/>
                </a:lnTo>
                <a:lnTo>
                  <a:pt x="160" y="7337"/>
                </a:lnTo>
                <a:cubicBezTo>
                  <a:pt x="72" y="7337"/>
                  <a:pt x="0" y="7409"/>
                  <a:pt x="0" y="7497"/>
                </a:cubicBezTo>
                <a:cubicBezTo>
                  <a:pt x="0" y="7882"/>
                  <a:pt x="275" y="8204"/>
                  <a:pt x="639" y="8279"/>
                </a:cubicBezTo>
                <a:lnTo>
                  <a:pt x="639" y="10729"/>
                </a:lnTo>
                <a:cubicBezTo>
                  <a:pt x="639" y="10818"/>
                  <a:pt x="710" y="10888"/>
                  <a:pt x="798" y="10888"/>
                </a:cubicBezTo>
                <a:lnTo>
                  <a:pt x="10091" y="10888"/>
                </a:lnTo>
                <a:cubicBezTo>
                  <a:pt x="10179" y="10888"/>
                  <a:pt x="10251" y="10818"/>
                  <a:pt x="10251" y="10729"/>
                </a:cubicBezTo>
                <a:lnTo>
                  <a:pt x="10251" y="8279"/>
                </a:lnTo>
                <a:cubicBezTo>
                  <a:pt x="10614" y="8204"/>
                  <a:pt x="10888" y="7882"/>
                  <a:pt x="10888" y="7497"/>
                </a:cubicBezTo>
                <a:cubicBezTo>
                  <a:pt x="10888" y="7409"/>
                  <a:pt x="10817" y="7337"/>
                  <a:pt x="10729" y="7337"/>
                </a:cubicBezTo>
                <a:lnTo>
                  <a:pt x="10251" y="7337"/>
                </a:lnTo>
                <a:lnTo>
                  <a:pt x="10251" y="7002"/>
                </a:lnTo>
                <a:cubicBezTo>
                  <a:pt x="10614" y="6928"/>
                  <a:pt x="10888" y="6606"/>
                  <a:pt x="10888" y="6221"/>
                </a:cubicBezTo>
                <a:cubicBezTo>
                  <a:pt x="10888" y="6132"/>
                  <a:pt x="10817" y="6062"/>
                  <a:pt x="10729" y="6062"/>
                </a:cubicBezTo>
                <a:lnTo>
                  <a:pt x="10251" y="6062"/>
                </a:lnTo>
                <a:lnTo>
                  <a:pt x="10251" y="4945"/>
                </a:lnTo>
                <a:cubicBezTo>
                  <a:pt x="10251" y="4857"/>
                  <a:pt x="10179" y="4785"/>
                  <a:pt x="10091" y="4785"/>
                </a:cubicBezTo>
                <a:lnTo>
                  <a:pt x="9613" y="4785"/>
                </a:lnTo>
                <a:lnTo>
                  <a:pt x="9613" y="3669"/>
                </a:lnTo>
                <a:cubicBezTo>
                  <a:pt x="9613" y="3581"/>
                  <a:pt x="9541" y="3509"/>
                  <a:pt x="9453" y="3509"/>
                </a:cubicBezTo>
                <a:lnTo>
                  <a:pt x="8974" y="3509"/>
                </a:lnTo>
                <a:lnTo>
                  <a:pt x="8974" y="2393"/>
                </a:lnTo>
                <a:cubicBezTo>
                  <a:pt x="8974" y="2305"/>
                  <a:pt x="8903" y="2234"/>
                  <a:pt x="8815" y="2234"/>
                </a:cubicBezTo>
                <a:lnTo>
                  <a:pt x="8337" y="2234"/>
                </a:lnTo>
                <a:lnTo>
                  <a:pt x="8337" y="1117"/>
                </a:lnTo>
                <a:cubicBezTo>
                  <a:pt x="8337" y="1029"/>
                  <a:pt x="8265" y="957"/>
                  <a:pt x="8177" y="957"/>
                </a:cubicBezTo>
                <a:lnTo>
                  <a:pt x="6550" y="957"/>
                </a:lnTo>
                <a:cubicBezTo>
                  <a:pt x="6472" y="418"/>
                  <a:pt x="6006" y="0"/>
                  <a:pt x="5444" y="0"/>
                </a:cubicBezTo>
                <a:close/>
              </a:path>
            </a:pathLst>
          </a:custGeom>
          <a:solidFill>
            <a:schemeClr val="accent5"/>
          </a:solidFill>
          <a:ln>
            <a:noFill/>
          </a:ln>
        </p:spPr>
        <p:txBody>
          <a:bodyPr spcFirstLastPara="1" wrap="square" lIns="97350" tIns="97350" rIns="97350" bIns="97350" anchor="ctr" anchorCtr="0">
            <a:noAutofit/>
          </a:bodyPr>
          <a:lstStyle/>
          <a:p>
            <a:pPr marL="0" lvl="0" indent="0" algn="l" rtl="0">
              <a:spcBef>
                <a:spcPts val="0"/>
              </a:spcBef>
              <a:spcAft>
                <a:spcPts val="0"/>
              </a:spcAft>
              <a:buNone/>
            </a:pPr>
            <a:endParaRPr/>
          </a:p>
        </p:txBody>
      </p:sp>
      <p:grpSp>
        <p:nvGrpSpPr>
          <p:cNvPr id="376" name="Google Shape;376;p19"/>
          <p:cNvGrpSpPr/>
          <p:nvPr/>
        </p:nvGrpSpPr>
        <p:grpSpPr>
          <a:xfrm>
            <a:off x="2791163" y="2658242"/>
            <a:ext cx="1652947" cy="1891027"/>
            <a:chOff x="5464913" y="2803591"/>
            <a:chExt cx="1552500" cy="1776112"/>
          </a:xfrm>
        </p:grpSpPr>
        <p:sp>
          <p:nvSpPr>
            <p:cNvPr id="377" name="Google Shape;377;p19"/>
            <p:cNvSpPr txBox="1"/>
            <p:nvPr/>
          </p:nvSpPr>
          <p:spPr>
            <a:xfrm>
              <a:off x="5610323" y="2803591"/>
              <a:ext cx="1261800" cy="305400"/>
            </a:xfrm>
            <a:prstGeom prst="rect">
              <a:avLst/>
            </a:prstGeom>
            <a:noFill/>
            <a:ln>
              <a:noFill/>
            </a:ln>
          </p:spPr>
          <p:txBody>
            <a:bodyPr spcFirstLastPara="1" wrap="square" lIns="97350" tIns="97350" rIns="97350" bIns="97350" anchor="ctr" anchorCtr="0">
              <a:noAutofit/>
            </a:bodyPr>
            <a:lstStyle/>
            <a:p>
              <a:pPr marL="0" lvl="0" indent="0" algn="ctr" rtl="0">
                <a:spcBef>
                  <a:spcPts val="0"/>
                </a:spcBef>
                <a:spcAft>
                  <a:spcPts val="0"/>
                </a:spcAft>
                <a:buNone/>
              </a:pPr>
              <a:r>
                <a:rPr lang="en" sz="1703" b="1">
                  <a:solidFill>
                    <a:schemeClr val="dk1"/>
                  </a:solidFill>
                  <a:latin typeface="Fira Sans Extra Condensed"/>
                  <a:ea typeface="Fira Sans Extra Condensed"/>
                  <a:cs typeface="Fira Sans Extra Condensed"/>
                  <a:sym typeface="Fira Sans Extra Condensed"/>
                </a:rPr>
                <a:t>Pluralismo</a:t>
              </a:r>
              <a:endParaRPr sz="1703" b="1">
                <a:solidFill>
                  <a:schemeClr val="dk1"/>
                </a:solidFill>
                <a:latin typeface="Fira Sans Extra Condensed"/>
                <a:ea typeface="Fira Sans Extra Condensed"/>
                <a:cs typeface="Fira Sans Extra Condensed"/>
                <a:sym typeface="Fira Sans Extra Condensed"/>
              </a:endParaRPr>
            </a:p>
          </p:txBody>
        </p:sp>
        <p:sp>
          <p:nvSpPr>
            <p:cNvPr id="378" name="Google Shape;378;p19"/>
            <p:cNvSpPr txBox="1"/>
            <p:nvPr/>
          </p:nvSpPr>
          <p:spPr>
            <a:xfrm>
              <a:off x="5464913" y="3341004"/>
              <a:ext cx="1552500" cy="1238700"/>
            </a:xfrm>
            <a:prstGeom prst="rect">
              <a:avLst/>
            </a:prstGeom>
            <a:noFill/>
            <a:ln>
              <a:noFill/>
            </a:ln>
          </p:spPr>
          <p:txBody>
            <a:bodyPr spcFirstLastPara="1" wrap="square" lIns="97350" tIns="97350" rIns="97350" bIns="97350" anchor="ctr" anchorCtr="0">
              <a:noAutofit/>
            </a:bodyPr>
            <a:lstStyle/>
            <a:p>
              <a:pPr marL="0" lvl="0" indent="0" algn="ctr" rtl="0">
                <a:lnSpc>
                  <a:spcPct val="115000"/>
                </a:lnSpc>
                <a:spcBef>
                  <a:spcPts val="1200"/>
                </a:spcBef>
                <a:spcAft>
                  <a:spcPts val="1200"/>
                </a:spcAft>
                <a:buNone/>
              </a:pPr>
              <a:r>
                <a:rPr lang="en" sz="1100">
                  <a:solidFill>
                    <a:schemeClr val="lt1"/>
                  </a:solidFill>
                  <a:latin typeface="Roboto"/>
                  <a:ea typeface="Roboto"/>
                  <a:cs typeface="Roboto"/>
                  <a:sym typeface="Roboto"/>
                </a:rPr>
                <a:t>Diversidad de creencias, valores, estilos de vida y culturas que coexisten y compiten abiertamente</a:t>
              </a:r>
              <a:endParaRPr sz="100">
                <a:solidFill>
                  <a:schemeClr val="lt1"/>
                </a:solidFill>
                <a:latin typeface="Roboto"/>
                <a:ea typeface="Roboto"/>
                <a:cs typeface="Roboto"/>
                <a:sym typeface="Roboto"/>
              </a:endParaRPr>
            </a:p>
          </p:txBody>
        </p:sp>
        <p:cxnSp>
          <p:nvCxnSpPr>
            <p:cNvPr id="379" name="Google Shape;379;p19"/>
            <p:cNvCxnSpPr/>
            <p:nvPr/>
          </p:nvCxnSpPr>
          <p:spPr>
            <a:xfrm>
              <a:off x="6000831" y="3224911"/>
              <a:ext cx="480900" cy="0"/>
            </a:xfrm>
            <a:prstGeom prst="straightConnector1">
              <a:avLst/>
            </a:prstGeom>
            <a:noFill/>
            <a:ln w="20275" cap="flat" cmpd="sng">
              <a:solidFill>
                <a:srgbClr val="FFFFFF"/>
              </a:solidFill>
              <a:prstDash val="solid"/>
              <a:round/>
              <a:headEnd type="none" w="med" len="med"/>
              <a:tailEnd type="none" w="med" len="med"/>
            </a:ln>
          </p:spPr>
        </p:cxnSp>
      </p:grpSp>
      <p:sp>
        <p:nvSpPr>
          <p:cNvPr id="380" name="Google Shape;380;p19"/>
          <p:cNvSpPr txBox="1"/>
          <p:nvPr/>
        </p:nvSpPr>
        <p:spPr>
          <a:xfrm>
            <a:off x="457200" y="4736725"/>
            <a:ext cx="29241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solidFill>
                  <a:schemeClr val="dk1"/>
                </a:solidFill>
                <a:latin typeface="Roboto"/>
                <a:ea typeface="Roboto"/>
                <a:cs typeface="Roboto"/>
                <a:sym typeface="Roboto"/>
              </a:rPr>
              <a:t>Berger &amp; Luckmann (1997)</a:t>
            </a:r>
            <a:endParaRPr>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20"/>
          <p:cNvSpPr/>
          <p:nvPr/>
        </p:nvSpPr>
        <p:spPr>
          <a:xfrm>
            <a:off x="6754075" y="988313"/>
            <a:ext cx="1926600" cy="1707000"/>
          </a:xfrm>
          <a:prstGeom prst="roundRect">
            <a:avLst>
              <a:gd name="adj" fmla="val 16667"/>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0"/>
          <p:cNvSpPr/>
          <p:nvPr/>
        </p:nvSpPr>
        <p:spPr>
          <a:xfrm>
            <a:off x="463325" y="2934675"/>
            <a:ext cx="1926600" cy="1707000"/>
          </a:xfrm>
          <a:prstGeom prst="roundRect">
            <a:avLst>
              <a:gd name="adj" fmla="val 16667"/>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0"/>
          <p:cNvSpPr/>
          <p:nvPr/>
        </p:nvSpPr>
        <p:spPr>
          <a:xfrm>
            <a:off x="6754075" y="2934675"/>
            <a:ext cx="1926600" cy="1707000"/>
          </a:xfrm>
          <a:prstGeom prst="roundRect">
            <a:avLst>
              <a:gd name="adj" fmla="val 16667"/>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0"/>
          <p:cNvSpPr/>
          <p:nvPr/>
        </p:nvSpPr>
        <p:spPr>
          <a:xfrm>
            <a:off x="463325" y="988313"/>
            <a:ext cx="1926600" cy="1707000"/>
          </a:xfrm>
          <a:prstGeom prst="roundRect">
            <a:avLst>
              <a:gd name="adj" fmla="val 16667"/>
            </a:avLst>
          </a:prstGeom>
          <a:solidFill>
            <a:srgbClr val="E9D19F">
              <a:alpha val="312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0"/>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3000">
                <a:solidFill>
                  <a:srgbClr val="660000"/>
                </a:solidFill>
              </a:rPr>
              <a:t>Teorías de la secularización v/s pluralismo</a:t>
            </a:r>
            <a:endParaRPr sz="3000">
              <a:solidFill>
                <a:srgbClr val="660000"/>
              </a:solidFill>
            </a:endParaRPr>
          </a:p>
        </p:txBody>
      </p:sp>
      <p:grpSp>
        <p:nvGrpSpPr>
          <p:cNvPr id="390" name="Google Shape;390;p20"/>
          <p:cNvGrpSpPr/>
          <p:nvPr/>
        </p:nvGrpSpPr>
        <p:grpSpPr>
          <a:xfrm>
            <a:off x="2283703" y="3214995"/>
            <a:ext cx="1089115" cy="416203"/>
            <a:chOff x="2380330" y="3165190"/>
            <a:chExt cx="1484212" cy="567188"/>
          </a:xfrm>
        </p:grpSpPr>
        <p:sp>
          <p:nvSpPr>
            <p:cNvPr id="391" name="Google Shape;391;p20"/>
            <p:cNvSpPr/>
            <p:nvPr/>
          </p:nvSpPr>
          <p:spPr>
            <a:xfrm>
              <a:off x="3716042" y="3165190"/>
              <a:ext cx="148501" cy="156874"/>
            </a:xfrm>
            <a:custGeom>
              <a:avLst/>
              <a:gdLst/>
              <a:ahLst/>
              <a:cxnLst/>
              <a:rect l="l" t="t" r="r" b="b"/>
              <a:pathLst>
                <a:path w="1667" h="1761" extrusionOk="0">
                  <a:moveTo>
                    <a:pt x="833" y="1"/>
                  </a:moveTo>
                  <a:cubicBezTo>
                    <a:pt x="373" y="1"/>
                    <a:pt x="0" y="395"/>
                    <a:pt x="0" y="880"/>
                  </a:cubicBezTo>
                  <a:cubicBezTo>
                    <a:pt x="0" y="1366"/>
                    <a:pt x="373" y="1760"/>
                    <a:pt x="833" y="1760"/>
                  </a:cubicBezTo>
                  <a:cubicBezTo>
                    <a:pt x="1293" y="1760"/>
                    <a:pt x="1666" y="1366"/>
                    <a:pt x="1666" y="880"/>
                  </a:cubicBezTo>
                  <a:cubicBezTo>
                    <a:pt x="1666" y="395"/>
                    <a:pt x="1293" y="1"/>
                    <a:pt x="8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0"/>
            <p:cNvSpPr/>
            <p:nvPr/>
          </p:nvSpPr>
          <p:spPr>
            <a:xfrm>
              <a:off x="2380330" y="3237704"/>
              <a:ext cx="1417570" cy="494675"/>
            </a:xfrm>
            <a:custGeom>
              <a:avLst/>
              <a:gdLst/>
              <a:ahLst/>
              <a:cxnLst/>
              <a:rect l="l" t="t" r="r" b="b"/>
              <a:pathLst>
                <a:path w="15913" h="5553" fill="none" extrusionOk="0">
                  <a:moveTo>
                    <a:pt x="1" y="5553"/>
                  </a:moveTo>
                  <a:lnTo>
                    <a:pt x="10485" y="5553"/>
                  </a:lnTo>
                  <a:lnTo>
                    <a:pt x="15913" y="1"/>
                  </a:lnTo>
                </a:path>
              </a:pathLst>
            </a:custGeom>
            <a:noFill/>
            <a:ln w="19050" cap="flat" cmpd="sng">
              <a:solidFill>
                <a:schemeClr val="dk2"/>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0"/>
            <p:cNvSpPr/>
            <p:nvPr/>
          </p:nvSpPr>
          <p:spPr>
            <a:xfrm>
              <a:off x="3744370" y="3195122"/>
              <a:ext cx="91755" cy="96922"/>
            </a:xfrm>
            <a:custGeom>
              <a:avLst/>
              <a:gdLst/>
              <a:ahLst/>
              <a:cxnLst/>
              <a:rect l="l" t="t" r="r" b="b"/>
              <a:pathLst>
                <a:path w="1030" h="1088" extrusionOk="0">
                  <a:moveTo>
                    <a:pt x="515" y="1"/>
                  </a:moveTo>
                  <a:cubicBezTo>
                    <a:pt x="231" y="1"/>
                    <a:pt x="1" y="245"/>
                    <a:pt x="1" y="544"/>
                  </a:cubicBezTo>
                  <a:cubicBezTo>
                    <a:pt x="1" y="844"/>
                    <a:pt x="231" y="1087"/>
                    <a:pt x="515" y="1087"/>
                  </a:cubicBezTo>
                  <a:cubicBezTo>
                    <a:pt x="800" y="1087"/>
                    <a:pt x="1029" y="844"/>
                    <a:pt x="1029" y="544"/>
                  </a:cubicBezTo>
                  <a:cubicBezTo>
                    <a:pt x="1029" y="245"/>
                    <a:pt x="800" y="1"/>
                    <a:pt x="515" y="1"/>
                  </a:cubicBezTo>
                  <a:close/>
                </a:path>
              </a:pathLst>
            </a:custGeom>
            <a:solidFill>
              <a:srgbClr val="FCFC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4" name="Google Shape;394;p20"/>
          <p:cNvGrpSpPr/>
          <p:nvPr/>
        </p:nvGrpSpPr>
        <p:grpSpPr>
          <a:xfrm>
            <a:off x="2296955" y="1689852"/>
            <a:ext cx="1071922" cy="416204"/>
            <a:chOff x="2395029" y="1512275"/>
            <a:chExt cx="1460783" cy="567189"/>
          </a:xfrm>
        </p:grpSpPr>
        <p:sp>
          <p:nvSpPr>
            <p:cNvPr id="395" name="Google Shape;395;p20"/>
            <p:cNvSpPr/>
            <p:nvPr/>
          </p:nvSpPr>
          <p:spPr>
            <a:xfrm>
              <a:off x="3699027" y="1922590"/>
              <a:ext cx="156785" cy="156874"/>
            </a:xfrm>
            <a:custGeom>
              <a:avLst/>
              <a:gdLst/>
              <a:ahLst/>
              <a:cxnLst/>
              <a:rect l="l" t="t" r="r" b="b"/>
              <a:pathLst>
                <a:path w="1760" h="1761" extrusionOk="0">
                  <a:moveTo>
                    <a:pt x="880" y="1"/>
                  </a:moveTo>
                  <a:cubicBezTo>
                    <a:pt x="394" y="1"/>
                    <a:pt x="0" y="395"/>
                    <a:pt x="0" y="881"/>
                  </a:cubicBezTo>
                  <a:cubicBezTo>
                    <a:pt x="0" y="1367"/>
                    <a:pt x="394" y="1760"/>
                    <a:pt x="880" y="1760"/>
                  </a:cubicBezTo>
                  <a:cubicBezTo>
                    <a:pt x="1366" y="1760"/>
                    <a:pt x="1759" y="1367"/>
                    <a:pt x="1759" y="881"/>
                  </a:cubicBezTo>
                  <a:cubicBezTo>
                    <a:pt x="1759" y="395"/>
                    <a:pt x="1366" y="1"/>
                    <a:pt x="88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0"/>
            <p:cNvSpPr/>
            <p:nvPr/>
          </p:nvSpPr>
          <p:spPr>
            <a:xfrm>
              <a:off x="2395029" y="1512275"/>
              <a:ext cx="1390489" cy="494675"/>
            </a:xfrm>
            <a:custGeom>
              <a:avLst/>
              <a:gdLst/>
              <a:ahLst/>
              <a:cxnLst/>
              <a:rect l="l" t="t" r="r" b="b"/>
              <a:pathLst>
                <a:path w="15609" h="5553" fill="none" extrusionOk="0">
                  <a:moveTo>
                    <a:pt x="1" y="0"/>
                  </a:moveTo>
                  <a:lnTo>
                    <a:pt x="9878" y="0"/>
                  </a:lnTo>
                  <a:lnTo>
                    <a:pt x="15608" y="5553"/>
                  </a:lnTo>
                </a:path>
              </a:pathLst>
            </a:custGeom>
            <a:noFill/>
            <a:ln w="19050" cap="flat" cmpd="sng">
              <a:solidFill>
                <a:schemeClr val="accent3"/>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0"/>
            <p:cNvSpPr/>
            <p:nvPr/>
          </p:nvSpPr>
          <p:spPr>
            <a:xfrm>
              <a:off x="3729048" y="1952611"/>
              <a:ext cx="96833" cy="96922"/>
            </a:xfrm>
            <a:custGeom>
              <a:avLst/>
              <a:gdLst/>
              <a:ahLst/>
              <a:cxnLst/>
              <a:rect l="l" t="t" r="r" b="b"/>
              <a:pathLst>
                <a:path w="1087" h="1088" extrusionOk="0">
                  <a:moveTo>
                    <a:pt x="543" y="1"/>
                  </a:moveTo>
                  <a:cubicBezTo>
                    <a:pt x="243" y="1"/>
                    <a:pt x="0" y="244"/>
                    <a:pt x="0" y="544"/>
                  </a:cubicBezTo>
                  <a:cubicBezTo>
                    <a:pt x="0" y="844"/>
                    <a:pt x="243" y="1087"/>
                    <a:pt x="543" y="1087"/>
                  </a:cubicBezTo>
                  <a:cubicBezTo>
                    <a:pt x="843" y="1087"/>
                    <a:pt x="1086" y="844"/>
                    <a:pt x="1086" y="544"/>
                  </a:cubicBezTo>
                  <a:cubicBezTo>
                    <a:pt x="1086" y="244"/>
                    <a:pt x="843" y="1"/>
                    <a:pt x="543" y="1"/>
                  </a:cubicBezTo>
                  <a:close/>
                </a:path>
              </a:pathLst>
            </a:custGeom>
            <a:solidFill>
              <a:srgbClr val="FCFC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8" name="Google Shape;398;p20"/>
          <p:cNvGrpSpPr/>
          <p:nvPr/>
        </p:nvGrpSpPr>
        <p:grpSpPr>
          <a:xfrm>
            <a:off x="5799047" y="1692179"/>
            <a:ext cx="1071917" cy="416204"/>
            <a:chOff x="5314548" y="1514858"/>
            <a:chExt cx="1460775" cy="567189"/>
          </a:xfrm>
        </p:grpSpPr>
        <p:sp>
          <p:nvSpPr>
            <p:cNvPr id="399" name="Google Shape;399;p20"/>
            <p:cNvSpPr/>
            <p:nvPr/>
          </p:nvSpPr>
          <p:spPr>
            <a:xfrm>
              <a:off x="5314548" y="1925263"/>
              <a:ext cx="156874" cy="156785"/>
            </a:xfrm>
            <a:custGeom>
              <a:avLst/>
              <a:gdLst/>
              <a:ahLst/>
              <a:cxnLst/>
              <a:rect l="l" t="t" r="r" b="b"/>
              <a:pathLst>
                <a:path w="1761" h="1760" extrusionOk="0">
                  <a:moveTo>
                    <a:pt x="881" y="1"/>
                  </a:moveTo>
                  <a:cubicBezTo>
                    <a:pt x="395" y="1"/>
                    <a:pt x="1" y="394"/>
                    <a:pt x="1" y="880"/>
                  </a:cubicBezTo>
                  <a:cubicBezTo>
                    <a:pt x="1" y="1366"/>
                    <a:pt x="395" y="1760"/>
                    <a:pt x="881" y="1760"/>
                  </a:cubicBezTo>
                  <a:cubicBezTo>
                    <a:pt x="1366" y="1760"/>
                    <a:pt x="1760" y="1366"/>
                    <a:pt x="1760" y="880"/>
                  </a:cubicBezTo>
                  <a:cubicBezTo>
                    <a:pt x="1760" y="394"/>
                    <a:pt x="1366" y="1"/>
                    <a:pt x="8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0"/>
            <p:cNvSpPr/>
            <p:nvPr/>
          </p:nvSpPr>
          <p:spPr>
            <a:xfrm>
              <a:off x="5385012" y="1514858"/>
              <a:ext cx="1390311" cy="494764"/>
            </a:xfrm>
            <a:custGeom>
              <a:avLst/>
              <a:gdLst/>
              <a:ahLst/>
              <a:cxnLst/>
              <a:rect l="l" t="t" r="r" b="b"/>
              <a:pathLst>
                <a:path w="15607" h="5554" fill="none" extrusionOk="0">
                  <a:moveTo>
                    <a:pt x="15606" y="1"/>
                  </a:moveTo>
                  <a:lnTo>
                    <a:pt x="5730" y="1"/>
                  </a:lnTo>
                  <a:lnTo>
                    <a:pt x="0" y="5553"/>
                  </a:lnTo>
                </a:path>
              </a:pathLst>
            </a:custGeom>
            <a:noFill/>
            <a:ln w="19050" cap="flat" cmpd="sng">
              <a:solidFill>
                <a:schemeClr val="accent2"/>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0"/>
            <p:cNvSpPr/>
            <p:nvPr/>
          </p:nvSpPr>
          <p:spPr>
            <a:xfrm>
              <a:off x="5344569" y="1955194"/>
              <a:ext cx="96922" cy="96833"/>
            </a:xfrm>
            <a:custGeom>
              <a:avLst/>
              <a:gdLst/>
              <a:ahLst/>
              <a:cxnLst/>
              <a:rect l="l" t="t" r="r" b="b"/>
              <a:pathLst>
                <a:path w="1088" h="1087" extrusionOk="0">
                  <a:moveTo>
                    <a:pt x="544" y="1"/>
                  </a:moveTo>
                  <a:cubicBezTo>
                    <a:pt x="244" y="1"/>
                    <a:pt x="1" y="244"/>
                    <a:pt x="1" y="544"/>
                  </a:cubicBezTo>
                  <a:cubicBezTo>
                    <a:pt x="1" y="844"/>
                    <a:pt x="244" y="1087"/>
                    <a:pt x="544" y="1087"/>
                  </a:cubicBezTo>
                  <a:cubicBezTo>
                    <a:pt x="843" y="1087"/>
                    <a:pt x="1087" y="844"/>
                    <a:pt x="1087" y="544"/>
                  </a:cubicBezTo>
                  <a:cubicBezTo>
                    <a:pt x="1087" y="244"/>
                    <a:pt x="843" y="1"/>
                    <a:pt x="544" y="1"/>
                  </a:cubicBezTo>
                  <a:close/>
                </a:path>
              </a:pathLst>
            </a:custGeom>
            <a:solidFill>
              <a:srgbClr val="FCFC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2" name="Google Shape;402;p20"/>
          <p:cNvGrpSpPr/>
          <p:nvPr/>
        </p:nvGrpSpPr>
        <p:grpSpPr>
          <a:xfrm>
            <a:off x="5757239" y="3214995"/>
            <a:ext cx="1089109" cy="416203"/>
            <a:chOff x="5263770" y="3165190"/>
            <a:chExt cx="1484204" cy="567188"/>
          </a:xfrm>
        </p:grpSpPr>
        <p:sp>
          <p:nvSpPr>
            <p:cNvPr id="403" name="Google Shape;403;p20"/>
            <p:cNvSpPr/>
            <p:nvPr/>
          </p:nvSpPr>
          <p:spPr>
            <a:xfrm>
              <a:off x="5263770" y="3165190"/>
              <a:ext cx="148590" cy="156874"/>
            </a:xfrm>
            <a:custGeom>
              <a:avLst/>
              <a:gdLst/>
              <a:ahLst/>
              <a:cxnLst/>
              <a:rect l="l" t="t" r="r" b="b"/>
              <a:pathLst>
                <a:path w="1668" h="1761" extrusionOk="0">
                  <a:moveTo>
                    <a:pt x="835" y="1"/>
                  </a:moveTo>
                  <a:cubicBezTo>
                    <a:pt x="374" y="1"/>
                    <a:pt x="1" y="395"/>
                    <a:pt x="1" y="880"/>
                  </a:cubicBezTo>
                  <a:cubicBezTo>
                    <a:pt x="1" y="1366"/>
                    <a:pt x="374" y="1760"/>
                    <a:pt x="835" y="1760"/>
                  </a:cubicBezTo>
                  <a:cubicBezTo>
                    <a:pt x="1295" y="1760"/>
                    <a:pt x="1668" y="1366"/>
                    <a:pt x="1668" y="880"/>
                  </a:cubicBezTo>
                  <a:cubicBezTo>
                    <a:pt x="1668" y="395"/>
                    <a:pt x="1295" y="1"/>
                    <a:pt x="8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0"/>
            <p:cNvSpPr/>
            <p:nvPr/>
          </p:nvSpPr>
          <p:spPr>
            <a:xfrm>
              <a:off x="5330405" y="3237704"/>
              <a:ext cx="1417570" cy="494675"/>
            </a:xfrm>
            <a:custGeom>
              <a:avLst/>
              <a:gdLst/>
              <a:ahLst/>
              <a:cxnLst/>
              <a:rect l="l" t="t" r="r" b="b"/>
              <a:pathLst>
                <a:path w="15913" h="5553" fill="none" extrusionOk="0">
                  <a:moveTo>
                    <a:pt x="15913" y="5553"/>
                  </a:moveTo>
                  <a:lnTo>
                    <a:pt x="5428" y="5553"/>
                  </a:lnTo>
                  <a:lnTo>
                    <a:pt x="1" y="1"/>
                  </a:lnTo>
                </a:path>
              </a:pathLst>
            </a:custGeom>
            <a:noFill/>
            <a:ln w="19050" cap="flat" cmpd="sng">
              <a:solidFill>
                <a:schemeClr val="lt2"/>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0"/>
            <p:cNvSpPr/>
            <p:nvPr/>
          </p:nvSpPr>
          <p:spPr>
            <a:xfrm>
              <a:off x="5292277" y="3195122"/>
              <a:ext cx="91666" cy="96922"/>
            </a:xfrm>
            <a:custGeom>
              <a:avLst/>
              <a:gdLst/>
              <a:ahLst/>
              <a:cxnLst/>
              <a:rect l="l" t="t" r="r" b="b"/>
              <a:pathLst>
                <a:path w="1029" h="1088" extrusionOk="0">
                  <a:moveTo>
                    <a:pt x="515" y="1"/>
                  </a:moveTo>
                  <a:cubicBezTo>
                    <a:pt x="230" y="1"/>
                    <a:pt x="0" y="245"/>
                    <a:pt x="0" y="544"/>
                  </a:cubicBezTo>
                  <a:cubicBezTo>
                    <a:pt x="0" y="844"/>
                    <a:pt x="230" y="1087"/>
                    <a:pt x="515" y="1087"/>
                  </a:cubicBezTo>
                  <a:cubicBezTo>
                    <a:pt x="798" y="1087"/>
                    <a:pt x="1029" y="844"/>
                    <a:pt x="1029" y="544"/>
                  </a:cubicBezTo>
                  <a:cubicBezTo>
                    <a:pt x="1029" y="245"/>
                    <a:pt x="798" y="1"/>
                    <a:pt x="515" y="1"/>
                  </a:cubicBezTo>
                  <a:close/>
                </a:path>
              </a:pathLst>
            </a:custGeom>
            <a:solidFill>
              <a:srgbClr val="FCFC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6" name="Google Shape;406;p20"/>
          <p:cNvSpPr/>
          <p:nvPr/>
        </p:nvSpPr>
        <p:spPr>
          <a:xfrm>
            <a:off x="3387003" y="1492525"/>
            <a:ext cx="2370000" cy="237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0"/>
          <p:cNvSpPr txBox="1"/>
          <p:nvPr/>
        </p:nvSpPr>
        <p:spPr>
          <a:xfrm>
            <a:off x="6913025" y="1664538"/>
            <a:ext cx="1736100" cy="100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dirty="0">
                <a:latin typeface="Roboto"/>
                <a:ea typeface="Roboto"/>
                <a:cs typeface="Roboto"/>
                <a:sym typeface="Roboto"/>
              </a:rPr>
              <a:t>Discursos seculares que coexisten con todas la religiones y sistemas culturales</a:t>
            </a:r>
            <a:endParaRPr sz="1300" dirty="0">
              <a:latin typeface="Roboto"/>
              <a:ea typeface="Roboto"/>
              <a:cs typeface="Roboto"/>
              <a:sym typeface="Roboto"/>
            </a:endParaRPr>
          </a:p>
        </p:txBody>
      </p:sp>
      <p:sp>
        <p:nvSpPr>
          <p:cNvPr id="408" name="Google Shape;408;p20"/>
          <p:cNvSpPr txBox="1"/>
          <p:nvPr/>
        </p:nvSpPr>
        <p:spPr>
          <a:xfrm>
            <a:off x="6947150" y="1242363"/>
            <a:ext cx="16509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a:solidFill>
                  <a:schemeClr val="accent2"/>
                </a:solidFill>
                <a:latin typeface="Fira Sans Extra Condensed"/>
                <a:ea typeface="Fira Sans Extra Condensed"/>
                <a:cs typeface="Fira Sans Extra Condensed"/>
                <a:sym typeface="Fira Sans Extra Condensed"/>
              </a:rPr>
              <a:t>Pluralismo religioso</a:t>
            </a:r>
            <a:endParaRPr sz="1800" b="1">
              <a:solidFill>
                <a:schemeClr val="accent2"/>
              </a:solidFill>
              <a:latin typeface="Fira Sans Extra Condensed"/>
              <a:ea typeface="Fira Sans Extra Condensed"/>
              <a:cs typeface="Fira Sans Extra Condensed"/>
              <a:sym typeface="Fira Sans Extra Condensed"/>
            </a:endParaRPr>
          </a:p>
        </p:txBody>
      </p:sp>
      <p:sp>
        <p:nvSpPr>
          <p:cNvPr id="409" name="Google Shape;409;p20"/>
          <p:cNvSpPr txBox="1"/>
          <p:nvPr/>
        </p:nvSpPr>
        <p:spPr>
          <a:xfrm>
            <a:off x="6947275" y="3604812"/>
            <a:ext cx="1736100" cy="87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dirty="0">
                <a:latin typeface="Roboto"/>
                <a:ea typeface="Roboto"/>
                <a:cs typeface="Roboto"/>
                <a:sym typeface="Roboto"/>
              </a:rPr>
              <a:t>Religiones pierden la capacidad de establecer verdades absolutas</a:t>
            </a:r>
            <a:endParaRPr sz="1300" dirty="0">
              <a:latin typeface="Roboto"/>
              <a:ea typeface="Roboto"/>
              <a:cs typeface="Roboto"/>
              <a:sym typeface="Roboto"/>
            </a:endParaRPr>
          </a:p>
        </p:txBody>
      </p:sp>
      <p:sp>
        <p:nvSpPr>
          <p:cNvPr id="410" name="Google Shape;410;p20"/>
          <p:cNvSpPr txBox="1"/>
          <p:nvPr/>
        </p:nvSpPr>
        <p:spPr>
          <a:xfrm>
            <a:off x="6947150" y="3188713"/>
            <a:ext cx="16509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a:solidFill>
                  <a:schemeClr val="lt2"/>
                </a:solidFill>
                <a:latin typeface="Fira Sans Extra Condensed"/>
                <a:ea typeface="Fira Sans Extra Condensed"/>
                <a:cs typeface="Fira Sans Extra Condensed"/>
                <a:sym typeface="Fira Sans Extra Condensed"/>
              </a:rPr>
              <a:t>Crisis de credibilidad</a:t>
            </a:r>
            <a:endParaRPr sz="1800" b="1">
              <a:solidFill>
                <a:schemeClr val="lt2"/>
              </a:solidFill>
              <a:latin typeface="Fira Sans Extra Condensed"/>
              <a:ea typeface="Fira Sans Extra Condensed"/>
              <a:cs typeface="Fira Sans Extra Condensed"/>
              <a:sym typeface="Fira Sans Extra Condensed"/>
            </a:endParaRPr>
          </a:p>
        </p:txBody>
      </p:sp>
      <p:sp>
        <p:nvSpPr>
          <p:cNvPr id="411" name="Google Shape;411;p20"/>
          <p:cNvSpPr txBox="1"/>
          <p:nvPr/>
        </p:nvSpPr>
        <p:spPr>
          <a:xfrm>
            <a:off x="534825" y="1492538"/>
            <a:ext cx="1736100" cy="104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dirty="0">
                <a:latin typeface="Roboto"/>
                <a:ea typeface="Roboto"/>
                <a:cs typeface="Roboto"/>
                <a:sym typeface="Roboto"/>
              </a:rPr>
              <a:t>Teoría clásica de la secularización en función del modelo europeo</a:t>
            </a:r>
            <a:endParaRPr dirty="0">
              <a:latin typeface="Roboto"/>
              <a:ea typeface="Roboto"/>
              <a:cs typeface="Roboto"/>
              <a:sym typeface="Roboto"/>
            </a:endParaRPr>
          </a:p>
        </p:txBody>
      </p:sp>
      <p:sp>
        <p:nvSpPr>
          <p:cNvPr id="412" name="Google Shape;412;p20"/>
          <p:cNvSpPr txBox="1"/>
          <p:nvPr/>
        </p:nvSpPr>
        <p:spPr>
          <a:xfrm>
            <a:off x="690019" y="1242370"/>
            <a:ext cx="1506900" cy="207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800" b="1">
                <a:solidFill>
                  <a:schemeClr val="accent3"/>
                </a:solidFill>
                <a:latin typeface="Fira Sans Extra Condensed"/>
                <a:ea typeface="Fira Sans Extra Condensed"/>
                <a:cs typeface="Fira Sans Extra Condensed"/>
                <a:sym typeface="Fira Sans Extra Condensed"/>
              </a:rPr>
              <a:t>Secularización</a:t>
            </a:r>
            <a:endParaRPr sz="1800" b="1">
              <a:solidFill>
                <a:schemeClr val="accent3"/>
              </a:solidFill>
              <a:latin typeface="Fira Sans Extra Condensed"/>
              <a:ea typeface="Fira Sans Extra Condensed"/>
              <a:cs typeface="Fira Sans Extra Condensed"/>
              <a:sym typeface="Fira Sans Extra Condensed"/>
            </a:endParaRPr>
          </a:p>
        </p:txBody>
      </p:sp>
      <p:sp>
        <p:nvSpPr>
          <p:cNvPr id="413" name="Google Shape;413;p20"/>
          <p:cNvSpPr txBox="1"/>
          <p:nvPr/>
        </p:nvSpPr>
        <p:spPr>
          <a:xfrm>
            <a:off x="460625" y="3520513"/>
            <a:ext cx="1736100" cy="104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dirty="0">
                <a:latin typeface="Roboto"/>
                <a:ea typeface="Roboto"/>
                <a:cs typeface="Roboto"/>
                <a:sym typeface="Roboto"/>
              </a:rPr>
              <a:t>Modernidades y secularizaciones múltiples</a:t>
            </a:r>
            <a:endParaRPr dirty="0">
              <a:latin typeface="Roboto"/>
              <a:ea typeface="Roboto"/>
              <a:cs typeface="Roboto"/>
              <a:sym typeface="Roboto"/>
            </a:endParaRPr>
          </a:p>
        </p:txBody>
      </p:sp>
      <p:sp>
        <p:nvSpPr>
          <p:cNvPr id="414" name="Google Shape;414;p20"/>
          <p:cNvSpPr txBox="1"/>
          <p:nvPr/>
        </p:nvSpPr>
        <p:spPr>
          <a:xfrm>
            <a:off x="534826" y="3188713"/>
            <a:ext cx="1736100" cy="207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700" b="1">
                <a:solidFill>
                  <a:schemeClr val="dk2"/>
                </a:solidFill>
                <a:latin typeface="Fira Sans Extra Condensed"/>
                <a:ea typeface="Fira Sans Extra Condensed"/>
                <a:cs typeface="Fira Sans Extra Condensed"/>
                <a:sym typeface="Fira Sans Extra Condensed"/>
              </a:rPr>
              <a:t>Modelos múltiples</a:t>
            </a:r>
            <a:endParaRPr sz="1700" b="1">
              <a:solidFill>
                <a:schemeClr val="dk2"/>
              </a:solidFill>
              <a:latin typeface="Fira Sans Extra Condensed"/>
              <a:ea typeface="Fira Sans Extra Condensed"/>
              <a:cs typeface="Fira Sans Extra Condensed"/>
              <a:sym typeface="Fira Sans Extra Condensed"/>
            </a:endParaRPr>
          </a:p>
        </p:txBody>
      </p:sp>
      <p:grpSp>
        <p:nvGrpSpPr>
          <p:cNvPr id="415" name="Google Shape;415;p20"/>
          <p:cNvGrpSpPr/>
          <p:nvPr/>
        </p:nvGrpSpPr>
        <p:grpSpPr>
          <a:xfrm>
            <a:off x="3886025" y="1956864"/>
            <a:ext cx="1252961" cy="1441292"/>
            <a:chOff x="4125388" y="2165860"/>
            <a:chExt cx="822585" cy="946226"/>
          </a:xfrm>
        </p:grpSpPr>
        <p:grpSp>
          <p:nvGrpSpPr>
            <p:cNvPr id="416" name="Google Shape;416;p20"/>
            <p:cNvGrpSpPr/>
            <p:nvPr/>
          </p:nvGrpSpPr>
          <p:grpSpPr>
            <a:xfrm>
              <a:off x="4256249" y="2165860"/>
              <a:ext cx="691723" cy="783962"/>
              <a:chOff x="4686675" y="1578475"/>
              <a:chExt cx="827123" cy="937417"/>
            </a:xfrm>
          </p:grpSpPr>
          <p:sp>
            <p:nvSpPr>
              <p:cNvPr id="417" name="Google Shape;417;p20"/>
              <p:cNvSpPr/>
              <p:nvPr/>
            </p:nvSpPr>
            <p:spPr>
              <a:xfrm>
                <a:off x="4809527" y="1579052"/>
                <a:ext cx="704264" cy="918424"/>
              </a:xfrm>
              <a:custGeom>
                <a:avLst/>
                <a:gdLst/>
                <a:ahLst/>
                <a:cxnLst/>
                <a:rect l="l" t="t" r="r" b="b"/>
                <a:pathLst>
                  <a:path w="14647" h="19101" extrusionOk="0">
                    <a:moveTo>
                      <a:pt x="0" y="0"/>
                    </a:moveTo>
                    <a:lnTo>
                      <a:pt x="0" y="17590"/>
                    </a:lnTo>
                    <a:lnTo>
                      <a:pt x="12159" y="19100"/>
                    </a:lnTo>
                    <a:lnTo>
                      <a:pt x="13775" y="18119"/>
                    </a:lnTo>
                    <a:lnTo>
                      <a:pt x="14647" y="18120"/>
                    </a:lnTo>
                    <a:lnTo>
                      <a:pt x="14647" y="0"/>
                    </a:lnTo>
                    <a:close/>
                  </a:path>
                </a:pathLst>
              </a:custGeom>
              <a:solidFill>
                <a:srgbClr val="C99A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0"/>
              <p:cNvSpPr/>
              <p:nvPr/>
            </p:nvSpPr>
            <p:spPr>
              <a:xfrm>
                <a:off x="5384072" y="2319914"/>
                <a:ext cx="129727" cy="129775"/>
              </a:xfrm>
              <a:custGeom>
                <a:avLst/>
                <a:gdLst/>
                <a:ahLst/>
                <a:cxnLst/>
                <a:rect l="l" t="t" r="r" b="b"/>
                <a:pathLst>
                  <a:path w="2698" h="2699" extrusionOk="0">
                    <a:moveTo>
                      <a:pt x="2698" y="0"/>
                    </a:moveTo>
                    <a:lnTo>
                      <a:pt x="1" y="2698"/>
                    </a:lnTo>
                    <a:lnTo>
                      <a:pt x="2698" y="2698"/>
                    </a:lnTo>
                    <a:lnTo>
                      <a:pt x="2698" y="0"/>
                    </a:lnTo>
                    <a:close/>
                  </a:path>
                </a:pathLst>
              </a:custGeom>
              <a:solidFill>
                <a:srgbClr val="9D46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0"/>
              <p:cNvSpPr/>
              <p:nvPr/>
            </p:nvSpPr>
            <p:spPr>
              <a:xfrm>
                <a:off x="5384072" y="1578475"/>
                <a:ext cx="129727" cy="129775"/>
              </a:xfrm>
              <a:custGeom>
                <a:avLst/>
                <a:gdLst/>
                <a:ahLst/>
                <a:cxnLst/>
                <a:rect l="l" t="t" r="r" b="b"/>
                <a:pathLst>
                  <a:path w="2698" h="2699" extrusionOk="0">
                    <a:moveTo>
                      <a:pt x="1" y="1"/>
                    </a:moveTo>
                    <a:lnTo>
                      <a:pt x="2698" y="2698"/>
                    </a:lnTo>
                    <a:lnTo>
                      <a:pt x="2698" y="1"/>
                    </a:lnTo>
                    <a:close/>
                  </a:path>
                </a:pathLst>
              </a:custGeom>
              <a:solidFill>
                <a:srgbClr val="9D46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0"/>
              <p:cNvSpPr/>
              <p:nvPr/>
            </p:nvSpPr>
            <p:spPr>
              <a:xfrm>
                <a:off x="4737691" y="1600497"/>
                <a:ext cx="733306" cy="892075"/>
              </a:xfrm>
              <a:custGeom>
                <a:avLst/>
                <a:gdLst/>
                <a:ahLst/>
                <a:cxnLst/>
                <a:rect l="l" t="t" r="r" b="b"/>
                <a:pathLst>
                  <a:path w="15251" h="18553" extrusionOk="0">
                    <a:moveTo>
                      <a:pt x="1758" y="0"/>
                    </a:moveTo>
                    <a:lnTo>
                      <a:pt x="0" y="1448"/>
                    </a:lnTo>
                    <a:lnTo>
                      <a:pt x="0" y="17805"/>
                    </a:lnTo>
                    <a:lnTo>
                      <a:pt x="14114" y="18553"/>
                    </a:lnTo>
                    <a:lnTo>
                      <a:pt x="15250" y="17805"/>
                    </a:lnTo>
                    <a:lnTo>
                      <a:pt x="15250" y="0"/>
                    </a:lnTo>
                    <a:close/>
                  </a:path>
                </a:pathLst>
              </a:custGeom>
              <a:solidFill>
                <a:srgbClr val="E4D3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0"/>
              <p:cNvSpPr/>
              <p:nvPr/>
            </p:nvSpPr>
            <p:spPr>
              <a:xfrm>
                <a:off x="4686675" y="1579052"/>
                <a:ext cx="160740" cy="95203"/>
              </a:xfrm>
              <a:custGeom>
                <a:avLst/>
                <a:gdLst/>
                <a:ahLst/>
                <a:cxnLst/>
                <a:rect l="l" t="t" r="r" b="b"/>
                <a:pathLst>
                  <a:path w="3343" h="1980" extrusionOk="0">
                    <a:moveTo>
                      <a:pt x="2385" y="0"/>
                    </a:moveTo>
                    <a:lnTo>
                      <a:pt x="0" y="1980"/>
                    </a:lnTo>
                    <a:lnTo>
                      <a:pt x="958" y="1980"/>
                    </a:lnTo>
                    <a:lnTo>
                      <a:pt x="3343" y="0"/>
                    </a:lnTo>
                    <a:close/>
                  </a:path>
                </a:pathLst>
              </a:custGeom>
              <a:solidFill>
                <a:srgbClr val="9D46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0"/>
              <p:cNvSpPr/>
              <p:nvPr/>
            </p:nvSpPr>
            <p:spPr>
              <a:xfrm>
                <a:off x="4801305" y="1619153"/>
                <a:ext cx="652576" cy="5578"/>
              </a:xfrm>
              <a:custGeom>
                <a:avLst/>
                <a:gdLst/>
                <a:ahLst/>
                <a:cxnLst/>
                <a:rect l="l" t="t" r="r" b="b"/>
                <a:pathLst>
                  <a:path w="13572" h="116" extrusionOk="0">
                    <a:moveTo>
                      <a:pt x="1" y="0"/>
                    </a:moveTo>
                    <a:lnTo>
                      <a:pt x="1" y="115"/>
                    </a:lnTo>
                    <a:lnTo>
                      <a:pt x="13571" y="115"/>
                    </a:lnTo>
                    <a:lnTo>
                      <a:pt x="13571" y="0"/>
                    </a:lnTo>
                    <a:close/>
                  </a:path>
                </a:pathLst>
              </a:custGeom>
              <a:solidFill>
                <a:srgbClr val="C9B1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0"/>
              <p:cNvSpPr/>
              <p:nvPr/>
            </p:nvSpPr>
            <p:spPr>
              <a:xfrm>
                <a:off x="5451052" y="1623144"/>
                <a:ext cx="5578" cy="844233"/>
              </a:xfrm>
              <a:custGeom>
                <a:avLst/>
                <a:gdLst/>
                <a:ahLst/>
                <a:cxnLst/>
                <a:rect l="l" t="t" r="r" b="b"/>
                <a:pathLst>
                  <a:path w="116" h="17558" extrusionOk="0">
                    <a:moveTo>
                      <a:pt x="0" y="0"/>
                    </a:moveTo>
                    <a:lnTo>
                      <a:pt x="0" y="17558"/>
                    </a:lnTo>
                    <a:lnTo>
                      <a:pt x="116" y="17558"/>
                    </a:lnTo>
                    <a:lnTo>
                      <a:pt x="116" y="0"/>
                    </a:lnTo>
                    <a:close/>
                  </a:path>
                </a:pathLst>
              </a:custGeom>
              <a:solidFill>
                <a:srgbClr val="C9B1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0"/>
              <p:cNvSpPr/>
              <p:nvPr/>
            </p:nvSpPr>
            <p:spPr>
              <a:xfrm>
                <a:off x="4777504" y="1640550"/>
                <a:ext cx="659211" cy="5578"/>
              </a:xfrm>
              <a:custGeom>
                <a:avLst/>
                <a:gdLst/>
                <a:ahLst/>
                <a:cxnLst/>
                <a:rect l="l" t="t" r="r" b="b"/>
                <a:pathLst>
                  <a:path w="13710" h="116" extrusionOk="0">
                    <a:moveTo>
                      <a:pt x="1" y="0"/>
                    </a:moveTo>
                    <a:lnTo>
                      <a:pt x="1" y="116"/>
                    </a:lnTo>
                    <a:lnTo>
                      <a:pt x="13710" y="116"/>
                    </a:lnTo>
                    <a:lnTo>
                      <a:pt x="13710" y="0"/>
                    </a:lnTo>
                    <a:close/>
                  </a:path>
                </a:pathLst>
              </a:custGeom>
              <a:solidFill>
                <a:srgbClr val="C9B1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0"/>
              <p:cNvSpPr/>
              <p:nvPr/>
            </p:nvSpPr>
            <p:spPr>
              <a:xfrm>
                <a:off x="4686675" y="1670121"/>
                <a:ext cx="730037" cy="845771"/>
              </a:xfrm>
              <a:custGeom>
                <a:avLst/>
                <a:gdLst/>
                <a:ahLst/>
                <a:cxnLst/>
                <a:rect l="l" t="t" r="r" b="b"/>
                <a:pathLst>
                  <a:path w="15183" h="17590" extrusionOk="0">
                    <a:moveTo>
                      <a:pt x="0" y="0"/>
                    </a:moveTo>
                    <a:lnTo>
                      <a:pt x="0" y="17589"/>
                    </a:lnTo>
                    <a:lnTo>
                      <a:pt x="15182" y="17589"/>
                    </a:lnTo>
                    <a:lnTo>
                      <a:pt x="15182" y="0"/>
                    </a:lnTo>
                    <a:close/>
                  </a:path>
                </a:pathLst>
              </a:custGeom>
              <a:solidFill>
                <a:srgbClr val="C99A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0"/>
              <p:cNvSpPr/>
              <p:nvPr/>
            </p:nvSpPr>
            <p:spPr>
              <a:xfrm>
                <a:off x="4686675" y="1670121"/>
                <a:ext cx="129727" cy="129727"/>
              </a:xfrm>
              <a:custGeom>
                <a:avLst/>
                <a:gdLst/>
                <a:ahLst/>
                <a:cxnLst/>
                <a:rect l="l" t="t" r="r" b="b"/>
                <a:pathLst>
                  <a:path w="2698" h="2698" extrusionOk="0">
                    <a:moveTo>
                      <a:pt x="0" y="0"/>
                    </a:moveTo>
                    <a:lnTo>
                      <a:pt x="0" y="2697"/>
                    </a:lnTo>
                    <a:lnTo>
                      <a:pt x="2697" y="0"/>
                    </a:lnTo>
                    <a:close/>
                  </a:path>
                </a:pathLst>
              </a:custGeom>
              <a:solidFill>
                <a:srgbClr val="9D46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0"/>
              <p:cNvSpPr/>
              <p:nvPr/>
            </p:nvSpPr>
            <p:spPr>
              <a:xfrm>
                <a:off x="5286944" y="2385884"/>
                <a:ext cx="129727" cy="129727"/>
              </a:xfrm>
              <a:custGeom>
                <a:avLst/>
                <a:gdLst/>
                <a:ahLst/>
                <a:cxnLst/>
                <a:rect l="l" t="t" r="r" b="b"/>
                <a:pathLst>
                  <a:path w="2698" h="2698" extrusionOk="0">
                    <a:moveTo>
                      <a:pt x="2697" y="0"/>
                    </a:moveTo>
                    <a:lnTo>
                      <a:pt x="1354" y="1343"/>
                    </a:lnTo>
                    <a:lnTo>
                      <a:pt x="0" y="2697"/>
                    </a:lnTo>
                    <a:lnTo>
                      <a:pt x="2697" y="2697"/>
                    </a:lnTo>
                    <a:lnTo>
                      <a:pt x="2697" y="0"/>
                    </a:lnTo>
                    <a:close/>
                  </a:path>
                </a:pathLst>
              </a:custGeom>
              <a:solidFill>
                <a:srgbClr val="9D46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0"/>
              <p:cNvSpPr/>
              <p:nvPr/>
            </p:nvSpPr>
            <p:spPr>
              <a:xfrm>
                <a:off x="4686675" y="2384778"/>
                <a:ext cx="129727" cy="129727"/>
              </a:xfrm>
              <a:custGeom>
                <a:avLst/>
                <a:gdLst/>
                <a:ahLst/>
                <a:cxnLst/>
                <a:rect l="l" t="t" r="r" b="b"/>
                <a:pathLst>
                  <a:path w="2698" h="2698" extrusionOk="0">
                    <a:moveTo>
                      <a:pt x="0" y="0"/>
                    </a:moveTo>
                    <a:lnTo>
                      <a:pt x="0" y="2698"/>
                    </a:lnTo>
                    <a:lnTo>
                      <a:pt x="2697" y="2698"/>
                    </a:lnTo>
                    <a:lnTo>
                      <a:pt x="0" y="0"/>
                    </a:lnTo>
                    <a:close/>
                  </a:path>
                </a:pathLst>
              </a:custGeom>
              <a:solidFill>
                <a:srgbClr val="9D46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0"/>
              <p:cNvSpPr/>
              <p:nvPr/>
            </p:nvSpPr>
            <p:spPr>
              <a:xfrm>
                <a:off x="5410469" y="1599583"/>
                <a:ext cx="61594" cy="77413"/>
              </a:xfrm>
              <a:custGeom>
                <a:avLst/>
                <a:gdLst/>
                <a:ahLst/>
                <a:cxnLst/>
                <a:rect l="l" t="t" r="r" b="b"/>
                <a:pathLst>
                  <a:path w="1281" h="1610" extrusionOk="0">
                    <a:moveTo>
                      <a:pt x="1216" y="1"/>
                    </a:moveTo>
                    <a:cubicBezTo>
                      <a:pt x="1198" y="1"/>
                      <a:pt x="1181" y="8"/>
                      <a:pt x="1170" y="23"/>
                    </a:cubicBezTo>
                    <a:lnTo>
                      <a:pt x="19" y="1517"/>
                    </a:lnTo>
                    <a:cubicBezTo>
                      <a:pt x="0" y="1541"/>
                      <a:pt x="4" y="1578"/>
                      <a:pt x="30" y="1597"/>
                    </a:cubicBezTo>
                    <a:cubicBezTo>
                      <a:pt x="40" y="1605"/>
                      <a:pt x="52" y="1609"/>
                      <a:pt x="65" y="1609"/>
                    </a:cubicBezTo>
                    <a:cubicBezTo>
                      <a:pt x="82" y="1609"/>
                      <a:pt x="100" y="1602"/>
                      <a:pt x="111" y="1587"/>
                    </a:cubicBezTo>
                    <a:lnTo>
                      <a:pt x="1262" y="94"/>
                    </a:lnTo>
                    <a:cubicBezTo>
                      <a:pt x="1281" y="68"/>
                      <a:pt x="1277" y="33"/>
                      <a:pt x="1251" y="12"/>
                    </a:cubicBezTo>
                    <a:cubicBezTo>
                      <a:pt x="1241" y="4"/>
                      <a:pt x="1228" y="1"/>
                      <a:pt x="1216" y="1"/>
                    </a:cubicBezTo>
                    <a:close/>
                  </a:path>
                </a:pathLst>
              </a:custGeom>
              <a:solidFill>
                <a:srgbClr val="C9B1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0"/>
              <p:cNvSpPr/>
              <p:nvPr/>
            </p:nvSpPr>
            <p:spPr>
              <a:xfrm>
                <a:off x="5433934" y="1643339"/>
                <a:ext cx="5578" cy="824038"/>
              </a:xfrm>
              <a:custGeom>
                <a:avLst/>
                <a:gdLst/>
                <a:ahLst/>
                <a:cxnLst/>
                <a:rect l="l" t="t" r="r" b="b"/>
                <a:pathLst>
                  <a:path w="116" h="17138" extrusionOk="0">
                    <a:moveTo>
                      <a:pt x="0" y="0"/>
                    </a:moveTo>
                    <a:lnTo>
                      <a:pt x="0" y="17138"/>
                    </a:lnTo>
                    <a:lnTo>
                      <a:pt x="115" y="17138"/>
                    </a:lnTo>
                    <a:lnTo>
                      <a:pt x="115" y="0"/>
                    </a:lnTo>
                    <a:close/>
                  </a:path>
                </a:pathLst>
              </a:custGeom>
              <a:solidFill>
                <a:srgbClr val="C9B1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0"/>
              <p:cNvSpPr/>
              <p:nvPr/>
            </p:nvSpPr>
            <p:spPr>
              <a:xfrm>
                <a:off x="5286992" y="1670121"/>
                <a:ext cx="129727" cy="129727"/>
              </a:xfrm>
              <a:custGeom>
                <a:avLst/>
                <a:gdLst/>
                <a:ahLst/>
                <a:cxnLst/>
                <a:rect l="l" t="t" r="r" b="b"/>
                <a:pathLst>
                  <a:path w="2698" h="2698" extrusionOk="0">
                    <a:moveTo>
                      <a:pt x="0" y="0"/>
                    </a:moveTo>
                    <a:lnTo>
                      <a:pt x="2697" y="2697"/>
                    </a:lnTo>
                    <a:lnTo>
                      <a:pt x="2697" y="0"/>
                    </a:lnTo>
                    <a:close/>
                  </a:path>
                </a:pathLst>
              </a:custGeom>
              <a:solidFill>
                <a:srgbClr val="9D46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2" name="Google Shape;432;p20"/>
            <p:cNvGrpSpPr/>
            <p:nvPr/>
          </p:nvGrpSpPr>
          <p:grpSpPr>
            <a:xfrm>
              <a:off x="4125388" y="2541687"/>
              <a:ext cx="481549" cy="570399"/>
              <a:chOff x="4035625" y="3766675"/>
              <a:chExt cx="481549" cy="570399"/>
            </a:xfrm>
          </p:grpSpPr>
          <p:sp>
            <p:nvSpPr>
              <p:cNvPr id="433" name="Google Shape;433;p20"/>
              <p:cNvSpPr/>
              <p:nvPr/>
            </p:nvSpPr>
            <p:spPr>
              <a:xfrm>
                <a:off x="4035625" y="4223214"/>
                <a:ext cx="481549" cy="113860"/>
              </a:xfrm>
              <a:custGeom>
                <a:avLst/>
                <a:gdLst/>
                <a:ahLst/>
                <a:cxnLst/>
                <a:rect l="l" t="t" r="r" b="b"/>
                <a:pathLst>
                  <a:path w="9241" h="2185" extrusionOk="0">
                    <a:moveTo>
                      <a:pt x="1" y="0"/>
                    </a:moveTo>
                    <a:cubicBezTo>
                      <a:pt x="1" y="0"/>
                      <a:pt x="752" y="1261"/>
                      <a:pt x="2734" y="1933"/>
                    </a:cubicBezTo>
                    <a:cubicBezTo>
                      <a:pt x="2734" y="1933"/>
                      <a:pt x="3447" y="2185"/>
                      <a:pt x="4620" y="2185"/>
                    </a:cubicBezTo>
                    <a:cubicBezTo>
                      <a:pt x="4820" y="2185"/>
                      <a:pt x="5006" y="2177"/>
                      <a:pt x="5177" y="2166"/>
                    </a:cubicBezTo>
                    <a:cubicBezTo>
                      <a:pt x="6017" y="2106"/>
                      <a:pt x="6507" y="1933"/>
                      <a:pt x="6507" y="1933"/>
                    </a:cubicBezTo>
                    <a:cubicBezTo>
                      <a:pt x="8490" y="1261"/>
                      <a:pt x="9240" y="0"/>
                      <a:pt x="9240" y="0"/>
                    </a:cubicBezTo>
                    <a:close/>
                  </a:path>
                </a:pathLst>
              </a:custGeom>
              <a:solidFill>
                <a:srgbClr val="9D46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0"/>
              <p:cNvSpPr/>
              <p:nvPr/>
            </p:nvSpPr>
            <p:spPr>
              <a:xfrm>
                <a:off x="4035625" y="4192469"/>
                <a:ext cx="481549" cy="61333"/>
              </a:xfrm>
              <a:custGeom>
                <a:avLst/>
                <a:gdLst/>
                <a:ahLst/>
                <a:cxnLst/>
                <a:rect l="l" t="t" r="r" b="b"/>
                <a:pathLst>
                  <a:path w="9241" h="1177" extrusionOk="0">
                    <a:moveTo>
                      <a:pt x="4620" y="1"/>
                    </a:moveTo>
                    <a:cubicBezTo>
                      <a:pt x="4227" y="1"/>
                      <a:pt x="3848" y="7"/>
                      <a:pt x="3483" y="19"/>
                    </a:cubicBezTo>
                    <a:cubicBezTo>
                      <a:pt x="1481" y="84"/>
                      <a:pt x="1" y="316"/>
                      <a:pt x="1" y="590"/>
                    </a:cubicBezTo>
                    <a:cubicBezTo>
                      <a:pt x="1" y="832"/>
                      <a:pt x="1147" y="1040"/>
                      <a:pt x="2785" y="1129"/>
                    </a:cubicBezTo>
                    <a:cubicBezTo>
                      <a:pt x="3347" y="1159"/>
                      <a:pt x="3967" y="1177"/>
                      <a:pt x="4620" y="1177"/>
                    </a:cubicBezTo>
                    <a:cubicBezTo>
                      <a:pt x="5274" y="1177"/>
                      <a:pt x="5893" y="1159"/>
                      <a:pt x="6457" y="1129"/>
                    </a:cubicBezTo>
                    <a:cubicBezTo>
                      <a:pt x="8095" y="1040"/>
                      <a:pt x="9240" y="832"/>
                      <a:pt x="9240" y="590"/>
                    </a:cubicBezTo>
                    <a:cubicBezTo>
                      <a:pt x="9240" y="316"/>
                      <a:pt x="7759" y="84"/>
                      <a:pt x="5758" y="19"/>
                    </a:cubicBezTo>
                    <a:cubicBezTo>
                      <a:pt x="5393" y="7"/>
                      <a:pt x="5014" y="1"/>
                      <a:pt x="462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0"/>
              <p:cNvSpPr/>
              <p:nvPr/>
            </p:nvSpPr>
            <p:spPr>
              <a:xfrm>
                <a:off x="4180752" y="3906904"/>
                <a:ext cx="191348" cy="346896"/>
              </a:xfrm>
              <a:custGeom>
                <a:avLst/>
                <a:gdLst/>
                <a:ahLst/>
                <a:cxnLst/>
                <a:rect l="l" t="t" r="r" b="b"/>
                <a:pathLst>
                  <a:path w="3672" h="6657" extrusionOk="0">
                    <a:moveTo>
                      <a:pt x="1041" y="0"/>
                    </a:moveTo>
                    <a:cubicBezTo>
                      <a:pt x="1041" y="0"/>
                      <a:pt x="1039" y="68"/>
                      <a:pt x="1033" y="191"/>
                    </a:cubicBezTo>
                    <a:cubicBezTo>
                      <a:pt x="996" y="1022"/>
                      <a:pt x="849" y="4337"/>
                      <a:pt x="747" y="5245"/>
                    </a:cubicBezTo>
                    <a:cubicBezTo>
                      <a:pt x="736" y="5334"/>
                      <a:pt x="720" y="5419"/>
                      <a:pt x="698" y="5499"/>
                    </a:cubicBezTo>
                    <a:cubicBezTo>
                      <a:pt x="571" y="5984"/>
                      <a:pt x="258" y="6364"/>
                      <a:pt x="0" y="6609"/>
                    </a:cubicBezTo>
                    <a:cubicBezTo>
                      <a:pt x="331" y="6627"/>
                      <a:pt x="682" y="6641"/>
                      <a:pt x="1047" y="6647"/>
                    </a:cubicBezTo>
                    <a:cubicBezTo>
                      <a:pt x="1303" y="6653"/>
                      <a:pt x="1567" y="6657"/>
                      <a:pt x="1835" y="6657"/>
                    </a:cubicBezTo>
                    <a:cubicBezTo>
                      <a:pt x="2489" y="6657"/>
                      <a:pt x="3108" y="6639"/>
                      <a:pt x="3672" y="6609"/>
                    </a:cubicBezTo>
                    <a:cubicBezTo>
                      <a:pt x="3413" y="6364"/>
                      <a:pt x="3101" y="5984"/>
                      <a:pt x="2973" y="5499"/>
                    </a:cubicBezTo>
                    <a:cubicBezTo>
                      <a:pt x="2951" y="5419"/>
                      <a:pt x="2936" y="5334"/>
                      <a:pt x="2925" y="5245"/>
                    </a:cubicBezTo>
                    <a:cubicBezTo>
                      <a:pt x="2806" y="4204"/>
                      <a:pt x="2631" y="0"/>
                      <a:pt x="2631" y="0"/>
                    </a:cubicBezTo>
                    <a:close/>
                  </a:path>
                </a:pathLst>
              </a:custGeom>
              <a:solidFill>
                <a:srgbClr val="E4D3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0"/>
              <p:cNvSpPr/>
              <p:nvPr/>
            </p:nvSpPr>
            <p:spPr>
              <a:xfrm>
                <a:off x="4234998" y="3897211"/>
                <a:ext cx="81969" cy="19385"/>
              </a:xfrm>
              <a:custGeom>
                <a:avLst/>
                <a:gdLst/>
                <a:ahLst/>
                <a:cxnLst/>
                <a:rect l="l" t="t" r="r" b="b"/>
                <a:pathLst>
                  <a:path w="1573" h="372" extrusionOk="0">
                    <a:moveTo>
                      <a:pt x="787" y="0"/>
                    </a:moveTo>
                    <a:cubicBezTo>
                      <a:pt x="353" y="0"/>
                      <a:pt x="1" y="83"/>
                      <a:pt x="1" y="186"/>
                    </a:cubicBezTo>
                    <a:cubicBezTo>
                      <a:pt x="1" y="288"/>
                      <a:pt x="353" y="372"/>
                      <a:pt x="787" y="372"/>
                    </a:cubicBezTo>
                    <a:cubicBezTo>
                      <a:pt x="1220" y="372"/>
                      <a:pt x="1572" y="288"/>
                      <a:pt x="1572" y="186"/>
                    </a:cubicBezTo>
                    <a:cubicBezTo>
                      <a:pt x="1572" y="83"/>
                      <a:pt x="1220" y="0"/>
                      <a:pt x="787" y="0"/>
                    </a:cubicBezTo>
                    <a:close/>
                  </a:path>
                </a:pathLst>
              </a:custGeom>
              <a:solidFill>
                <a:srgbClr val="9D46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0"/>
              <p:cNvSpPr/>
              <p:nvPr/>
            </p:nvSpPr>
            <p:spPr>
              <a:xfrm>
                <a:off x="4273143" y="3866623"/>
                <a:ext cx="6566" cy="40281"/>
              </a:xfrm>
              <a:custGeom>
                <a:avLst/>
                <a:gdLst/>
                <a:ahLst/>
                <a:cxnLst/>
                <a:rect l="l" t="t" r="r" b="b"/>
                <a:pathLst>
                  <a:path w="126" h="773" extrusionOk="0">
                    <a:moveTo>
                      <a:pt x="0" y="0"/>
                    </a:moveTo>
                    <a:lnTo>
                      <a:pt x="0" y="773"/>
                    </a:lnTo>
                    <a:lnTo>
                      <a:pt x="125" y="773"/>
                    </a:lnTo>
                    <a:lnTo>
                      <a:pt x="125" y="0"/>
                    </a:lnTo>
                    <a:close/>
                  </a:path>
                </a:pathLst>
              </a:custGeom>
              <a:solidFill>
                <a:srgbClr val="1421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0"/>
              <p:cNvSpPr/>
              <p:nvPr/>
            </p:nvSpPr>
            <p:spPr>
              <a:xfrm>
                <a:off x="4243545" y="3766675"/>
                <a:ext cx="65659" cy="110473"/>
              </a:xfrm>
              <a:custGeom>
                <a:avLst/>
                <a:gdLst/>
                <a:ahLst/>
                <a:cxnLst/>
                <a:rect l="l" t="t" r="r" b="b"/>
                <a:pathLst>
                  <a:path w="1260" h="2120" extrusionOk="0">
                    <a:moveTo>
                      <a:pt x="630" y="0"/>
                    </a:moveTo>
                    <a:cubicBezTo>
                      <a:pt x="570" y="0"/>
                      <a:pt x="509" y="29"/>
                      <a:pt x="472" y="87"/>
                    </a:cubicBezTo>
                    <a:cubicBezTo>
                      <a:pt x="286" y="382"/>
                      <a:pt x="1" y="909"/>
                      <a:pt x="1" y="1390"/>
                    </a:cubicBezTo>
                    <a:cubicBezTo>
                      <a:pt x="1" y="2102"/>
                      <a:pt x="630" y="2120"/>
                      <a:pt x="630" y="2120"/>
                    </a:cubicBezTo>
                    <a:cubicBezTo>
                      <a:pt x="630" y="2120"/>
                      <a:pt x="1260" y="2102"/>
                      <a:pt x="1260" y="1390"/>
                    </a:cubicBezTo>
                    <a:cubicBezTo>
                      <a:pt x="1260" y="909"/>
                      <a:pt x="975" y="382"/>
                      <a:pt x="788" y="87"/>
                    </a:cubicBezTo>
                    <a:cubicBezTo>
                      <a:pt x="752" y="29"/>
                      <a:pt x="691" y="0"/>
                      <a:pt x="630" y="0"/>
                    </a:cubicBezTo>
                    <a:close/>
                  </a:path>
                </a:pathLst>
              </a:custGeom>
              <a:solidFill>
                <a:srgbClr val="9D46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0"/>
              <p:cNvSpPr/>
              <p:nvPr/>
            </p:nvSpPr>
            <p:spPr>
              <a:xfrm>
                <a:off x="4255895" y="3796117"/>
                <a:ext cx="39708" cy="68212"/>
              </a:xfrm>
              <a:custGeom>
                <a:avLst/>
                <a:gdLst/>
                <a:ahLst/>
                <a:cxnLst/>
                <a:rect l="l" t="t" r="r" b="b"/>
                <a:pathLst>
                  <a:path w="762" h="1309" extrusionOk="0">
                    <a:moveTo>
                      <a:pt x="381" y="1"/>
                    </a:moveTo>
                    <a:cubicBezTo>
                      <a:pt x="355" y="1"/>
                      <a:pt x="329" y="13"/>
                      <a:pt x="313" y="37"/>
                    </a:cubicBezTo>
                    <a:cubicBezTo>
                      <a:pt x="204" y="202"/>
                      <a:pt x="0" y="552"/>
                      <a:pt x="0" y="868"/>
                    </a:cubicBezTo>
                    <a:cubicBezTo>
                      <a:pt x="0" y="1298"/>
                      <a:pt x="381" y="1309"/>
                      <a:pt x="381" y="1309"/>
                    </a:cubicBezTo>
                    <a:cubicBezTo>
                      <a:pt x="381" y="1309"/>
                      <a:pt x="762" y="1298"/>
                      <a:pt x="762" y="868"/>
                    </a:cubicBezTo>
                    <a:cubicBezTo>
                      <a:pt x="762" y="552"/>
                      <a:pt x="558" y="202"/>
                      <a:pt x="448" y="37"/>
                    </a:cubicBezTo>
                    <a:cubicBezTo>
                      <a:pt x="432" y="13"/>
                      <a:pt x="406" y="1"/>
                      <a:pt x="381" y="1"/>
                    </a:cubicBezTo>
                    <a:close/>
                  </a:path>
                </a:pathLst>
              </a:custGeom>
              <a:solidFill>
                <a:srgbClr val="E9D1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40" name="Google Shape;440;p20"/>
          <p:cNvSpPr txBox="1"/>
          <p:nvPr/>
        </p:nvSpPr>
        <p:spPr>
          <a:xfrm>
            <a:off x="457200" y="4736725"/>
            <a:ext cx="81408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solidFill>
                  <a:schemeClr val="dk1"/>
                </a:solidFill>
                <a:latin typeface="Roboto"/>
                <a:ea typeface="Roboto"/>
                <a:cs typeface="Roboto"/>
                <a:sym typeface="Roboto"/>
              </a:rPr>
              <a:t>Berger (2012), Casanova (2007), Berger &amp; Luckmann (1997), Canteras (2008) </a:t>
            </a:r>
            <a:endParaRPr>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21"/>
          <p:cNvSpPr txBox="1">
            <a:spLocks noGrp="1"/>
          </p:cNvSpPr>
          <p:nvPr>
            <p:ph type="title"/>
          </p:nvPr>
        </p:nvSpPr>
        <p:spPr>
          <a:xfrm>
            <a:off x="457200" y="411475"/>
            <a:ext cx="8229600" cy="33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3000">
                <a:solidFill>
                  <a:srgbClr val="660000"/>
                </a:solidFill>
              </a:rPr>
              <a:t>Tendencias religiosas contemporáneas</a:t>
            </a:r>
            <a:endParaRPr sz="3000">
              <a:solidFill>
                <a:srgbClr val="660000"/>
              </a:solidFill>
            </a:endParaRPr>
          </a:p>
        </p:txBody>
      </p:sp>
      <p:sp>
        <p:nvSpPr>
          <p:cNvPr id="446" name="Google Shape;446;p21"/>
          <p:cNvSpPr/>
          <p:nvPr/>
        </p:nvSpPr>
        <p:spPr>
          <a:xfrm>
            <a:off x="678703" y="1997898"/>
            <a:ext cx="1689730" cy="2469335"/>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95A7AD">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7" name="Google Shape;447;p21"/>
          <p:cNvCxnSpPr/>
          <p:nvPr/>
        </p:nvCxnSpPr>
        <p:spPr>
          <a:xfrm rot="10800000">
            <a:off x="1523574" y="1812491"/>
            <a:ext cx="0" cy="185400"/>
          </a:xfrm>
          <a:prstGeom prst="straightConnector1">
            <a:avLst/>
          </a:prstGeom>
          <a:noFill/>
          <a:ln w="9525" cap="flat" cmpd="sng">
            <a:solidFill>
              <a:schemeClr val="dk2"/>
            </a:solidFill>
            <a:prstDash val="solid"/>
            <a:round/>
            <a:headEnd type="none" w="med" len="med"/>
            <a:tailEnd type="none" w="med" len="med"/>
          </a:ln>
        </p:spPr>
      </p:cxnSp>
      <p:sp>
        <p:nvSpPr>
          <p:cNvPr id="448" name="Google Shape;448;p21"/>
          <p:cNvSpPr/>
          <p:nvPr/>
        </p:nvSpPr>
        <p:spPr>
          <a:xfrm>
            <a:off x="4827252" y="1983705"/>
            <a:ext cx="1689730" cy="2469309"/>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9D4625">
              <a:alpha val="22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1"/>
          <p:cNvSpPr txBox="1"/>
          <p:nvPr/>
        </p:nvSpPr>
        <p:spPr>
          <a:xfrm>
            <a:off x="4827250" y="2163175"/>
            <a:ext cx="1689600" cy="21129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1200"/>
              </a:spcBef>
              <a:spcAft>
                <a:spcPts val="1200"/>
              </a:spcAft>
              <a:buNone/>
            </a:pPr>
            <a:r>
              <a:rPr lang="en" sz="1200">
                <a:solidFill>
                  <a:schemeClr val="dk1"/>
                </a:solidFill>
                <a:latin typeface="Roboto"/>
                <a:ea typeface="Roboto"/>
                <a:cs typeface="Roboto"/>
                <a:sym typeface="Roboto"/>
              </a:rPr>
              <a:t>Combina dogmas de la religión hereditaria con sistemas de creencias populares, elementos esotéricos, religiones orientales, entre otras</a:t>
            </a:r>
            <a:endParaRPr sz="1200">
              <a:latin typeface="Roboto"/>
              <a:ea typeface="Roboto"/>
              <a:cs typeface="Roboto"/>
              <a:sym typeface="Roboto"/>
            </a:endParaRPr>
          </a:p>
        </p:txBody>
      </p:sp>
      <p:sp>
        <p:nvSpPr>
          <p:cNvPr id="450" name="Google Shape;450;p21"/>
          <p:cNvSpPr txBox="1"/>
          <p:nvPr/>
        </p:nvSpPr>
        <p:spPr>
          <a:xfrm>
            <a:off x="5070939" y="1256550"/>
            <a:ext cx="1202100" cy="362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b="1">
                <a:solidFill>
                  <a:schemeClr val="accent3"/>
                </a:solidFill>
                <a:latin typeface="Fira Sans Extra Condensed"/>
                <a:ea typeface="Fira Sans Extra Condensed"/>
                <a:cs typeface="Fira Sans Extra Condensed"/>
                <a:sym typeface="Fira Sans Extra Condensed"/>
              </a:rPr>
              <a:t>Creyente flexible</a:t>
            </a:r>
            <a:endParaRPr sz="1900" b="1">
              <a:solidFill>
                <a:schemeClr val="accent3"/>
              </a:solidFill>
              <a:latin typeface="Fira Sans Extra Condensed"/>
              <a:ea typeface="Fira Sans Extra Condensed"/>
              <a:cs typeface="Fira Sans Extra Condensed"/>
              <a:sym typeface="Fira Sans Extra Condensed"/>
            </a:endParaRPr>
          </a:p>
        </p:txBody>
      </p:sp>
      <p:cxnSp>
        <p:nvCxnSpPr>
          <p:cNvPr id="451" name="Google Shape;451;p21"/>
          <p:cNvCxnSpPr/>
          <p:nvPr/>
        </p:nvCxnSpPr>
        <p:spPr>
          <a:xfrm rot="10800000">
            <a:off x="5672104" y="1798317"/>
            <a:ext cx="0" cy="185400"/>
          </a:xfrm>
          <a:prstGeom prst="straightConnector1">
            <a:avLst/>
          </a:prstGeom>
          <a:noFill/>
          <a:ln w="9525" cap="flat" cmpd="sng">
            <a:solidFill>
              <a:schemeClr val="accent3"/>
            </a:solidFill>
            <a:prstDash val="solid"/>
            <a:round/>
            <a:headEnd type="none" w="med" len="med"/>
            <a:tailEnd type="none" w="med" len="med"/>
          </a:ln>
        </p:spPr>
      </p:cxnSp>
      <p:sp>
        <p:nvSpPr>
          <p:cNvPr id="452" name="Google Shape;452;p21"/>
          <p:cNvSpPr/>
          <p:nvPr/>
        </p:nvSpPr>
        <p:spPr>
          <a:xfrm>
            <a:off x="2764826" y="1983705"/>
            <a:ext cx="1689730" cy="2469309"/>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C99A5D">
              <a:alpha val="27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53" name="Google Shape;453;p21"/>
          <p:cNvCxnSpPr/>
          <p:nvPr/>
        </p:nvCxnSpPr>
        <p:spPr>
          <a:xfrm rot="10800000">
            <a:off x="3533723" y="1798312"/>
            <a:ext cx="0" cy="185400"/>
          </a:xfrm>
          <a:prstGeom prst="straightConnector1">
            <a:avLst/>
          </a:prstGeom>
          <a:noFill/>
          <a:ln w="9525" cap="flat" cmpd="sng">
            <a:solidFill>
              <a:schemeClr val="lt2"/>
            </a:solidFill>
            <a:prstDash val="solid"/>
            <a:round/>
            <a:headEnd type="none" w="med" len="med"/>
            <a:tailEnd type="none" w="med" len="med"/>
          </a:ln>
        </p:spPr>
      </p:cxnSp>
      <p:sp>
        <p:nvSpPr>
          <p:cNvPr id="454" name="Google Shape;454;p21"/>
          <p:cNvSpPr txBox="1"/>
          <p:nvPr/>
        </p:nvSpPr>
        <p:spPr>
          <a:xfrm>
            <a:off x="678730" y="2177472"/>
            <a:ext cx="1689600" cy="20901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1200"/>
              </a:spcBef>
              <a:spcAft>
                <a:spcPts val="1200"/>
              </a:spcAft>
              <a:buNone/>
            </a:pPr>
            <a:r>
              <a:rPr lang="en" sz="1200">
                <a:solidFill>
                  <a:schemeClr val="dk1"/>
                </a:solidFill>
                <a:latin typeface="Roboto"/>
                <a:ea typeface="Roboto"/>
                <a:cs typeface="Roboto"/>
                <a:sym typeface="Roboto"/>
              </a:rPr>
              <a:t>La religión privada se convierte en una elección o preferencia del individuo o núcleo familiar, perdiendo parte de su carácter común y unificador</a:t>
            </a:r>
            <a:endParaRPr sz="1200">
              <a:latin typeface="Roboto"/>
              <a:ea typeface="Roboto"/>
              <a:cs typeface="Roboto"/>
              <a:sym typeface="Roboto"/>
            </a:endParaRPr>
          </a:p>
        </p:txBody>
      </p:sp>
      <p:sp>
        <p:nvSpPr>
          <p:cNvPr id="455" name="Google Shape;455;p21"/>
          <p:cNvSpPr txBox="1"/>
          <p:nvPr/>
        </p:nvSpPr>
        <p:spPr>
          <a:xfrm>
            <a:off x="564676" y="1357700"/>
            <a:ext cx="1917900" cy="362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dk2"/>
                </a:solidFill>
                <a:latin typeface="Fira Sans Extra Condensed"/>
                <a:ea typeface="Fira Sans Extra Condensed"/>
                <a:cs typeface="Fira Sans Extra Condensed"/>
                <a:sym typeface="Fira Sans Extra Condensed"/>
              </a:rPr>
              <a:t>Individualización</a:t>
            </a:r>
            <a:endParaRPr sz="1800" b="1">
              <a:solidFill>
                <a:schemeClr val="dk2"/>
              </a:solidFill>
              <a:latin typeface="Fira Sans Extra Condensed"/>
              <a:ea typeface="Fira Sans Extra Condensed"/>
              <a:cs typeface="Fira Sans Extra Condensed"/>
              <a:sym typeface="Fira Sans Extra Condensed"/>
            </a:endParaRPr>
          </a:p>
        </p:txBody>
      </p:sp>
      <p:sp>
        <p:nvSpPr>
          <p:cNvPr id="456" name="Google Shape;456;p21"/>
          <p:cNvSpPr txBox="1"/>
          <p:nvPr/>
        </p:nvSpPr>
        <p:spPr>
          <a:xfrm>
            <a:off x="2764854" y="2186009"/>
            <a:ext cx="1689600" cy="20901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1200"/>
              </a:spcBef>
              <a:spcAft>
                <a:spcPts val="1200"/>
              </a:spcAft>
              <a:buNone/>
            </a:pPr>
            <a:r>
              <a:rPr lang="en" sz="1200">
                <a:solidFill>
                  <a:schemeClr val="dk1"/>
                </a:solidFill>
                <a:latin typeface="Roboto"/>
                <a:ea typeface="Roboto"/>
                <a:cs typeface="Roboto"/>
                <a:sym typeface="Roboto"/>
              </a:rPr>
              <a:t>Los sujetos eligen y combinan elementos, prácticas y creencias religiosas/espirituales diversas desde las distintas tradiciones disponibles</a:t>
            </a:r>
            <a:endParaRPr sz="1200">
              <a:latin typeface="Roboto"/>
              <a:ea typeface="Roboto"/>
              <a:cs typeface="Roboto"/>
              <a:sym typeface="Roboto"/>
            </a:endParaRPr>
          </a:p>
        </p:txBody>
      </p:sp>
      <p:sp>
        <p:nvSpPr>
          <p:cNvPr id="457" name="Google Shape;457;p21"/>
          <p:cNvSpPr txBox="1"/>
          <p:nvPr/>
        </p:nvSpPr>
        <p:spPr>
          <a:xfrm>
            <a:off x="3008532" y="1256550"/>
            <a:ext cx="1202100" cy="362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b="1">
                <a:solidFill>
                  <a:schemeClr val="lt2"/>
                </a:solidFill>
                <a:latin typeface="Fira Sans Extra Condensed"/>
                <a:ea typeface="Fira Sans Extra Condensed"/>
                <a:cs typeface="Fira Sans Extra Condensed"/>
                <a:sym typeface="Fira Sans Extra Condensed"/>
              </a:rPr>
              <a:t>Religión a la carta</a:t>
            </a:r>
            <a:endParaRPr sz="1900" b="1">
              <a:solidFill>
                <a:schemeClr val="lt2"/>
              </a:solidFill>
              <a:latin typeface="Fira Sans Extra Condensed"/>
              <a:ea typeface="Fira Sans Extra Condensed"/>
              <a:cs typeface="Fira Sans Extra Condensed"/>
              <a:sym typeface="Fira Sans Extra Condensed"/>
            </a:endParaRPr>
          </a:p>
        </p:txBody>
      </p:sp>
      <p:sp>
        <p:nvSpPr>
          <p:cNvPr id="458" name="Google Shape;458;p21"/>
          <p:cNvSpPr/>
          <p:nvPr/>
        </p:nvSpPr>
        <p:spPr>
          <a:xfrm>
            <a:off x="6889676" y="1997905"/>
            <a:ext cx="1689573" cy="2469309"/>
          </a:xfrm>
          <a:custGeom>
            <a:avLst/>
            <a:gdLst/>
            <a:ahLst/>
            <a:cxnLst/>
            <a:rect l="l" t="t" r="r" b="b"/>
            <a:pathLst>
              <a:path w="31245" h="10371" extrusionOk="0">
                <a:moveTo>
                  <a:pt x="273" y="0"/>
                </a:moveTo>
                <a:cubicBezTo>
                  <a:pt x="123" y="0"/>
                  <a:pt x="1" y="123"/>
                  <a:pt x="1" y="273"/>
                </a:cubicBezTo>
                <a:lnTo>
                  <a:pt x="1" y="10097"/>
                </a:lnTo>
                <a:cubicBezTo>
                  <a:pt x="1" y="10248"/>
                  <a:pt x="123" y="10371"/>
                  <a:pt x="273" y="10371"/>
                </a:cubicBezTo>
                <a:lnTo>
                  <a:pt x="30972" y="10371"/>
                </a:lnTo>
                <a:cubicBezTo>
                  <a:pt x="31123" y="10371"/>
                  <a:pt x="31245" y="10248"/>
                  <a:pt x="31245" y="10097"/>
                </a:cubicBezTo>
                <a:lnTo>
                  <a:pt x="31245" y="273"/>
                </a:lnTo>
                <a:cubicBezTo>
                  <a:pt x="31245" y="123"/>
                  <a:pt x="31123" y="0"/>
                  <a:pt x="30972" y="0"/>
                </a:cubicBezTo>
                <a:close/>
              </a:path>
            </a:pathLst>
          </a:custGeom>
          <a:solidFill>
            <a:srgbClr val="E9D19F">
              <a:alpha val="32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59" name="Google Shape;459;p21"/>
          <p:cNvCxnSpPr/>
          <p:nvPr/>
        </p:nvCxnSpPr>
        <p:spPr>
          <a:xfrm rot="10800000">
            <a:off x="7734482" y="1842129"/>
            <a:ext cx="0" cy="185400"/>
          </a:xfrm>
          <a:prstGeom prst="straightConnector1">
            <a:avLst/>
          </a:prstGeom>
          <a:noFill/>
          <a:ln w="9525" cap="flat" cmpd="sng">
            <a:solidFill>
              <a:schemeClr val="accent2"/>
            </a:solidFill>
            <a:prstDash val="solid"/>
            <a:round/>
            <a:headEnd type="none" w="med" len="med"/>
            <a:tailEnd type="none" w="med" len="med"/>
          </a:ln>
        </p:spPr>
      </p:cxnSp>
      <p:sp>
        <p:nvSpPr>
          <p:cNvPr id="460" name="Google Shape;460;p21"/>
          <p:cNvSpPr txBox="1"/>
          <p:nvPr/>
        </p:nvSpPr>
        <p:spPr>
          <a:xfrm>
            <a:off x="6889703" y="2200208"/>
            <a:ext cx="1689600" cy="20901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1200"/>
              </a:spcBef>
              <a:spcAft>
                <a:spcPts val="1200"/>
              </a:spcAft>
              <a:buNone/>
            </a:pPr>
            <a:r>
              <a:rPr lang="en" sz="1200">
                <a:solidFill>
                  <a:schemeClr val="dk1"/>
                </a:solidFill>
                <a:latin typeface="Roboto"/>
                <a:ea typeface="Roboto"/>
                <a:cs typeface="Roboto"/>
                <a:sym typeface="Roboto"/>
              </a:rPr>
              <a:t>Búsqueda de un camino espiritual propio no predefinido por instituciones religiosas. Se pueden encontrar "creyentes híbridos", "creyentes sin institución religiosa" y "usuarios"</a:t>
            </a:r>
            <a:endParaRPr sz="1200">
              <a:latin typeface="Roboto"/>
              <a:ea typeface="Roboto"/>
              <a:cs typeface="Roboto"/>
              <a:sym typeface="Roboto"/>
            </a:endParaRPr>
          </a:p>
        </p:txBody>
      </p:sp>
      <p:sp>
        <p:nvSpPr>
          <p:cNvPr id="461" name="Google Shape;461;p21"/>
          <p:cNvSpPr txBox="1"/>
          <p:nvPr/>
        </p:nvSpPr>
        <p:spPr>
          <a:xfrm>
            <a:off x="7044613" y="1307075"/>
            <a:ext cx="1379700" cy="362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b="1">
                <a:solidFill>
                  <a:schemeClr val="accent2"/>
                </a:solidFill>
                <a:latin typeface="Fira Sans Extra Condensed"/>
                <a:ea typeface="Fira Sans Extra Condensed"/>
                <a:cs typeface="Fira Sans Extra Condensed"/>
                <a:sym typeface="Fira Sans Extra Condensed"/>
              </a:rPr>
              <a:t>Creyentes no afiliados</a:t>
            </a:r>
            <a:endParaRPr sz="1900" b="1">
              <a:solidFill>
                <a:schemeClr val="accent2"/>
              </a:solidFill>
              <a:latin typeface="Fira Sans Extra Condensed"/>
              <a:ea typeface="Fira Sans Extra Condensed"/>
              <a:cs typeface="Fira Sans Extra Condensed"/>
              <a:sym typeface="Fira Sans Extra Condensed"/>
            </a:endParaRPr>
          </a:p>
        </p:txBody>
      </p:sp>
      <p:sp>
        <p:nvSpPr>
          <p:cNvPr id="462" name="Google Shape;462;p21"/>
          <p:cNvSpPr txBox="1"/>
          <p:nvPr/>
        </p:nvSpPr>
        <p:spPr>
          <a:xfrm>
            <a:off x="457200" y="4736725"/>
            <a:ext cx="82296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solidFill>
                  <a:schemeClr val="dk1"/>
                </a:solidFill>
                <a:latin typeface="Roboto"/>
                <a:ea typeface="Roboto"/>
                <a:cs typeface="Roboto"/>
                <a:sym typeface="Roboto"/>
              </a:rPr>
              <a:t>Berger (1969), Davie (2011), Champion (1997), De la Torre (2008), Da Costa (2019), Bahamondes (2021)</a:t>
            </a:r>
            <a:endParaRPr>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name="Religions of the World by Slidesgo">
  <a:themeElements>
    <a:clrScheme name="Simple Light">
      <a:dk1>
        <a:srgbClr val="000000"/>
      </a:dk1>
      <a:lt1>
        <a:srgbClr val="FFFFFF"/>
      </a:lt1>
      <a:dk2>
        <a:srgbClr val="95A7AD"/>
      </a:dk2>
      <a:lt2>
        <a:srgbClr val="C99A5D"/>
      </a:lt2>
      <a:accent1>
        <a:srgbClr val="E4D3B8"/>
      </a:accent1>
      <a:accent2>
        <a:srgbClr val="E9D19F"/>
      </a:accent2>
      <a:accent3>
        <a:srgbClr val="660000"/>
      </a:accent3>
      <a:accent4>
        <a:srgbClr val="95A7AD"/>
      </a:accent4>
      <a:accent5>
        <a:srgbClr val="946D3A"/>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2490</Words>
  <Application>Microsoft Office PowerPoint</Application>
  <PresentationFormat>Presentación en pantalla (16:9)</PresentationFormat>
  <Paragraphs>183</Paragraphs>
  <Slides>30</Slides>
  <Notes>30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30</vt:i4>
      </vt:variant>
    </vt:vector>
  </HeadingPairs>
  <TitlesOfParts>
    <vt:vector size="39" baseType="lpstr">
      <vt:lpstr>Roboto</vt:lpstr>
      <vt:lpstr>Fira Sans Medium</vt:lpstr>
      <vt:lpstr>Calibri</vt:lpstr>
      <vt:lpstr>Fira Sans</vt:lpstr>
      <vt:lpstr>Arial</vt:lpstr>
      <vt:lpstr>Fira Sans Extra Condensed</vt:lpstr>
      <vt:lpstr>Fira Sans Extra Condensed Medium</vt:lpstr>
      <vt:lpstr>Fira Sans Extra Condensed ExtraBold</vt:lpstr>
      <vt:lpstr>Religions of the World by Slidesgo</vt:lpstr>
      <vt:lpstr>Presentación de PowerPoint</vt:lpstr>
      <vt:lpstr>Introducción</vt:lpstr>
      <vt:lpstr>Contextualización</vt:lpstr>
      <vt:lpstr>Caso regional y nacional</vt:lpstr>
      <vt:lpstr>Juventud en Chile</vt:lpstr>
      <vt:lpstr>2. Marco teórico</vt:lpstr>
      <vt:lpstr>El escenario posmoderno</vt:lpstr>
      <vt:lpstr>Teorías de la secularización v/s pluralismo</vt:lpstr>
      <vt:lpstr>Tendencias religiosas contemporáneas</vt:lpstr>
      <vt:lpstr>3. Pregunta y objetivos de investigación</vt:lpstr>
      <vt:lpstr>¿Cómo la crisis de confianza en las instituciones incide en la adopción de nuevas dinámicas de creencias y prácticas religiosas/espirituales en los estudiantes de la Universidad de Chile desde el 2000 hasta la actualidad?</vt:lpstr>
      <vt:lpstr>Objetivos específicos</vt:lpstr>
      <vt:lpstr>4. Metodología</vt:lpstr>
      <vt:lpstr>Metodología</vt:lpstr>
      <vt:lpstr>5. Resultados</vt:lpstr>
      <vt:lpstr>Capítulo I: recorriendo narraciones, las creencias y prácticas religiosas/espirituales de jóvenes universitarios</vt:lpstr>
      <vt:lpstr>Categorías comprensivas de creyentes no afiliados</vt:lpstr>
      <vt:lpstr>Motivaciones para acceder a lo sagrado</vt:lpstr>
      <vt:lpstr>Capítulo II: Instituciones en disputa, percepciones de confianza y la búsqueda de certezas de los sujetos </vt:lpstr>
      <vt:lpstr>El caso de la Iglesia católica en Chile</vt:lpstr>
      <vt:lpstr>Matices en la confianza</vt:lpstr>
      <vt:lpstr>Capítulo III: En busca de un sentido, la individualización de creencias y prácticas religiosas/espirituales en la construcción identitaria de los jóvenes </vt:lpstr>
      <vt:lpstr>Religiosidad, sentido y construcción identitaria</vt:lpstr>
      <vt:lpstr>Formas de reproducción de lo religioso en los jóvenes</vt:lpstr>
      <vt:lpstr>Lo religioso/espiritual en la Universidad de Chile</vt:lpstr>
      <vt:lpstr>6. Reflexiones finales</vt:lpstr>
      <vt:lpstr>Reflexiones y nuevas interrogantes</vt:lpstr>
      <vt:lpstr>7. Alcances y preguntas realizados por la profesora lectora</vt:lpstr>
      <vt:lpstr>Preguntas</vt:lpstr>
      <vt:lpstr>¡Muchas 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Dominique Rayén Granadino Urrutia</cp:lastModifiedBy>
  <cp:revision>2</cp:revision>
  <dcterms:modified xsi:type="dcterms:W3CDTF">2026-01-08T23:30:35Z</dcterms:modified>
</cp:coreProperties>
</file>