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9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712" r:id="rId4"/>
  </p:sldMasterIdLst>
  <p:notesMasterIdLst>
    <p:notesMasterId r:id="rId27"/>
  </p:notesMasterIdLst>
  <p:handoutMasterIdLst>
    <p:handoutMasterId r:id="rId28"/>
  </p:handoutMasterIdLst>
  <p:sldIdLst>
    <p:sldId id="464" r:id="rId5"/>
    <p:sldId id="439" r:id="rId6"/>
    <p:sldId id="482" r:id="rId7"/>
    <p:sldId id="394" r:id="rId8"/>
    <p:sldId id="479" r:id="rId9"/>
    <p:sldId id="480" r:id="rId10"/>
    <p:sldId id="478" r:id="rId11"/>
    <p:sldId id="483" r:id="rId12"/>
    <p:sldId id="467" r:id="rId13"/>
    <p:sldId id="472" r:id="rId14"/>
    <p:sldId id="473" r:id="rId15"/>
    <p:sldId id="474" r:id="rId16"/>
    <p:sldId id="476" r:id="rId17"/>
    <p:sldId id="477" r:id="rId18"/>
    <p:sldId id="484" r:id="rId19"/>
    <p:sldId id="437" r:id="rId20"/>
    <p:sldId id="481" r:id="rId21"/>
    <p:sldId id="475" r:id="rId22"/>
    <p:sldId id="465" r:id="rId23"/>
    <p:sldId id="486" r:id="rId24"/>
    <p:sldId id="466" r:id="rId25"/>
    <p:sldId id="277" r:id="rId26"/>
  </p:sldIdLst>
  <p:sldSz cx="12192000" cy="6858000"/>
  <p:notesSz cx="7010400" cy="11125200"/>
  <p:embeddedFontLst>
    <p:embeddedFont>
      <p:font typeface="Verdana" panose="020B0604030504040204" pitchFamily="34" charset="0"/>
      <p:regular r:id="rId29"/>
      <p:bold r:id="rId30"/>
      <p:italic r:id="rId31"/>
      <p:boldItalic r:id="rId32"/>
    </p:embeddedFont>
  </p:embeddedFontLst>
  <p:defaultTextStyle>
    <a:defPPr>
      <a:defRPr lang="es-CL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916F1E30-9636-6D44-ABCD-695E67AD757E}" name="Irina Macarena Bustamante Centellas" initials="IB" userId="S::irina.bustamante@mineduc.cl::c1841084-6024-4a12-ad9b-10fab282beec" providerId="AD"/>
  <p188:author id="{E9287451-6561-947D-0C42-268D4E4A1A07}" name="Maricel Alejandra Silva Del Solar" initials="MS" userId="S::maricel.silva@mineduc.cl::196a1816-41ab-4eb4-b871-ca5b6c85091b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3277"/>
    <a:srgbClr val="E73439"/>
    <a:srgbClr val="3CB7F5"/>
    <a:srgbClr val="CFE7F9"/>
    <a:srgbClr val="78BBE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Sin estilo ni cuadrícul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4B1156A-380E-4F78-BDF5-A606A8083BF9}" styleName="Estilo medio 4 - Énfasis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0505E3EF-67EA-436B-97B2-0124C06EBD24}" styleName="Estilo medio 4 - Énfasis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16D9F66E-5EB9-4882-86FB-DCBF35E3C3E4}" styleName="Estilo medio 4 - Énfasis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69CF1AB2-1976-4502-BF36-3FF5EA218861}" styleName="Estilo medio 4 - Énfasis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5940675A-B579-460E-94D1-54222C63F5DA}" styleName="Sin estilo, cuadrícula de la tab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Estilo claro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A111915-BE36-4E01-A7E5-04B1672EAD32}" styleName="Estilo claro 2 - Acento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5DA37D80-6434-44D0-A028-1B22A696006F}" styleName="Estilo claro 3 - Acento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72833802-FEF1-4C79-8D5D-14CF1EAF98D9}" styleName="Estilo claro 2 - Acento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1481" autoAdjust="0"/>
  </p:normalViewPr>
  <p:slideViewPr>
    <p:cSldViewPr snapToGrid="0">
      <p:cViewPr varScale="1">
        <p:scale>
          <a:sx n="51" d="100"/>
          <a:sy n="51" d="100"/>
        </p:scale>
        <p:origin x="123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21" Type="http://schemas.openxmlformats.org/officeDocument/2006/relationships/slide" Target="slides/slide17.xml"/><Relationship Id="rId34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font" Target="fonts/font1.fntdata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font" Target="fonts/font4.fntdata"/><Relationship Id="rId37" Type="http://schemas.microsoft.com/office/2018/10/relationships/authors" Target="author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handoutMaster" Target="handoutMasters/handoutMaster1.xml"/><Relationship Id="rId36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font" Target="fonts/font3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notesMaster" Target="notesMasters/notesMaster1.xml"/><Relationship Id="rId30" Type="http://schemas.openxmlformats.org/officeDocument/2006/relationships/font" Target="fonts/font2.fntdata"/><Relationship Id="rId35" Type="http://schemas.openxmlformats.org/officeDocument/2006/relationships/theme" Target="theme/theme1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81ECAF6-FA2B-4B45-BB97-8C6FA04E9514}" type="doc">
      <dgm:prSet loTypeId="urn:microsoft.com/office/officeart/2005/8/layout/lProcess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CL"/>
        </a:p>
      </dgm:t>
    </dgm:pt>
    <dgm:pt modelId="{CF87DDEA-9DFB-4F8A-987B-FD1020B2F4BA}">
      <dgm:prSet phldrT="[Texto]" phldr="0" custT="1"/>
      <dgm:spPr/>
      <dgm:t>
        <a:bodyPr/>
        <a:lstStyle/>
        <a:p>
          <a:r>
            <a:rPr lang="es-CL" sz="2800" b="1" dirty="0"/>
            <a:t>Cerrillos</a:t>
          </a:r>
        </a:p>
        <a:p>
          <a:r>
            <a:rPr lang="es-CL" sz="2000" dirty="0"/>
            <a:t>16 establecimientos</a:t>
          </a:r>
        </a:p>
      </dgm:t>
    </dgm:pt>
    <dgm:pt modelId="{2436CCB8-B92A-431C-8AAD-83B4B23CEC0F}" type="parTrans" cxnId="{B49EF3FB-7704-430B-AB00-2771F228EA11}">
      <dgm:prSet/>
      <dgm:spPr/>
      <dgm:t>
        <a:bodyPr/>
        <a:lstStyle/>
        <a:p>
          <a:endParaRPr lang="es-CL" sz="1400"/>
        </a:p>
      </dgm:t>
    </dgm:pt>
    <dgm:pt modelId="{E7A5883E-0A58-4494-99E7-C1DBE30ECF56}" type="sibTrans" cxnId="{B49EF3FB-7704-430B-AB00-2771F228EA11}">
      <dgm:prSet/>
      <dgm:spPr/>
      <dgm:t>
        <a:bodyPr/>
        <a:lstStyle/>
        <a:p>
          <a:endParaRPr lang="es-CL" sz="1400"/>
        </a:p>
      </dgm:t>
    </dgm:pt>
    <dgm:pt modelId="{3D3E9CA1-8486-4AF9-968D-9EB2B37681BD}">
      <dgm:prSet phldrT="[Texto]" phldr="0" custT="1"/>
      <dgm:spPr/>
      <dgm:t>
        <a:bodyPr/>
        <a:lstStyle/>
        <a:p>
          <a:r>
            <a:rPr lang="es-CL" sz="1400" dirty="0"/>
            <a:t>8 escuelas</a:t>
          </a:r>
        </a:p>
        <a:p>
          <a:r>
            <a:rPr lang="es-CL" sz="1400" dirty="0"/>
            <a:t>1 liceo polivalente</a:t>
          </a:r>
        </a:p>
      </dgm:t>
    </dgm:pt>
    <dgm:pt modelId="{FA4B9D4D-E05E-49E4-8E80-1F5DA7BC25A9}" type="parTrans" cxnId="{C78B9983-ECF7-42E6-96D3-6AFAB48D7D3D}">
      <dgm:prSet/>
      <dgm:spPr/>
      <dgm:t>
        <a:bodyPr/>
        <a:lstStyle/>
        <a:p>
          <a:endParaRPr lang="es-CL" sz="1400"/>
        </a:p>
      </dgm:t>
    </dgm:pt>
    <dgm:pt modelId="{2969A542-EF09-4C9C-9C6C-7F66FCF9FC3E}" type="sibTrans" cxnId="{C78B9983-ECF7-42E6-96D3-6AFAB48D7D3D}">
      <dgm:prSet/>
      <dgm:spPr/>
      <dgm:t>
        <a:bodyPr/>
        <a:lstStyle/>
        <a:p>
          <a:endParaRPr lang="es-CL" sz="1400"/>
        </a:p>
      </dgm:t>
    </dgm:pt>
    <dgm:pt modelId="{5965BDE7-AD8D-48E9-B790-ADAA0A358C08}">
      <dgm:prSet phldrT="[Texto]" phldr="0" custT="1"/>
      <dgm:spPr/>
      <dgm:t>
        <a:bodyPr/>
        <a:lstStyle/>
        <a:p>
          <a:r>
            <a:rPr lang="es-CL" sz="1400" dirty="0"/>
            <a:t>7 jardines infantiles</a:t>
          </a:r>
        </a:p>
      </dgm:t>
    </dgm:pt>
    <dgm:pt modelId="{AE0A8597-DD9C-45A3-9F5E-B3BCFE2514DD}" type="parTrans" cxnId="{37441AB2-AD3F-4E58-9CF5-F4B6118A59C9}">
      <dgm:prSet/>
      <dgm:spPr/>
      <dgm:t>
        <a:bodyPr/>
        <a:lstStyle/>
        <a:p>
          <a:endParaRPr lang="es-CL" sz="1400"/>
        </a:p>
      </dgm:t>
    </dgm:pt>
    <dgm:pt modelId="{2F4C8E9D-75EB-4B22-AFC7-C9D072541E56}" type="sibTrans" cxnId="{37441AB2-AD3F-4E58-9CF5-F4B6118A59C9}">
      <dgm:prSet/>
      <dgm:spPr/>
      <dgm:t>
        <a:bodyPr/>
        <a:lstStyle/>
        <a:p>
          <a:endParaRPr lang="es-CL" sz="1400"/>
        </a:p>
      </dgm:t>
    </dgm:pt>
    <dgm:pt modelId="{CAC847EF-88D2-410A-BE8D-B818DB30731A}">
      <dgm:prSet phldrT="[Texto]" phldr="0" custT="1"/>
      <dgm:spPr/>
      <dgm:t>
        <a:bodyPr/>
        <a:lstStyle/>
        <a:p>
          <a:r>
            <a:rPr lang="es-CL" sz="2800" b="1" dirty="0"/>
            <a:t>Estación Central</a:t>
          </a:r>
        </a:p>
        <a:p>
          <a:r>
            <a:rPr lang="es-CL" sz="2000" b="0" dirty="0"/>
            <a:t>24 establecimientos</a:t>
          </a:r>
        </a:p>
      </dgm:t>
    </dgm:pt>
    <dgm:pt modelId="{0054904F-8187-4868-A91C-4DFE3D95AF75}" type="parTrans" cxnId="{B0668B45-2437-4E39-8ACA-479632A3A2B6}">
      <dgm:prSet/>
      <dgm:spPr/>
      <dgm:t>
        <a:bodyPr/>
        <a:lstStyle/>
        <a:p>
          <a:endParaRPr lang="es-CL" sz="1400"/>
        </a:p>
      </dgm:t>
    </dgm:pt>
    <dgm:pt modelId="{A1775161-D020-4BB2-ABA5-899D96EEFC0F}" type="sibTrans" cxnId="{B0668B45-2437-4E39-8ACA-479632A3A2B6}">
      <dgm:prSet/>
      <dgm:spPr/>
      <dgm:t>
        <a:bodyPr/>
        <a:lstStyle/>
        <a:p>
          <a:endParaRPr lang="es-CL" sz="1400"/>
        </a:p>
      </dgm:t>
    </dgm:pt>
    <dgm:pt modelId="{748691DC-224D-4CA1-88CC-CA2906A02155}">
      <dgm:prSet phldrT="[Texto]" phldr="0" custT="1"/>
      <dgm:spPr/>
      <dgm:t>
        <a:bodyPr/>
        <a:lstStyle/>
        <a:p>
          <a:r>
            <a:rPr lang="es-CL" sz="1400" dirty="0"/>
            <a:t>11 escuelas</a:t>
          </a:r>
        </a:p>
        <a:p>
          <a:r>
            <a:rPr lang="es-CL" sz="1400" dirty="0"/>
            <a:t>1 liceo HC</a:t>
          </a:r>
        </a:p>
        <a:p>
          <a:r>
            <a:rPr lang="es-CL" sz="1400" dirty="0"/>
            <a:t>2 liceos TP</a:t>
          </a:r>
        </a:p>
        <a:p>
          <a:r>
            <a:rPr lang="es-CL" sz="1400" dirty="0"/>
            <a:t>1 liceo de adultos</a:t>
          </a:r>
        </a:p>
      </dgm:t>
    </dgm:pt>
    <dgm:pt modelId="{74955259-9FCB-435E-8187-E71D3BDA1D28}" type="parTrans" cxnId="{5F823085-5CAD-42D4-9E82-0218956B18BC}">
      <dgm:prSet/>
      <dgm:spPr/>
      <dgm:t>
        <a:bodyPr/>
        <a:lstStyle/>
        <a:p>
          <a:endParaRPr lang="es-CL" sz="1400"/>
        </a:p>
      </dgm:t>
    </dgm:pt>
    <dgm:pt modelId="{84D29BA3-261B-4EC9-B061-7B2059B4FAD4}" type="sibTrans" cxnId="{5F823085-5CAD-42D4-9E82-0218956B18BC}">
      <dgm:prSet/>
      <dgm:spPr/>
      <dgm:t>
        <a:bodyPr/>
        <a:lstStyle/>
        <a:p>
          <a:endParaRPr lang="es-CL" sz="1400"/>
        </a:p>
      </dgm:t>
    </dgm:pt>
    <dgm:pt modelId="{1857F605-92B9-4DA8-8A79-EE6E1F4F106A}">
      <dgm:prSet phldrT="[Texto]" phldr="0" custT="1"/>
      <dgm:spPr/>
      <dgm:t>
        <a:bodyPr/>
        <a:lstStyle/>
        <a:p>
          <a:r>
            <a:rPr lang="es-CL" sz="1400" dirty="0"/>
            <a:t>1 Sala Cuna</a:t>
          </a:r>
        </a:p>
        <a:p>
          <a:r>
            <a:rPr lang="es-CL" sz="1400" dirty="0"/>
            <a:t>8 jardines infantiles</a:t>
          </a:r>
        </a:p>
      </dgm:t>
    </dgm:pt>
    <dgm:pt modelId="{0137B9AD-9DBB-4044-835D-DB36A58D7045}" type="parTrans" cxnId="{FEE95B4F-7A98-4357-8EF3-D122255B79B9}">
      <dgm:prSet/>
      <dgm:spPr/>
      <dgm:t>
        <a:bodyPr/>
        <a:lstStyle/>
        <a:p>
          <a:endParaRPr lang="es-CL" sz="1400"/>
        </a:p>
      </dgm:t>
    </dgm:pt>
    <dgm:pt modelId="{CB3F0568-A810-44F4-BCAD-B319F3702679}" type="sibTrans" cxnId="{FEE95B4F-7A98-4357-8EF3-D122255B79B9}">
      <dgm:prSet/>
      <dgm:spPr/>
      <dgm:t>
        <a:bodyPr/>
        <a:lstStyle/>
        <a:p>
          <a:endParaRPr lang="es-CL" sz="1400"/>
        </a:p>
      </dgm:t>
    </dgm:pt>
    <dgm:pt modelId="{CB617D4B-09D1-42F6-8061-58D52BCDB37C}">
      <dgm:prSet phldrT="[Texto]" phldr="0" custT="1"/>
      <dgm:spPr/>
      <dgm:t>
        <a:bodyPr/>
        <a:lstStyle/>
        <a:p>
          <a:r>
            <a:rPr lang="es-CL" sz="2800" b="1" dirty="0"/>
            <a:t>Maipú</a:t>
          </a:r>
        </a:p>
        <a:p>
          <a:r>
            <a:rPr lang="es-CL" sz="2000" b="0" dirty="0"/>
            <a:t>51 establecimientos</a:t>
          </a:r>
        </a:p>
      </dgm:t>
    </dgm:pt>
    <dgm:pt modelId="{A5CCC467-BFCC-457F-A705-CBC2D15B2270}" type="parTrans" cxnId="{175CD7CB-BA0F-488C-B9BE-43A5618BC297}">
      <dgm:prSet/>
      <dgm:spPr/>
      <dgm:t>
        <a:bodyPr/>
        <a:lstStyle/>
        <a:p>
          <a:endParaRPr lang="es-CL" sz="1400"/>
        </a:p>
      </dgm:t>
    </dgm:pt>
    <dgm:pt modelId="{989010E7-659A-4EAA-8CC4-4105CC2637E5}" type="sibTrans" cxnId="{175CD7CB-BA0F-488C-B9BE-43A5618BC297}">
      <dgm:prSet/>
      <dgm:spPr/>
      <dgm:t>
        <a:bodyPr/>
        <a:lstStyle/>
        <a:p>
          <a:endParaRPr lang="es-CL" sz="1400"/>
        </a:p>
      </dgm:t>
    </dgm:pt>
    <dgm:pt modelId="{E4B14B35-A9EE-4964-8EA0-D26736C289AD}">
      <dgm:prSet phldrT="[Texto]" phldr="0" custT="1"/>
      <dgm:spPr/>
      <dgm:t>
        <a:bodyPr/>
        <a:lstStyle/>
        <a:p>
          <a:r>
            <a:rPr lang="es-CL" sz="1400" dirty="0"/>
            <a:t>15 escuelas</a:t>
          </a:r>
        </a:p>
        <a:p>
          <a:r>
            <a:rPr lang="es-CL" sz="1400" dirty="0"/>
            <a:t>9 liceos</a:t>
          </a:r>
        </a:p>
        <a:p>
          <a:r>
            <a:rPr lang="es-CL" sz="1400" dirty="0"/>
            <a:t>1 escuela diferencial</a:t>
          </a:r>
        </a:p>
        <a:p>
          <a:endParaRPr lang="es-CL" sz="1400" dirty="0"/>
        </a:p>
      </dgm:t>
    </dgm:pt>
    <dgm:pt modelId="{6B361BFE-3B67-45A0-91CB-C3BD82A5A0DE}" type="parTrans" cxnId="{CF2FEA9F-671B-4A5C-AD1B-D3C958E35A6F}">
      <dgm:prSet/>
      <dgm:spPr/>
      <dgm:t>
        <a:bodyPr/>
        <a:lstStyle/>
        <a:p>
          <a:endParaRPr lang="es-CL" sz="1400"/>
        </a:p>
      </dgm:t>
    </dgm:pt>
    <dgm:pt modelId="{791A4E74-B582-42C3-8BDB-64339B3FCE16}" type="sibTrans" cxnId="{CF2FEA9F-671B-4A5C-AD1B-D3C958E35A6F}">
      <dgm:prSet/>
      <dgm:spPr/>
      <dgm:t>
        <a:bodyPr/>
        <a:lstStyle/>
        <a:p>
          <a:endParaRPr lang="es-CL" sz="1400"/>
        </a:p>
      </dgm:t>
    </dgm:pt>
    <dgm:pt modelId="{F703469C-336B-44DD-9D7A-97BB2F3171FB}">
      <dgm:prSet phldrT="[Texto]" phldr="0" custT="1"/>
      <dgm:spPr/>
      <dgm:t>
        <a:bodyPr/>
        <a:lstStyle/>
        <a:p>
          <a:endParaRPr lang="es-CL" sz="1400" dirty="0"/>
        </a:p>
        <a:p>
          <a:r>
            <a:rPr lang="es-CL" sz="1400" dirty="0"/>
            <a:t>2 Salas Cuna</a:t>
          </a:r>
        </a:p>
        <a:p>
          <a:r>
            <a:rPr lang="es-CL" sz="1400" dirty="0"/>
            <a:t>24 jardines infantiles</a:t>
          </a:r>
        </a:p>
        <a:p>
          <a:endParaRPr lang="es-CL" sz="1400" dirty="0"/>
        </a:p>
      </dgm:t>
    </dgm:pt>
    <dgm:pt modelId="{5A32E4BE-03D1-4D42-8CCE-37C33DE1D7E7}" type="parTrans" cxnId="{041DBEC7-BA7E-4D59-A290-4773137C2C59}">
      <dgm:prSet/>
      <dgm:spPr/>
      <dgm:t>
        <a:bodyPr/>
        <a:lstStyle/>
        <a:p>
          <a:endParaRPr lang="es-CL" sz="1400"/>
        </a:p>
      </dgm:t>
    </dgm:pt>
    <dgm:pt modelId="{450F4A9F-822C-4908-85F4-750B6218856E}" type="sibTrans" cxnId="{041DBEC7-BA7E-4D59-A290-4773137C2C59}">
      <dgm:prSet/>
      <dgm:spPr/>
      <dgm:t>
        <a:bodyPr/>
        <a:lstStyle/>
        <a:p>
          <a:endParaRPr lang="es-CL" sz="1400"/>
        </a:p>
      </dgm:t>
    </dgm:pt>
    <dgm:pt modelId="{39969599-2D41-4F93-9539-F52F421C9BEA}" type="pres">
      <dgm:prSet presAssocID="{D81ECAF6-FA2B-4B45-BB97-8C6FA04E9514}" presName="theList" presStyleCnt="0">
        <dgm:presLayoutVars>
          <dgm:dir/>
          <dgm:animLvl val="lvl"/>
          <dgm:resizeHandles val="exact"/>
        </dgm:presLayoutVars>
      </dgm:prSet>
      <dgm:spPr/>
    </dgm:pt>
    <dgm:pt modelId="{1F6F7619-FC44-4783-BAC1-E2B91A3C54BD}" type="pres">
      <dgm:prSet presAssocID="{CF87DDEA-9DFB-4F8A-987B-FD1020B2F4BA}" presName="compNode" presStyleCnt="0"/>
      <dgm:spPr/>
    </dgm:pt>
    <dgm:pt modelId="{6AA3341A-88FA-463B-88F9-BEF5613AD210}" type="pres">
      <dgm:prSet presAssocID="{CF87DDEA-9DFB-4F8A-987B-FD1020B2F4BA}" presName="aNode" presStyleLbl="bgShp" presStyleIdx="0" presStyleCnt="3"/>
      <dgm:spPr/>
    </dgm:pt>
    <dgm:pt modelId="{F9987CD3-C771-4D6F-B7E7-3AF22247B40E}" type="pres">
      <dgm:prSet presAssocID="{CF87DDEA-9DFB-4F8A-987B-FD1020B2F4BA}" presName="textNode" presStyleLbl="bgShp" presStyleIdx="0" presStyleCnt="3"/>
      <dgm:spPr/>
    </dgm:pt>
    <dgm:pt modelId="{4F4CB930-D323-4BCA-A31D-F7DBB060DDE5}" type="pres">
      <dgm:prSet presAssocID="{CF87DDEA-9DFB-4F8A-987B-FD1020B2F4BA}" presName="compChildNode" presStyleCnt="0"/>
      <dgm:spPr/>
    </dgm:pt>
    <dgm:pt modelId="{8A6F307C-9C43-4159-8859-0DF852878DEF}" type="pres">
      <dgm:prSet presAssocID="{CF87DDEA-9DFB-4F8A-987B-FD1020B2F4BA}" presName="theInnerList" presStyleCnt="0"/>
      <dgm:spPr/>
    </dgm:pt>
    <dgm:pt modelId="{BBDD6615-B489-4D5D-8CFF-7FB127E7B7CB}" type="pres">
      <dgm:prSet presAssocID="{3D3E9CA1-8486-4AF9-968D-9EB2B37681BD}" presName="childNode" presStyleLbl="node1" presStyleIdx="0" presStyleCnt="6">
        <dgm:presLayoutVars>
          <dgm:bulletEnabled val="1"/>
        </dgm:presLayoutVars>
      </dgm:prSet>
      <dgm:spPr/>
    </dgm:pt>
    <dgm:pt modelId="{07359275-D342-489C-8A36-58BCFB2781B2}" type="pres">
      <dgm:prSet presAssocID="{3D3E9CA1-8486-4AF9-968D-9EB2B37681BD}" presName="aSpace2" presStyleCnt="0"/>
      <dgm:spPr/>
    </dgm:pt>
    <dgm:pt modelId="{F953F9FA-A860-4F82-8C9E-9FF8F96AF24F}" type="pres">
      <dgm:prSet presAssocID="{5965BDE7-AD8D-48E9-B790-ADAA0A358C08}" presName="childNode" presStyleLbl="node1" presStyleIdx="1" presStyleCnt="6">
        <dgm:presLayoutVars>
          <dgm:bulletEnabled val="1"/>
        </dgm:presLayoutVars>
      </dgm:prSet>
      <dgm:spPr/>
    </dgm:pt>
    <dgm:pt modelId="{4E89385C-DA63-4020-9AAB-66482C57D95E}" type="pres">
      <dgm:prSet presAssocID="{CF87DDEA-9DFB-4F8A-987B-FD1020B2F4BA}" presName="aSpace" presStyleCnt="0"/>
      <dgm:spPr/>
    </dgm:pt>
    <dgm:pt modelId="{00B0A07F-2CE9-4B35-9B9F-9EB5E1F3CF5A}" type="pres">
      <dgm:prSet presAssocID="{CAC847EF-88D2-410A-BE8D-B818DB30731A}" presName="compNode" presStyleCnt="0"/>
      <dgm:spPr/>
    </dgm:pt>
    <dgm:pt modelId="{3F855DE6-9A37-4635-9824-FADECAEC6F8B}" type="pres">
      <dgm:prSet presAssocID="{CAC847EF-88D2-410A-BE8D-B818DB30731A}" presName="aNode" presStyleLbl="bgShp" presStyleIdx="1" presStyleCnt="3"/>
      <dgm:spPr/>
    </dgm:pt>
    <dgm:pt modelId="{1177A72E-0FF5-45BC-8D41-B8753F16D9AA}" type="pres">
      <dgm:prSet presAssocID="{CAC847EF-88D2-410A-BE8D-B818DB30731A}" presName="textNode" presStyleLbl="bgShp" presStyleIdx="1" presStyleCnt="3"/>
      <dgm:spPr/>
    </dgm:pt>
    <dgm:pt modelId="{69449413-CE43-480F-83B0-A91FEBCBA7EC}" type="pres">
      <dgm:prSet presAssocID="{CAC847EF-88D2-410A-BE8D-B818DB30731A}" presName="compChildNode" presStyleCnt="0"/>
      <dgm:spPr/>
    </dgm:pt>
    <dgm:pt modelId="{07081035-8C2D-4DA1-9703-53A773C10C93}" type="pres">
      <dgm:prSet presAssocID="{CAC847EF-88D2-410A-BE8D-B818DB30731A}" presName="theInnerList" presStyleCnt="0"/>
      <dgm:spPr/>
    </dgm:pt>
    <dgm:pt modelId="{897CE113-81A9-48FC-80A2-8C56429E8D7F}" type="pres">
      <dgm:prSet presAssocID="{748691DC-224D-4CA1-88CC-CA2906A02155}" presName="childNode" presStyleLbl="node1" presStyleIdx="2" presStyleCnt="6" custLinFactNeighborY="-4983">
        <dgm:presLayoutVars>
          <dgm:bulletEnabled val="1"/>
        </dgm:presLayoutVars>
      </dgm:prSet>
      <dgm:spPr/>
    </dgm:pt>
    <dgm:pt modelId="{67216781-BBB2-4319-BEBF-B4636E9EB79A}" type="pres">
      <dgm:prSet presAssocID="{748691DC-224D-4CA1-88CC-CA2906A02155}" presName="aSpace2" presStyleCnt="0"/>
      <dgm:spPr/>
    </dgm:pt>
    <dgm:pt modelId="{E2B9585D-FC6F-4C0B-9986-CFDF284075ED}" type="pres">
      <dgm:prSet presAssocID="{1857F605-92B9-4DA8-8A79-EE6E1F4F106A}" presName="childNode" presStyleLbl="node1" presStyleIdx="3" presStyleCnt="6">
        <dgm:presLayoutVars>
          <dgm:bulletEnabled val="1"/>
        </dgm:presLayoutVars>
      </dgm:prSet>
      <dgm:spPr/>
    </dgm:pt>
    <dgm:pt modelId="{B459835F-07AE-4426-A00B-F34007974653}" type="pres">
      <dgm:prSet presAssocID="{CAC847EF-88D2-410A-BE8D-B818DB30731A}" presName="aSpace" presStyleCnt="0"/>
      <dgm:spPr/>
    </dgm:pt>
    <dgm:pt modelId="{488DD009-184E-4319-8967-61EF61448199}" type="pres">
      <dgm:prSet presAssocID="{CB617D4B-09D1-42F6-8061-58D52BCDB37C}" presName="compNode" presStyleCnt="0"/>
      <dgm:spPr/>
    </dgm:pt>
    <dgm:pt modelId="{97E7A896-8B4E-4817-BCD0-3537E68C511D}" type="pres">
      <dgm:prSet presAssocID="{CB617D4B-09D1-42F6-8061-58D52BCDB37C}" presName="aNode" presStyleLbl="bgShp" presStyleIdx="2" presStyleCnt="3"/>
      <dgm:spPr/>
    </dgm:pt>
    <dgm:pt modelId="{2B688987-5E01-43F6-A203-A70331DC0742}" type="pres">
      <dgm:prSet presAssocID="{CB617D4B-09D1-42F6-8061-58D52BCDB37C}" presName="textNode" presStyleLbl="bgShp" presStyleIdx="2" presStyleCnt="3"/>
      <dgm:spPr/>
    </dgm:pt>
    <dgm:pt modelId="{B46BA315-AE6E-4A27-B8B4-618509B44EE9}" type="pres">
      <dgm:prSet presAssocID="{CB617D4B-09D1-42F6-8061-58D52BCDB37C}" presName="compChildNode" presStyleCnt="0"/>
      <dgm:spPr/>
    </dgm:pt>
    <dgm:pt modelId="{127CCD62-8813-4003-865D-78971DC7EA18}" type="pres">
      <dgm:prSet presAssocID="{CB617D4B-09D1-42F6-8061-58D52BCDB37C}" presName="theInnerList" presStyleCnt="0"/>
      <dgm:spPr/>
    </dgm:pt>
    <dgm:pt modelId="{8C032284-CCA4-4786-B5B0-34567288F987}" type="pres">
      <dgm:prSet presAssocID="{E4B14B35-A9EE-4964-8EA0-D26736C289AD}" presName="childNode" presStyleLbl="node1" presStyleIdx="4" presStyleCnt="6">
        <dgm:presLayoutVars>
          <dgm:bulletEnabled val="1"/>
        </dgm:presLayoutVars>
      </dgm:prSet>
      <dgm:spPr/>
    </dgm:pt>
    <dgm:pt modelId="{5FD446BC-6B8C-446E-A702-29CE411D6902}" type="pres">
      <dgm:prSet presAssocID="{E4B14B35-A9EE-4964-8EA0-D26736C289AD}" presName="aSpace2" presStyleCnt="0"/>
      <dgm:spPr/>
    </dgm:pt>
    <dgm:pt modelId="{B9571DA2-7D15-4E1F-8AA2-E2B69F643280}" type="pres">
      <dgm:prSet presAssocID="{F703469C-336B-44DD-9D7A-97BB2F3171FB}" presName="childNode" presStyleLbl="node1" presStyleIdx="5" presStyleCnt="6">
        <dgm:presLayoutVars>
          <dgm:bulletEnabled val="1"/>
        </dgm:presLayoutVars>
      </dgm:prSet>
      <dgm:spPr/>
    </dgm:pt>
  </dgm:ptLst>
  <dgm:cxnLst>
    <dgm:cxn modelId="{6FE7F508-95A9-4760-BE92-BDDC01308D5E}" type="presOf" srcId="{CF87DDEA-9DFB-4F8A-987B-FD1020B2F4BA}" destId="{F9987CD3-C771-4D6F-B7E7-3AF22247B40E}" srcOrd="1" destOrd="0" presId="urn:microsoft.com/office/officeart/2005/8/layout/lProcess2"/>
    <dgm:cxn modelId="{B6635F0A-AB67-42B6-91CD-C3B127B32127}" type="presOf" srcId="{CB617D4B-09D1-42F6-8061-58D52BCDB37C}" destId="{2B688987-5E01-43F6-A203-A70331DC0742}" srcOrd="1" destOrd="0" presId="urn:microsoft.com/office/officeart/2005/8/layout/lProcess2"/>
    <dgm:cxn modelId="{B739350B-C035-44AB-87DA-8CB48C04A9EF}" type="presOf" srcId="{CAC847EF-88D2-410A-BE8D-B818DB30731A}" destId="{1177A72E-0FF5-45BC-8D41-B8753F16D9AA}" srcOrd="1" destOrd="0" presId="urn:microsoft.com/office/officeart/2005/8/layout/lProcess2"/>
    <dgm:cxn modelId="{84A9430F-3423-4722-AE85-E802EC2BC0C2}" type="presOf" srcId="{D81ECAF6-FA2B-4B45-BB97-8C6FA04E9514}" destId="{39969599-2D41-4F93-9539-F52F421C9BEA}" srcOrd="0" destOrd="0" presId="urn:microsoft.com/office/officeart/2005/8/layout/lProcess2"/>
    <dgm:cxn modelId="{1D45D610-5843-4B66-82DC-CA45AA93FB9E}" type="presOf" srcId="{CAC847EF-88D2-410A-BE8D-B818DB30731A}" destId="{3F855DE6-9A37-4635-9824-FADECAEC6F8B}" srcOrd="0" destOrd="0" presId="urn:microsoft.com/office/officeart/2005/8/layout/lProcess2"/>
    <dgm:cxn modelId="{FBD19A36-AA24-476B-805A-DBD501098926}" type="presOf" srcId="{3D3E9CA1-8486-4AF9-968D-9EB2B37681BD}" destId="{BBDD6615-B489-4D5D-8CFF-7FB127E7B7CB}" srcOrd="0" destOrd="0" presId="urn:microsoft.com/office/officeart/2005/8/layout/lProcess2"/>
    <dgm:cxn modelId="{B0668B45-2437-4E39-8ACA-479632A3A2B6}" srcId="{D81ECAF6-FA2B-4B45-BB97-8C6FA04E9514}" destId="{CAC847EF-88D2-410A-BE8D-B818DB30731A}" srcOrd="1" destOrd="0" parTransId="{0054904F-8187-4868-A91C-4DFE3D95AF75}" sibTransId="{A1775161-D020-4BB2-ABA5-899D96EEFC0F}"/>
    <dgm:cxn modelId="{FEE95B4F-7A98-4357-8EF3-D122255B79B9}" srcId="{CAC847EF-88D2-410A-BE8D-B818DB30731A}" destId="{1857F605-92B9-4DA8-8A79-EE6E1F4F106A}" srcOrd="1" destOrd="0" parTransId="{0137B9AD-9DBB-4044-835D-DB36A58D7045}" sibTransId="{CB3F0568-A810-44F4-BCAD-B319F3702679}"/>
    <dgm:cxn modelId="{5A8FB258-2FE4-4104-A11B-5974D1E350DA}" type="presOf" srcId="{E4B14B35-A9EE-4964-8EA0-D26736C289AD}" destId="{8C032284-CCA4-4786-B5B0-34567288F987}" srcOrd="0" destOrd="0" presId="urn:microsoft.com/office/officeart/2005/8/layout/lProcess2"/>
    <dgm:cxn modelId="{C78B9983-ECF7-42E6-96D3-6AFAB48D7D3D}" srcId="{CF87DDEA-9DFB-4F8A-987B-FD1020B2F4BA}" destId="{3D3E9CA1-8486-4AF9-968D-9EB2B37681BD}" srcOrd="0" destOrd="0" parTransId="{FA4B9D4D-E05E-49E4-8E80-1F5DA7BC25A9}" sibTransId="{2969A542-EF09-4C9C-9C6C-7F66FCF9FC3E}"/>
    <dgm:cxn modelId="{87A92085-C94C-4B18-964B-D5750568D9BA}" type="presOf" srcId="{CF87DDEA-9DFB-4F8A-987B-FD1020B2F4BA}" destId="{6AA3341A-88FA-463B-88F9-BEF5613AD210}" srcOrd="0" destOrd="0" presId="urn:microsoft.com/office/officeart/2005/8/layout/lProcess2"/>
    <dgm:cxn modelId="{5F823085-5CAD-42D4-9E82-0218956B18BC}" srcId="{CAC847EF-88D2-410A-BE8D-B818DB30731A}" destId="{748691DC-224D-4CA1-88CC-CA2906A02155}" srcOrd="0" destOrd="0" parTransId="{74955259-9FCB-435E-8187-E71D3BDA1D28}" sibTransId="{84D29BA3-261B-4EC9-B061-7B2059B4FAD4}"/>
    <dgm:cxn modelId="{F4591C88-725C-4275-92F5-0730EFFEC6D7}" type="presOf" srcId="{CB617D4B-09D1-42F6-8061-58D52BCDB37C}" destId="{97E7A896-8B4E-4817-BCD0-3537E68C511D}" srcOrd="0" destOrd="0" presId="urn:microsoft.com/office/officeart/2005/8/layout/lProcess2"/>
    <dgm:cxn modelId="{CF2FEA9F-671B-4A5C-AD1B-D3C958E35A6F}" srcId="{CB617D4B-09D1-42F6-8061-58D52BCDB37C}" destId="{E4B14B35-A9EE-4964-8EA0-D26736C289AD}" srcOrd="0" destOrd="0" parTransId="{6B361BFE-3B67-45A0-91CB-C3BD82A5A0DE}" sibTransId="{791A4E74-B582-42C3-8BDB-64339B3FCE16}"/>
    <dgm:cxn modelId="{37441AB2-AD3F-4E58-9CF5-F4B6118A59C9}" srcId="{CF87DDEA-9DFB-4F8A-987B-FD1020B2F4BA}" destId="{5965BDE7-AD8D-48E9-B790-ADAA0A358C08}" srcOrd="1" destOrd="0" parTransId="{AE0A8597-DD9C-45A3-9F5E-B3BCFE2514DD}" sibTransId="{2F4C8E9D-75EB-4B22-AFC7-C9D072541E56}"/>
    <dgm:cxn modelId="{B0B68BB3-2C15-456E-ADCB-B9C00CD202FB}" type="presOf" srcId="{5965BDE7-AD8D-48E9-B790-ADAA0A358C08}" destId="{F953F9FA-A860-4F82-8C9E-9FF8F96AF24F}" srcOrd="0" destOrd="0" presId="urn:microsoft.com/office/officeart/2005/8/layout/lProcess2"/>
    <dgm:cxn modelId="{735387B4-8AD5-4C71-9A4A-E071791EBD8E}" type="presOf" srcId="{1857F605-92B9-4DA8-8A79-EE6E1F4F106A}" destId="{E2B9585D-FC6F-4C0B-9986-CFDF284075ED}" srcOrd="0" destOrd="0" presId="urn:microsoft.com/office/officeart/2005/8/layout/lProcess2"/>
    <dgm:cxn modelId="{041DBEC7-BA7E-4D59-A290-4773137C2C59}" srcId="{CB617D4B-09D1-42F6-8061-58D52BCDB37C}" destId="{F703469C-336B-44DD-9D7A-97BB2F3171FB}" srcOrd="1" destOrd="0" parTransId="{5A32E4BE-03D1-4D42-8CCE-37C33DE1D7E7}" sibTransId="{450F4A9F-822C-4908-85F4-750B6218856E}"/>
    <dgm:cxn modelId="{175CD7CB-BA0F-488C-B9BE-43A5618BC297}" srcId="{D81ECAF6-FA2B-4B45-BB97-8C6FA04E9514}" destId="{CB617D4B-09D1-42F6-8061-58D52BCDB37C}" srcOrd="2" destOrd="0" parTransId="{A5CCC467-BFCC-457F-A705-CBC2D15B2270}" sibTransId="{989010E7-659A-4EAA-8CC4-4105CC2637E5}"/>
    <dgm:cxn modelId="{F98A6DD6-5EF6-488D-A3C4-34136C6719B4}" type="presOf" srcId="{F703469C-336B-44DD-9D7A-97BB2F3171FB}" destId="{B9571DA2-7D15-4E1F-8AA2-E2B69F643280}" srcOrd="0" destOrd="0" presId="urn:microsoft.com/office/officeart/2005/8/layout/lProcess2"/>
    <dgm:cxn modelId="{1FE232F0-138F-408F-A503-52C360253A02}" type="presOf" srcId="{748691DC-224D-4CA1-88CC-CA2906A02155}" destId="{897CE113-81A9-48FC-80A2-8C56429E8D7F}" srcOrd="0" destOrd="0" presId="urn:microsoft.com/office/officeart/2005/8/layout/lProcess2"/>
    <dgm:cxn modelId="{B49EF3FB-7704-430B-AB00-2771F228EA11}" srcId="{D81ECAF6-FA2B-4B45-BB97-8C6FA04E9514}" destId="{CF87DDEA-9DFB-4F8A-987B-FD1020B2F4BA}" srcOrd="0" destOrd="0" parTransId="{2436CCB8-B92A-431C-8AAD-83B4B23CEC0F}" sibTransId="{E7A5883E-0A58-4494-99E7-C1DBE30ECF56}"/>
    <dgm:cxn modelId="{C91E89E0-08DA-41DE-9377-91F902069959}" type="presParOf" srcId="{39969599-2D41-4F93-9539-F52F421C9BEA}" destId="{1F6F7619-FC44-4783-BAC1-E2B91A3C54BD}" srcOrd="0" destOrd="0" presId="urn:microsoft.com/office/officeart/2005/8/layout/lProcess2"/>
    <dgm:cxn modelId="{F0EF5C63-B646-4271-ACE4-40E1211D003C}" type="presParOf" srcId="{1F6F7619-FC44-4783-BAC1-E2B91A3C54BD}" destId="{6AA3341A-88FA-463B-88F9-BEF5613AD210}" srcOrd="0" destOrd="0" presId="urn:microsoft.com/office/officeart/2005/8/layout/lProcess2"/>
    <dgm:cxn modelId="{83D63A66-2712-4432-8913-0C2BD9106FC0}" type="presParOf" srcId="{1F6F7619-FC44-4783-BAC1-E2B91A3C54BD}" destId="{F9987CD3-C771-4D6F-B7E7-3AF22247B40E}" srcOrd="1" destOrd="0" presId="urn:microsoft.com/office/officeart/2005/8/layout/lProcess2"/>
    <dgm:cxn modelId="{B465A3B9-C3B7-48FF-AA12-F94769AA88E7}" type="presParOf" srcId="{1F6F7619-FC44-4783-BAC1-E2B91A3C54BD}" destId="{4F4CB930-D323-4BCA-A31D-F7DBB060DDE5}" srcOrd="2" destOrd="0" presId="urn:microsoft.com/office/officeart/2005/8/layout/lProcess2"/>
    <dgm:cxn modelId="{3D6B7503-3239-438B-B3F9-D717A370CB5D}" type="presParOf" srcId="{4F4CB930-D323-4BCA-A31D-F7DBB060DDE5}" destId="{8A6F307C-9C43-4159-8859-0DF852878DEF}" srcOrd="0" destOrd="0" presId="urn:microsoft.com/office/officeart/2005/8/layout/lProcess2"/>
    <dgm:cxn modelId="{0808B1C0-8BE0-4226-969F-766D68187DB2}" type="presParOf" srcId="{8A6F307C-9C43-4159-8859-0DF852878DEF}" destId="{BBDD6615-B489-4D5D-8CFF-7FB127E7B7CB}" srcOrd="0" destOrd="0" presId="urn:microsoft.com/office/officeart/2005/8/layout/lProcess2"/>
    <dgm:cxn modelId="{1D866AE9-B5FE-4989-95F6-131FC14150E7}" type="presParOf" srcId="{8A6F307C-9C43-4159-8859-0DF852878DEF}" destId="{07359275-D342-489C-8A36-58BCFB2781B2}" srcOrd="1" destOrd="0" presId="urn:microsoft.com/office/officeart/2005/8/layout/lProcess2"/>
    <dgm:cxn modelId="{03D7FADC-F5FE-44E3-84C7-62275234D324}" type="presParOf" srcId="{8A6F307C-9C43-4159-8859-0DF852878DEF}" destId="{F953F9FA-A860-4F82-8C9E-9FF8F96AF24F}" srcOrd="2" destOrd="0" presId="urn:microsoft.com/office/officeart/2005/8/layout/lProcess2"/>
    <dgm:cxn modelId="{28D47B7B-9BA0-4069-8E1F-9DF972C307C7}" type="presParOf" srcId="{39969599-2D41-4F93-9539-F52F421C9BEA}" destId="{4E89385C-DA63-4020-9AAB-66482C57D95E}" srcOrd="1" destOrd="0" presId="urn:microsoft.com/office/officeart/2005/8/layout/lProcess2"/>
    <dgm:cxn modelId="{4EE446BD-F79F-47F6-81D9-442ED9236039}" type="presParOf" srcId="{39969599-2D41-4F93-9539-F52F421C9BEA}" destId="{00B0A07F-2CE9-4B35-9B9F-9EB5E1F3CF5A}" srcOrd="2" destOrd="0" presId="urn:microsoft.com/office/officeart/2005/8/layout/lProcess2"/>
    <dgm:cxn modelId="{1C8EA762-774E-4063-8B28-478F486EEDCF}" type="presParOf" srcId="{00B0A07F-2CE9-4B35-9B9F-9EB5E1F3CF5A}" destId="{3F855DE6-9A37-4635-9824-FADECAEC6F8B}" srcOrd="0" destOrd="0" presId="urn:microsoft.com/office/officeart/2005/8/layout/lProcess2"/>
    <dgm:cxn modelId="{38DDA836-04D6-4A3C-AC02-DD5ADD6C66A7}" type="presParOf" srcId="{00B0A07F-2CE9-4B35-9B9F-9EB5E1F3CF5A}" destId="{1177A72E-0FF5-45BC-8D41-B8753F16D9AA}" srcOrd="1" destOrd="0" presId="urn:microsoft.com/office/officeart/2005/8/layout/lProcess2"/>
    <dgm:cxn modelId="{B64FD3C6-7644-49FA-ADE6-1F1E28677378}" type="presParOf" srcId="{00B0A07F-2CE9-4B35-9B9F-9EB5E1F3CF5A}" destId="{69449413-CE43-480F-83B0-A91FEBCBA7EC}" srcOrd="2" destOrd="0" presId="urn:microsoft.com/office/officeart/2005/8/layout/lProcess2"/>
    <dgm:cxn modelId="{C3D8452D-0F34-4416-8F61-82F86CEB6B3F}" type="presParOf" srcId="{69449413-CE43-480F-83B0-A91FEBCBA7EC}" destId="{07081035-8C2D-4DA1-9703-53A773C10C93}" srcOrd="0" destOrd="0" presId="urn:microsoft.com/office/officeart/2005/8/layout/lProcess2"/>
    <dgm:cxn modelId="{3847138B-9EBE-4A85-BE98-01D255356846}" type="presParOf" srcId="{07081035-8C2D-4DA1-9703-53A773C10C93}" destId="{897CE113-81A9-48FC-80A2-8C56429E8D7F}" srcOrd="0" destOrd="0" presId="urn:microsoft.com/office/officeart/2005/8/layout/lProcess2"/>
    <dgm:cxn modelId="{AD73185D-70E2-4E07-9F35-A75ADD6671CB}" type="presParOf" srcId="{07081035-8C2D-4DA1-9703-53A773C10C93}" destId="{67216781-BBB2-4319-BEBF-B4636E9EB79A}" srcOrd="1" destOrd="0" presId="urn:microsoft.com/office/officeart/2005/8/layout/lProcess2"/>
    <dgm:cxn modelId="{247D9C96-D5C7-4B5E-B5E3-0DDCA2D9C0E3}" type="presParOf" srcId="{07081035-8C2D-4DA1-9703-53A773C10C93}" destId="{E2B9585D-FC6F-4C0B-9986-CFDF284075ED}" srcOrd="2" destOrd="0" presId="urn:microsoft.com/office/officeart/2005/8/layout/lProcess2"/>
    <dgm:cxn modelId="{FE594FD2-FE84-4478-A034-7CDA5A51C35B}" type="presParOf" srcId="{39969599-2D41-4F93-9539-F52F421C9BEA}" destId="{B459835F-07AE-4426-A00B-F34007974653}" srcOrd="3" destOrd="0" presId="urn:microsoft.com/office/officeart/2005/8/layout/lProcess2"/>
    <dgm:cxn modelId="{2879EF0C-14D1-49F4-B176-8ED2740CD8AE}" type="presParOf" srcId="{39969599-2D41-4F93-9539-F52F421C9BEA}" destId="{488DD009-184E-4319-8967-61EF61448199}" srcOrd="4" destOrd="0" presId="urn:microsoft.com/office/officeart/2005/8/layout/lProcess2"/>
    <dgm:cxn modelId="{8CB9D9CE-96E7-4F53-A7C7-C93BF43AEC1B}" type="presParOf" srcId="{488DD009-184E-4319-8967-61EF61448199}" destId="{97E7A896-8B4E-4817-BCD0-3537E68C511D}" srcOrd="0" destOrd="0" presId="urn:microsoft.com/office/officeart/2005/8/layout/lProcess2"/>
    <dgm:cxn modelId="{973BE5AA-C84C-42DC-80EC-00666113A9C4}" type="presParOf" srcId="{488DD009-184E-4319-8967-61EF61448199}" destId="{2B688987-5E01-43F6-A203-A70331DC0742}" srcOrd="1" destOrd="0" presId="urn:microsoft.com/office/officeart/2005/8/layout/lProcess2"/>
    <dgm:cxn modelId="{FCA051A0-ADF0-4A89-8E85-1D2A86805E63}" type="presParOf" srcId="{488DD009-184E-4319-8967-61EF61448199}" destId="{B46BA315-AE6E-4A27-B8B4-618509B44EE9}" srcOrd="2" destOrd="0" presId="urn:microsoft.com/office/officeart/2005/8/layout/lProcess2"/>
    <dgm:cxn modelId="{505D27BC-2901-4411-BF3A-DE247C5A037F}" type="presParOf" srcId="{B46BA315-AE6E-4A27-B8B4-618509B44EE9}" destId="{127CCD62-8813-4003-865D-78971DC7EA18}" srcOrd="0" destOrd="0" presId="urn:microsoft.com/office/officeart/2005/8/layout/lProcess2"/>
    <dgm:cxn modelId="{8E51C8FF-72CF-48C8-A6CF-FCEAEE91D35F}" type="presParOf" srcId="{127CCD62-8813-4003-865D-78971DC7EA18}" destId="{8C032284-CCA4-4786-B5B0-34567288F987}" srcOrd="0" destOrd="0" presId="urn:microsoft.com/office/officeart/2005/8/layout/lProcess2"/>
    <dgm:cxn modelId="{BCD4ED4A-013A-4658-A41F-1D3C708A802A}" type="presParOf" srcId="{127CCD62-8813-4003-865D-78971DC7EA18}" destId="{5FD446BC-6B8C-446E-A702-29CE411D6902}" srcOrd="1" destOrd="0" presId="urn:microsoft.com/office/officeart/2005/8/layout/lProcess2"/>
    <dgm:cxn modelId="{923315BF-4AD7-4AE3-ADBB-E60B671FB4EE}" type="presParOf" srcId="{127CCD62-8813-4003-865D-78971DC7EA18}" destId="{B9571DA2-7D15-4E1F-8AA2-E2B69F643280}" srcOrd="2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1D8D22F-0020-4725-8306-A909FF1C45BF}" type="doc">
      <dgm:prSet loTypeId="urn:microsoft.com/office/officeart/2008/layout/AlternatingHexagons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CL"/>
        </a:p>
      </dgm:t>
    </dgm:pt>
    <dgm:pt modelId="{48B77B02-1B60-4F3B-AC30-6916AB53A247}">
      <dgm:prSet phldrT="[Texto]" phldr="0" custT="1"/>
      <dgm:spPr/>
      <dgm:t>
        <a:bodyPr/>
        <a:lstStyle/>
        <a:p>
          <a:r>
            <a:rPr lang="es-CL" sz="1800" dirty="0"/>
            <a:t>75% mujeres</a:t>
          </a:r>
        </a:p>
        <a:p>
          <a:r>
            <a:rPr lang="es-CL" sz="1800" dirty="0"/>
            <a:t>25% hombres</a:t>
          </a:r>
        </a:p>
      </dgm:t>
    </dgm:pt>
    <dgm:pt modelId="{2EF9E624-6CB9-47E2-B3A4-B9D1ABA1E1EB}" type="parTrans" cxnId="{B19E8DEF-11E9-4B23-A981-563D4280BF61}">
      <dgm:prSet/>
      <dgm:spPr/>
      <dgm:t>
        <a:bodyPr/>
        <a:lstStyle/>
        <a:p>
          <a:endParaRPr lang="es-CL"/>
        </a:p>
      </dgm:t>
    </dgm:pt>
    <dgm:pt modelId="{EFE9159C-7A96-48C1-80B4-28BA7FF8FB4F}" type="sibTrans" cxnId="{B19E8DEF-11E9-4B23-A981-563D4280BF61}">
      <dgm:prSet custT="1"/>
      <dgm:spPr/>
      <dgm:t>
        <a:bodyPr/>
        <a:lstStyle/>
        <a:p>
          <a:r>
            <a:rPr lang="es-CL" sz="2000" dirty="0"/>
            <a:t>2246</a:t>
          </a:r>
        </a:p>
        <a:p>
          <a:r>
            <a:rPr lang="es-CL" sz="2000" dirty="0"/>
            <a:t>docentes</a:t>
          </a:r>
        </a:p>
      </dgm:t>
    </dgm:pt>
    <dgm:pt modelId="{8E6448BF-A197-47A4-9B06-369168AB704E}">
      <dgm:prSet phldrT="[Texto]" phldr="0" custT="1"/>
      <dgm:spPr/>
      <dgm:t>
        <a:bodyPr/>
        <a:lstStyle/>
        <a:p>
          <a:r>
            <a:rPr lang="es-CL" sz="2000" dirty="0"/>
            <a:t>2.113 evaluados</a:t>
          </a:r>
        </a:p>
      </dgm:t>
    </dgm:pt>
    <dgm:pt modelId="{464B59F0-8715-43AF-AE0E-4BE3C6984428}" type="parTrans" cxnId="{753F7654-4361-49F7-8F4B-FEEA3180C4A7}">
      <dgm:prSet/>
      <dgm:spPr/>
      <dgm:t>
        <a:bodyPr/>
        <a:lstStyle/>
        <a:p>
          <a:endParaRPr lang="es-CL"/>
        </a:p>
      </dgm:t>
    </dgm:pt>
    <dgm:pt modelId="{79CE783C-DB26-455E-96C5-7BA7AAF7139B}" type="sibTrans" cxnId="{753F7654-4361-49F7-8F4B-FEEA3180C4A7}">
      <dgm:prSet custT="1"/>
      <dgm:spPr/>
      <dgm:t>
        <a:bodyPr/>
        <a:lstStyle/>
        <a:p>
          <a:r>
            <a:rPr lang="es-CL" sz="2000" dirty="0"/>
            <a:t>56 </a:t>
          </a:r>
        </a:p>
        <a:p>
          <a:r>
            <a:rPr lang="es-CL" sz="2000" dirty="0"/>
            <a:t>Red maestros de maestros</a:t>
          </a:r>
        </a:p>
      </dgm:t>
    </dgm:pt>
    <dgm:pt modelId="{FDBAF1A0-809C-4A54-980F-13D78F62CB0C}" type="pres">
      <dgm:prSet presAssocID="{11D8D22F-0020-4725-8306-A909FF1C45BF}" presName="Name0" presStyleCnt="0">
        <dgm:presLayoutVars>
          <dgm:chMax/>
          <dgm:chPref/>
          <dgm:dir/>
          <dgm:animLvl val="lvl"/>
        </dgm:presLayoutVars>
      </dgm:prSet>
      <dgm:spPr/>
    </dgm:pt>
    <dgm:pt modelId="{1F843DEC-518C-421A-8FB8-3A998954223C}" type="pres">
      <dgm:prSet presAssocID="{48B77B02-1B60-4F3B-AC30-6916AB53A247}" presName="composite" presStyleCnt="0"/>
      <dgm:spPr/>
    </dgm:pt>
    <dgm:pt modelId="{813C9532-EF83-4661-8BA4-ADEABC359AA3}" type="pres">
      <dgm:prSet presAssocID="{48B77B02-1B60-4F3B-AC30-6916AB53A247}" presName="Parent1" presStyleLbl="node1" presStyleIdx="0" presStyleCnt="4" custScaleX="117626" custScaleY="108546" custLinFactNeighborX="-25285" custLinFactNeighborY="-6859">
        <dgm:presLayoutVars>
          <dgm:chMax val="1"/>
          <dgm:chPref val="1"/>
          <dgm:bulletEnabled val="1"/>
        </dgm:presLayoutVars>
      </dgm:prSet>
      <dgm:spPr/>
    </dgm:pt>
    <dgm:pt modelId="{9430E3C9-528F-4450-8B56-5A49C47D91A0}" type="pres">
      <dgm:prSet presAssocID="{48B77B02-1B60-4F3B-AC30-6916AB53A247}" presName="Childtext1" presStyleLbl="revTx" presStyleIdx="0" presStyleCnt="2">
        <dgm:presLayoutVars>
          <dgm:chMax val="0"/>
          <dgm:chPref val="0"/>
          <dgm:bulletEnabled val="1"/>
        </dgm:presLayoutVars>
      </dgm:prSet>
      <dgm:spPr/>
    </dgm:pt>
    <dgm:pt modelId="{E4F7B46F-7CB3-4721-A77E-DA8162C41F22}" type="pres">
      <dgm:prSet presAssocID="{48B77B02-1B60-4F3B-AC30-6916AB53A247}" presName="BalanceSpacing" presStyleCnt="0"/>
      <dgm:spPr/>
    </dgm:pt>
    <dgm:pt modelId="{C95E3903-FE8D-4000-B7CD-3522A3B1BF97}" type="pres">
      <dgm:prSet presAssocID="{48B77B02-1B60-4F3B-AC30-6916AB53A247}" presName="BalanceSpacing1" presStyleCnt="0"/>
      <dgm:spPr/>
    </dgm:pt>
    <dgm:pt modelId="{09488A44-7A77-4DF8-A243-81B348A250D2}" type="pres">
      <dgm:prSet presAssocID="{EFE9159C-7A96-48C1-80B4-28BA7FF8FB4F}" presName="Accent1Text" presStyleLbl="node1" presStyleIdx="1" presStyleCnt="4" custScaleX="119517" custScaleY="112577" custLinFactNeighborX="-59078" custLinFactNeighborY="-20655"/>
      <dgm:spPr/>
    </dgm:pt>
    <dgm:pt modelId="{0D764E63-C3A8-4CE3-AE97-77D36B174DC8}" type="pres">
      <dgm:prSet presAssocID="{EFE9159C-7A96-48C1-80B4-28BA7FF8FB4F}" presName="spaceBetweenRectangles" presStyleCnt="0"/>
      <dgm:spPr/>
    </dgm:pt>
    <dgm:pt modelId="{2ABA2C2D-AA84-4553-B0A1-3DF12FF10E28}" type="pres">
      <dgm:prSet presAssocID="{8E6448BF-A197-47A4-9B06-369168AB704E}" presName="composite" presStyleCnt="0"/>
      <dgm:spPr/>
    </dgm:pt>
    <dgm:pt modelId="{C5B076ED-67CF-40AC-BC92-A631E371DE44}" type="pres">
      <dgm:prSet presAssocID="{8E6448BF-A197-47A4-9B06-369168AB704E}" presName="Parent1" presStyleLbl="node1" presStyleIdx="2" presStyleCnt="4" custScaleX="118272" custScaleY="109338" custLinFactNeighborX="18178" custLinFactNeighborY="17764">
        <dgm:presLayoutVars>
          <dgm:chMax val="1"/>
          <dgm:chPref val="1"/>
          <dgm:bulletEnabled val="1"/>
        </dgm:presLayoutVars>
      </dgm:prSet>
      <dgm:spPr/>
    </dgm:pt>
    <dgm:pt modelId="{E7E3364D-93A1-406A-9BD6-B678D4906767}" type="pres">
      <dgm:prSet presAssocID="{8E6448BF-A197-47A4-9B06-369168AB704E}" presName="Childtext1" presStyleLbl="revTx" presStyleIdx="1" presStyleCnt="2">
        <dgm:presLayoutVars>
          <dgm:chMax val="0"/>
          <dgm:chPref val="0"/>
          <dgm:bulletEnabled val="1"/>
        </dgm:presLayoutVars>
      </dgm:prSet>
      <dgm:spPr/>
    </dgm:pt>
    <dgm:pt modelId="{E48C708E-E765-4704-B5A3-9E0A7663904F}" type="pres">
      <dgm:prSet presAssocID="{8E6448BF-A197-47A4-9B06-369168AB704E}" presName="BalanceSpacing" presStyleCnt="0"/>
      <dgm:spPr/>
    </dgm:pt>
    <dgm:pt modelId="{67ECC454-AF8A-4041-A5A0-12590D0F28F3}" type="pres">
      <dgm:prSet presAssocID="{8E6448BF-A197-47A4-9B06-369168AB704E}" presName="BalanceSpacing1" presStyleCnt="0"/>
      <dgm:spPr/>
    </dgm:pt>
    <dgm:pt modelId="{0C3B6DF0-6B40-43B4-BABC-2CA66EF2646B}" type="pres">
      <dgm:prSet presAssocID="{79CE783C-DB26-455E-96C5-7BA7AAF7139B}" presName="Accent1Text" presStyleLbl="node1" presStyleIdx="3" presStyleCnt="4" custScaleX="117808" custScaleY="108208" custLinFactNeighborX="45444" custLinFactNeighborY="17199"/>
      <dgm:spPr/>
    </dgm:pt>
  </dgm:ptLst>
  <dgm:cxnLst>
    <dgm:cxn modelId="{5D4BC503-9177-4A3E-9883-6760618A4DD4}" type="presOf" srcId="{79CE783C-DB26-455E-96C5-7BA7AAF7139B}" destId="{0C3B6DF0-6B40-43B4-BABC-2CA66EF2646B}" srcOrd="0" destOrd="0" presId="urn:microsoft.com/office/officeart/2008/layout/AlternatingHexagons"/>
    <dgm:cxn modelId="{6BDD9518-A460-4D71-8B61-495BD6DD61A3}" type="presOf" srcId="{EFE9159C-7A96-48C1-80B4-28BA7FF8FB4F}" destId="{09488A44-7A77-4DF8-A243-81B348A250D2}" srcOrd="0" destOrd="0" presId="urn:microsoft.com/office/officeart/2008/layout/AlternatingHexagons"/>
    <dgm:cxn modelId="{753F7654-4361-49F7-8F4B-FEEA3180C4A7}" srcId="{11D8D22F-0020-4725-8306-A909FF1C45BF}" destId="{8E6448BF-A197-47A4-9B06-369168AB704E}" srcOrd="1" destOrd="0" parTransId="{464B59F0-8715-43AF-AE0E-4BE3C6984428}" sibTransId="{79CE783C-DB26-455E-96C5-7BA7AAF7139B}"/>
    <dgm:cxn modelId="{09B9D777-A466-4174-9D79-085734045685}" type="presOf" srcId="{48B77B02-1B60-4F3B-AC30-6916AB53A247}" destId="{813C9532-EF83-4661-8BA4-ADEABC359AA3}" srcOrd="0" destOrd="0" presId="urn:microsoft.com/office/officeart/2008/layout/AlternatingHexagons"/>
    <dgm:cxn modelId="{B27C5B5A-B2FA-4483-8ADD-C71B68F700C2}" type="presOf" srcId="{11D8D22F-0020-4725-8306-A909FF1C45BF}" destId="{FDBAF1A0-809C-4A54-980F-13D78F62CB0C}" srcOrd="0" destOrd="0" presId="urn:microsoft.com/office/officeart/2008/layout/AlternatingHexagons"/>
    <dgm:cxn modelId="{81F11FAC-E665-4B3D-8C7C-8114FDACD9B8}" type="presOf" srcId="{8E6448BF-A197-47A4-9B06-369168AB704E}" destId="{C5B076ED-67CF-40AC-BC92-A631E371DE44}" srcOrd="0" destOrd="0" presId="urn:microsoft.com/office/officeart/2008/layout/AlternatingHexagons"/>
    <dgm:cxn modelId="{B19E8DEF-11E9-4B23-A981-563D4280BF61}" srcId="{11D8D22F-0020-4725-8306-A909FF1C45BF}" destId="{48B77B02-1B60-4F3B-AC30-6916AB53A247}" srcOrd="0" destOrd="0" parTransId="{2EF9E624-6CB9-47E2-B3A4-B9D1ABA1E1EB}" sibTransId="{EFE9159C-7A96-48C1-80B4-28BA7FF8FB4F}"/>
    <dgm:cxn modelId="{03CC593F-CEAE-4FE1-8C75-6FBEA1800055}" type="presParOf" srcId="{FDBAF1A0-809C-4A54-980F-13D78F62CB0C}" destId="{1F843DEC-518C-421A-8FB8-3A998954223C}" srcOrd="0" destOrd="0" presId="urn:microsoft.com/office/officeart/2008/layout/AlternatingHexagons"/>
    <dgm:cxn modelId="{610B56C1-CACE-4924-A803-C007D1F93B9C}" type="presParOf" srcId="{1F843DEC-518C-421A-8FB8-3A998954223C}" destId="{813C9532-EF83-4661-8BA4-ADEABC359AA3}" srcOrd="0" destOrd="0" presId="urn:microsoft.com/office/officeart/2008/layout/AlternatingHexagons"/>
    <dgm:cxn modelId="{6AE69CB4-EA2A-4D53-968B-2600782FF27B}" type="presParOf" srcId="{1F843DEC-518C-421A-8FB8-3A998954223C}" destId="{9430E3C9-528F-4450-8B56-5A49C47D91A0}" srcOrd="1" destOrd="0" presId="urn:microsoft.com/office/officeart/2008/layout/AlternatingHexagons"/>
    <dgm:cxn modelId="{DDABA7BE-A96C-4FCA-9D98-456E8B5B36A7}" type="presParOf" srcId="{1F843DEC-518C-421A-8FB8-3A998954223C}" destId="{E4F7B46F-7CB3-4721-A77E-DA8162C41F22}" srcOrd="2" destOrd="0" presId="urn:microsoft.com/office/officeart/2008/layout/AlternatingHexagons"/>
    <dgm:cxn modelId="{4F318E1F-A875-4228-A155-A41F319E04B0}" type="presParOf" srcId="{1F843DEC-518C-421A-8FB8-3A998954223C}" destId="{C95E3903-FE8D-4000-B7CD-3522A3B1BF97}" srcOrd="3" destOrd="0" presId="urn:microsoft.com/office/officeart/2008/layout/AlternatingHexagons"/>
    <dgm:cxn modelId="{D8274735-069B-42A2-9DFB-9DDC4E597C71}" type="presParOf" srcId="{1F843DEC-518C-421A-8FB8-3A998954223C}" destId="{09488A44-7A77-4DF8-A243-81B348A250D2}" srcOrd="4" destOrd="0" presId="urn:microsoft.com/office/officeart/2008/layout/AlternatingHexagons"/>
    <dgm:cxn modelId="{8A24D349-DD4D-482E-9B07-003550229BCE}" type="presParOf" srcId="{FDBAF1A0-809C-4A54-980F-13D78F62CB0C}" destId="{0D764E63-C3A8-4CE3-AE97-77D36B174DC8}" srcOrd="1" destOrd="0" presId="urn:microsoft.com/office/officeart/2008/layout/AlternatingHexagons"/>
    <dgm:cxn modelId="{C2AD5BC3-02A4-496F-9B6F-5B6777E87DD0}" type="presParOf" srcId="{FDBAF1A0-809C-4A54-980F-13D78F62CB0C}" destId="{2ABA2C2D-AA84-4553-B0A1-3DF12FF10E28}" srcOrd="2" destOrd="0" presId="urn:microsoft.com/office/officeart/2008/layout/AlternatingHexagons"/>
    <dgm:cxn modelId="{C89BCBF1-B0CC-4B22-8393-60E5536C3BFB}" type="presParOf" srcId="{2ABA2C2D-AA84-4553-B0A1-3DF12FF10E28}" destId="{C5B076ED-67CF-40AC-BC92-A631E371DE44}" srcOrd="0" destOrd="0" presId="urn:microsoft.com/office/officeart/2008/layout/AlternatingHexagons"/>
    <dgm:cxn modelId="{BAF86EB1-7393-4445-B275-F5BD1F124467}" type="presParOf" srcId="{2ABA2C2D-AA84-4553-B0A1-3DF12FF10E28}" destId="{E7E3364D-93A1-406A-9BD6-B678D4906767}" srcOrd="1" destOrd="0" presId="urn:microsoft.com/office/officeart/2008/layout/AlternatingHexagons"/>
    <dgm:cxn modelId="{9688BD54-6E05-4D21-9736-B4CCCC7CEF97}" type="presParOf" srcId="{2ABA2C2D-AA84-4553-B0A1-3DF12FF10E28}" destId="{E48C708E-E765-4704-B5A3-9E0A7663904F}" srcOrd="2" destOrd="0" presId="urn:microsoft.com/office/officeart/2008/layout/AlternatingHexagons"/>
    <dgm:cxn modelId="{D8C4349E-EACF-4489-A1F6-70BAB2981EF7}" type="presParOf" srcId="{2ABA2C2D-AA84-4553-B0A1-3DF12FF10E28}" destId="{67ECC454-AF8A-4041-A5A0-12590D0F28F3}" srcOrd="3" destOrd="0" presId="urn:microsoft.com/office/officeart/2008/layout/AlternatingHexagons"/>
    <dgm:cxn modelId="{D61501A8-B76D-4E45-8ED5-60478B06632C}" type="presParOf" srcId="{2ABA2C2D-AA84-4553-B0A1-3DF12FF10E28}" destId="{0C3B6DF0-6B40-43B4-BABC-2CA66EF2646B}" srcOrd="4" destOrd="0" presId="urn:microsoft.com/office/officeart/2008/layout/AlternatingHexagon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AA3341A-88FA-463B-88F9-BEF5613AD210}">
      <dsp:nvSpPr>
        <dsp:cNvPr id="0" name=""/>
        <dsp:cNvSpPr/>
      </dsp:nvSpPr>
      <dsp:spPr>
        <a:xfrm>
          <a:off x="992" y="0"/>
          <a:ext cx="2579687" cy="5418667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L" sz="2800" b="1" kern="1200" dirty="0"/>
            <a:t>Cerrillos</a:t>
          </a:r>
        </a:p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L" sz="2000" kern="1200" dirty="0"/>
            <a:t>16 establecimientos</a:t>
          </a:r>
        </a:p>
      </dsp:txBody>
      <dsp:txXfrm>
        <a:off x="992" y="0"/>
        <a:ext cx="2579687" cy="1625600"/>
      </dsp:txXfrm>
    </dsp:sp>
    <dsp:sp modelId="{BBDD6615-B489-4D5D-8CFF-7FB127E7B7CB}">
      <dsp:nvSpPr>
        <dsp:cNvPr id="0" name=""/>
        <dsp:cNvSpPr/>
      </dsp:nvSpPr>
      <dsp:spPr>
        <a:xfrm>
          <a:off x="258960" y="1627187"/>
          <a:ext cx="2063749" cy="163380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26670" rIns="35560" bIns="2667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L" sz="1400" kern="1200" dirty="0"/>
            <a:t>8 escuelas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L" sz="1400" kern="1200" dirty="0"/>
            <a:t>1 liceo polivalente</a:t>
          </a:r>
        </a:p>
      </dsp:txBody>
      <dsp:txXfrm>
        <a:off x="306812" y="1675039"/>
        <a:ext cx="1968045" cy="1538098"/>
      </dsp:txXfrm>
    </dsp:sp>
    <dsp:sp modelId="{F953F9FA-A860-4F82-8C9E-9FF8F96AF24F}">
      <dsp:nvSpPr>
        <dsp:cNvPr id="0" name=""/>
        <dsp:cNvSpPr/>
      </dsp:nvSpPr>
      <dsp:spPr>
        <a:xfrm>
          <a:off x="258960" y="3512343"/>
          <a:ext cx="2063749" cy="163380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26670" rIns="35560" bIns="2667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L" sz="1400" kern="1200" dirty="0"/>
            <a:t>7 jardines infantiles</a:t>
          </a:r>
        </a:p>
      </dsp:txBody>
      <dsp:txXfrm>
        <a:off x="306812" y="3560195"/>
        <a:ext cx="1968045" cy="1538098"/>
      </dsp:txXfrm>
    </dsp:sp>
    <dsp:sp modelId="{3F855DE6-9A37-4635-9824-FADECAEC6F8B}">
      <dsp:nvSpPr>
        <dsp:cNvPr id="0" name=""/>
        <dsp:cNvSpPr/>
      </dsp:nvSpPr>
      <dsp:spPr>
        <a:xfrm>
          <a:off x="2774156" y="0"/>
          <a:ext cx="2579687" cy="5418667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L" sz="2800" b="1" kern="1200" dirty="0"/>
            <a:t>Estación Central</a:t>
          </a:r>
        </a:p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L" sz="2000" b="0" kern="1200" dirty="0"/>
            <a:t>24 establecimientos</a:t>
          </a:r>
        </a:p>
      </dsp:txBody>
      <dsp:txXfrm>
        <a:off x="2774156" y="0"/>
        <a:ext cx="2579687" cy="1625600"/>
      </dsp:txXfrm>
    </dsp:sp>
    <dsp:sp modelId="{897CE113-81A9-48FC-80A2-8C56429E8D7F}">
      <dsp:nvSpPr>
        <dsp:cNvPr id="0" name=""/>
        <dsp:cNvSpPr/>
      </dsp:nvSpPr>
      <dsp:spPr>
        <a:xfrm>
          <a:off x="3032125" y="1614662"/>
          <a:ext cx="2063749" cy="163380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26670" rIns="35560" bIns="2667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L" sz="1400" kern="1200" dirty="0"/>
            <a:t>11 escuelas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L" sz="1400" kern="1200" dirty="0"/>
            <a:t>1 liceo HC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L" sz="1400" kern="1200" dirty="0"/>
            <a:t>2 liceos TP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L" sz="1400" kern="1200" dirty="0"/>
            <a:t>1 liceo de adultos</a:t>
          </a:r>
        </a:p>
      </dsp:txBody>
      <dsp:txXfrm>
        <a:off x="3079977" y="1662514"/>
        <a:ext cx="1968045" cy="1538098"/>
      </dsp:txXfrm>
    </dsp:sp>
    <dsp:sp modelId="{E2B9585D-FC6F-4C0B-9986-CFDF284075ED}">
      <dsp:nvSpPr>
        <dsp:cNvPr id="0" name=""/>
        <dsp:cNvSpPr/>
      </dsp:nvSpPr>
      <dsp:spPr>
        <a:xfrm>
          <a:off x="3032125" y="3512343"/>
          <a:ext cx="2063749" cy="163380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26670" rIns="35560" bIns="2667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L" sz="1400" kern="1200" dirty="0"/>
            <a:t>1 Sala Cuna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L" sz="1400" kern="1200" dirty="0"/>
            <a:t>8 jardines infantiles</a:t>
          </a:r>
        </a:p>
      </dsp:txBody>
      <dsp:txXfrm>
        <a:off x="3079977" y="3560195"/>
        <a:ext cx="1968045" cy="1538098"/>
      </dsp:txXfrm>
    </dsp:sp>
    <dsp:sp modelId="{97E7A896-8B4E-4817-BCD0-3537E68C511D}">
      <dsp:nvSpPr>
        <dsp:cNvPr id="0" name=""/>
        <dsp:cNvSpPr/>
      </dsp:nvSpPr>
      <dsp:spPr>
        <a:xfrm>
          <a:off x="5547320" y="0"/>
          <a:ext cx="2579687" cy="5418667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L" sz="2800" b="1" kern="1200" dirty="0"/>
            <a:t>Maipú</a:t>
          </a:r>
        </a:p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L" sz="2000" b="0" kern="1200" dirty="0"/>
            <a:t>51 establecimientos</a:t>
          </a:r>
        </a:p>
      </dsp:txBody>
      <dsp:txXfrm>
        <a:off x="5547320" y="0"/>
        <a:ext cx="2579687" cy="1625600"/>
      </dsp:txXfrm>
    </dsp:sp>
    <dsp:sp modelId="{8C032284-CCA4-4786-B5B0-34567288F987}">
      <dsp:nvSpPr>
        <dsp:cNvPr id="0" name=""/>
        <dsp:cNvSpPr/>
      </dsp:nvSpPr>
      <dsp:spPr>
        <a:xfrm>
          <a:off x="5805289" y="1627187"/>
          <a:ext cx="2063749" cy="163380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26670" rIns="35560" bIns="2667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L" sz="1400" kern="1200" dirty="0"/>
            <a:t>15 escuelas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L" sz="1400" kern="1200" dirty="0"/>
            <a:t>9 liceos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L" sz="1400" kern="1200" dirty="0"/>
            <a:t>1 escuela diferencial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CL" sz="1400" kern="1200" dirty="0"/>
        </a:p>
      </dsp:txBody>
      <dsp:txXfrm>
        <a:off x="5853141" y="1675039"/>
        <a:ext cx="1968045" cy="1538098"/>
      </dsp:txXfrm>
    </dsp:sp>
    <dsp:sp modelId="{B9571DA2-7D15-4E1F-8AA2-E2B69F643280}">
      <dsp:nvSpPr>
        <dsp:cNvPr id="0" name=""/>
        <dsp:cNvSpPr/>
      </dsp:nvSpPr>
      <dsp:spPr>
        <a:xfrm>
          <a:off x="5805289" y="3512343"/>
          <a:ext cx="2063749" cy="163380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26670" rIns="35560" bIns="2667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CL" sz="1400" kern="1200" dirty="0"/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L" sz="1400" kern="1200" dirty="0"/>
            <a:t>2 Salas Cuna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L" sz="1400" kern="1200" dirty="0"/>
            <a:t>24 jardines infantiles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CL" sz="1400" kern="1200" dirty="0"/>
        </a:p>
      </dsp:txBody>
      <dsp:txXfrm>
        <a:off x="5853141" y="3560195"/>
        <a:ext cx="1968045" cy="153809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13C9532-EF83-4661-8BA4-ADEABC359AA3}">
      <dsp:nvSpPr>
        <dsp:cNvPr id="0" name=""/>
        <dsp:cNvSpPr/>
      </dsp:nvSpPr>
      <dsp:spPr>
        <a:xfrm rot="5400000">
          <a:off x="2798030" y="323034"/>
          <a:ext cx="2407283" cy="2269530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L" sz="1800" kern="1200" dirty="0"/>
            <a:t>75% mujeres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L" sz="1800" kern="1200" dirty="0"/>
            <a:t>25% hombres</a:t>
          </a:r>
        </a:p>
      </dsp:txBody>
      <dsp:txXfrm rot="-5400000">
        <a:off x="3234338" y="643892"/>
        <a:ext cx="1534666" cy="1627815"/>
      </dsp:txXfrm>
    </dsp:sp>
    <dsp:sp modelId="{9430E3C9-528F-4450-8B56-5A49C47D91A0}">
      <dsp:nvSpPr>
        <dsp:cNvPr id="0" name=""/>
        <dsp:cNvSpPr/>
      </dsp:nvSpPr>
      <dsp:spPr>
        <a:xfrm>
          <a:off x="5512804" y="944589"/>
          <a:ext cx="2475014" cy="133065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9488A44-7A77-4DF8-A243-81B348A250D2}">
      <dsp:nvSpPr>
        <dsp:cNvPr id="0" name=""/>
        <dsp:cNvSpPr/>
      </dsp:nvSpPr>
      <dsp:spPr>
        <a:xfrm rot="5400000">
          <a:off x="17511" y="95332"/>
          <a:ext cx="2496681" cy="2306016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L" sz="2000" kern="1200" dirty="0"/>
            <a:t>2246</a:t>
          </a:r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L" sz="2000" kern="1200" dirty="0"/>
            <a:t>docentes</a:t>
          </a:r>
        </a:p>
      </dsp:txBody>
      <dsp:txXfrm rot="-5400000">
        <a:off x="482504" y="400225"/>
        <a:ext cx="1566694" cy="1696231"/>
      </dsp:txXfrm>
    </dsp:sp>
    <dsp:sp modelId="{C5B076ED-67CF-40AC-BC92-A631E371DE44}">
      <dsp:nvSpPr>
        <dsp:cNvPr id="0" name=""/>
        <dsp:cNvSpPr/>
      </dsp:nvSpPr>
      <dsp:spPr>
        <a:xfrm rot="5400000">
          <a:off x="2581950" y="2955933"/>
          <a:ext cx="2424848" cy="2281994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L" sz="2000" kern="1200" dirty="0"/>
            <a:t>2.113 evaluados</a:t>
          </a:r>
        </a:p>
      </dsp:txBody>
      <dsp:txXfrm rot="-5400000">
        <a:off x="3022506" y="3276743"/>
        <a:ext cx="1543736" cy="1640374"/>
      </dsp:txXfrm>
    </dsp:sp>
    <dsp:sp modelId="{E7E3364D-93A1-406A-9BD6-B678D4906767}">
      <dsp:nvSpPr>
        <dsp:cNvPr id="0" name=""/>
        <dsp:cNvSpPr/>
      </dsp:nvSpPr>
      <dsp:spPr>
        <a:xfrm>
          <a:off x="3902" y="3070029"/>
          <a:ext cx="2395174" cy="133065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C3B6DF0-6B40-43B4-BABC-2CA66EF2646B}">
      <dsp:nvSpPr>
        <dsp:cNvPr id="0" name=""/>
        <dsp:cNvSpPr/>
      </dsp:nvSpPr>
      <dsp:spPr>
        <a:xfrm rot="5400000">
          <a:off x="5204365" y="2972939"/>
          <a:ext cx="2399787" cy="2273042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L" sz="2000" kern="1200" dirty="0"/>
            <a:t>56 </a:t>
          </a:r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L" sz="2000" kern="1200" dirty="0"/>
            <a:t>Red maestros de maestros</a:t>
          </a:r>
        </a:p>
      </dsp:txBody>
      <dsp:txXfrm rot="-5400000">
        <a:off x="5636573" y="3298969"/>
        <a:ext cx="1535370" cy="162098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AlternatingHexagons">
  <dgm:title val=""/>
  <dgm:desc val=""/>
  <dgm:catLst>
    <dgm:cat type="list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primFontSz" for="des" forName="Parent1" val="65"/>
      <dgm:constr type="primFontSz" for="des" forName="Childtext1" refType="primFontSz" refFor="des" refForName="Parent1" op="lte"/>
      <dgm:constr type="w" for="ch" forName="composite" refType="w"/>
      <dgm:constr type="h" for="ch" forName="composite" refType="h"/>
      <dgm:constr type="h" for="ch" forName="spaceBetweenRectangles" refType="w" refFor="ch" refForName="composite" fact="-0.042"/>
      <dgm:constr type="sp" refType="h" refFor="ch" refForName="composite" op="equ" fact="0.1"/>
    </dgm:constrLst>
    <dgm:forEach name="nodesForEach" axis="ch" ptType="node">
      <dgm:layoutNode name="composite">
        <dgm:alg type="composite">
          <dgm:param type="ar" val="3.6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hoose name="Name3">
              <dgm:if name="Name4" axis="self" ptType="node" func="posOdd" op="equ" val="1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/>
                  <dgm:constr type="h" for="ch" forName="BalanceSpacing" refType="h" fact="0.1"/>
                  <dgm:constr type="l" for="ch" forName="BalanceSpacing1" refType="w" fact="0.69"/>
                  <dgm:constr type="t" for="ch" forName="BalanceSpacing1" refType="h" fact="0.2"/>
                  <dgm:constr type="w" for="ch" forName="BalanceSpacing1" refType="w" fact="0.31"/>
                  <dgm:constr type="h" for="ch" forName="BalanceSpacing1" refType="h" fact="0.6"/>
                </dgm:constrLst>
              </dgm:if>
              <dgm:else name="Name5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  <dgm:constr type="l" for="ch" forName="BalanceSpacing1" refType="w" fact="0"/>
                  <dgm:constr type="t" for="ch" forName="BalanceSpacing1" refType="h" fact="0.2"/>
                  <dgm:constr type="w" for="ch" forName="BalanceSpacing1" refType="w" fact="0.3"/>
                  <dgm:constr type="h" for="ch" forName="BalanceSpacing1" refType="h" fact="0.6"/>
                </dgm:constrLst>
              </dgm:else>
            </dgm:choose>
          </dgm:if>
          <dgm:else name="Name6">
            <dgm:choose name="Name7">
              <dgm:if name="Name8" axis="self" ptType="node" func="posOdd" op="equ" val="1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if>
              <dgm:else name="Name9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else>
            </dgm:choose>
          </dgm:else>
        </dgm:choose>
        <dgm:layoutNode name="Parent1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rot="90" type="hexagon" r:blip="">
            <dgm:adjLst>
              <dgm:adj idx="1" val="0.25"/>
              <dgm:adj idx="2" val="1.154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1" styleLbl="revTx">
          <dgm:varLst>
            <dgm:chMax val="0"/>
            <dgm:chPref val="0"/>
            <dgm:bulletEnabled val="1"/>
          </dgm:varLst>
          <dgm:choose name="Name10">
            <dgm:if name="Name11" func="var" arg="dir" op="equ" val="norm">
              <dgm:choose name="Name12">
                <dgm:if name="Name13" axis="self" ptType="node" func="posOdd" op="equ" val="1">
                  <dgm:alg type="tx">
                    <dgm:param type="parTxLTRAlign" val="l"/>
                  </dgm:alg>
                </dgm:if>
                <dgm:else name="Name14">
                  <dgm:alg type="tx">
                    <dgm:param type="parTxLTRAlign" val="r"/>
                  </dgm:alg>
                </dgm:else>
              </dgm:choose>
            </dgm:if>
            <dgm:else name="Name15">
              <dgm:choose name="Name16">
                <dgm:if name="Name17" axis="self" ptType="node" func="posOdd" op="equ" val="1">
                  <dgm:alg type="tx">
                    <dgm:param type="parTxLTRAlign" val="r"/>
                  </dgm:alg>
                </dgm:if>
                <dgm:else name="Name18">
                  <dgm:alg type="tx">
                    <dgm:param type="parTxLTRAlign" val="l"/>
                  </dgm:alg>
                </dgm:else>
              </dgm:choose>
            </dgm:else>
          </dgm:choose>
          <dgm:shape xmlns:r="http://schemas.openxmlformats.org/officeDocument/2006/relationships" type="rect" r:blip="">
            <dgm:adjLst/>
          </dgm:shape>
          <dgm:presOf axis="des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BalanceSpacing">
          <dgm:alg type="sp"/>
          <dgm:shape xmlns:r="http://schemas.openxmlformats.org/officeDocument/2006/relationships" r:blip="">
            <dgm:adjLst/>
          </dgm:shape>
        </dgm:layoutNode>
        <dgm:layoutNode name="BalanceSpacing1">
          <dgm:alg type="sp"/>
          <dgm:shape xmlns:r="http://schemas.openxmlformats.org/officeDocument/2006/relationships" r:blip="">
            <dgm:adjLst/>
          </dgm:shape>
        </dgm:layoutNode>
        <dgm:forEach name="Name19" axis="followSib" ptType="sibTrans" hideLastTrans="0" cnt="1">
          <dgm:layoutNode name="Accent1Text" styleLbl="node1">
            <dgm:alg type="tx"/>
            <dgm:shape xmlns:r="http://schemas.openxmlformats.org/officeDocument/2006/relationships" rot="90" type="hexagon" r:blip="">
              <dgm:adjLst>
                <dgm:adj idx="1" val="0.25"/>
                <dgm:adj idx="2" val="1.1547"/>
              </dgm:adjLst>
            </dgm:shape>
            <dgm:presOf axis="self" ptType="sibTrans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forEach>
      </dgm:layoutNode>
      <dgm:forEach name="Name2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FDA8A0AC-860D-6787-CADE-0B72B467794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558192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7D1BB263-8012-AB3F-708A-1D8870758436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558192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DC51BA9C-D0DB-0441-BA7A-9665F809294D}" type="datetimeFigureOut">
              <a:rPr lang="es-CL"/>
              <a:pPr>
                <a:defRPr/>
              </a:pPr>
              <a:t>08-10-2025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1BE4830D-8B7F-565E-F1F3-9BB9E3BF721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10567010"/>
            <a:ext cx="3037840" cy="55819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968BC6BC-8B35-DB55-8014-15508144D33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970938" y="10567010"/>
            <a:ext cx="3037840" cy="55819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FA0DD960-4988-0548-BC1C-4267867223C2}" type="slidenum">
              <a:rPr lang="es-CL"/>
              <a:pPr>
                <a:defRPr/>
              </a:pPr>
              <a:t>‹Nº›</a:t>
            </a:fld>
            <a:endParaRPr lang="es-C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558192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558192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2C99C04C-6B1E-4BD0-A2CD-0B51B13F0EE3}" type="datetimeFigureOut">
              <a:rPr lang="es-CL" smtClean="0"/>
              <a:t>08-10-2025</a:t>
            </a:fld>
            <a:endParaRPr lang="es-CL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68275" y="1390650"/>
            <a:ext cx="6673850" cy="37544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s-CL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701040" y="5354002"/>
            <a:ext cx="5608320" cy="438054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10567010"/>
            <a:ext cx="3037840" cy="55819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970938" y="10567010"/>
            <a:ext cx="3037840" cy="55819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058E357F-3852-465F-AF67-F0B811401C37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352421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2F8B87C-25C0-DFCB-4932-9B4351EF571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45F3909E-3080-0E62-EBBE-C2539BDF793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9AC81C01-9188-EFE5-0ED9-5035E282139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L"/>
              <a:t>Diagnóstico</a:t>
            </a:r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BD401AA4-3EA3-F622-A17D-3F458D07971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58E357F-3852-465F-AF67-F0B811401C37}" type="slidenum">
              <a:rPr kumimoji="0" lang="es-C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s-CL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568552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731BF34-2459-A6A4-AC89-548B8F3F8DB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83157832-D55D-A31C-4EE7-01AE1223E77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ED1B5CA4-F229-EB57-842D-5105120A4D2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L"/>
              <a:t>Diagnóstico</a:t>
            </a:r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F5CC48A1-5761-473F-5935-CFF34077CFD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58E357F-3852-465F-AF67-F0B811401C37}" type="slidenum">
              <a:rPr kumimoji="0" lang="es-C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s-CL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738023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8E357F-3852-465F-AF67-F0B811401C37}" type="slidenum">
              <a:rPr lang="es-CL" smtClean="0"/>
              <a:t>4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8106410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L" dirty="0"/>
              <a:t>2025</a:t>
            </a:r>
          </a:p>
          <a:p>
            <a:r>
              <a:rPr lang="es-CL" dirty="0"/>
              <a:t>13.310 asistencia esperada</a:t>
            </a:r>
          </a:p>
          <a:p>
            <a:r>
              <a:rPr lang="es-CL" dirty="0"/>
              <a:t>5.120 inasistencia reiterada</a:t>
            </a:r>
          </a:p>
          <a:p>
            <a:r>
              <a:rPr lang="es-CL" dirty="0"/>
              <a:t>10.279 inasistencia grave</a:t>
            </a:r>
          </a:p>
          <a:p>
            <a:r>
              <a:rPr lang="es-CL" dirty="0"/>
              <a:t>1.811 inasistencia crítica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8E357F-3852-465F-AF67-F0B811401C37}" type="slidenum">
              <a:rPr lang="es-CL" smtClean="0"/>
              <a:t>7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41765107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546E55C-B42D-440B-B470-FA72110C190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F265B6AE-4293-81BC-620F-7AC628A5222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F9F35AAF-E4AD-A490-C066-255CFD5A42C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L"/>
              <a:t>Diagnóstico</a:t>
            </a:r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AED44217-4FF0-DB70-78CB-4C8AEC51B85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58E357F-3852-465F-AF67-F0B811401C37}" type="slidenum">
              <a:rPr kumimoji="0" lang="es-C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s-CL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0146905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L" dirty="0"/>
              <a:t>12.870 estudiantes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8E357F-3852-465F-AF67-F0B811401C37}" type="slidenum">
              <a:rPr lang="es-CL" smtClean="0"/>
              <a:t>13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9381767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L" dirty="0"/>
              <a:t>13.065 estudiantes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8E357F-3852-465F-AF67-F0B811401C37}" type="slidenum">
              <a:rPr lang="es-CL" smtClean="0"/>
              <a:t>14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41577110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F55AC48-49D1-026F-656F-69516C4617D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07D17604-5C27-5402-49DA-62EEA918A66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9EBD516E-38F6-40C7-92AF-72CCDA25329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L"/>
              <a:t>Diagnóstico</a:t>
            </a:r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57CF9835-3128-0FB7-0071-9F2146B544E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58E357F-3852-465F-AF67-F0B811401C37}" type="slidenum">
              <a:rPr kumimoji="0" lang="es-C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s-CL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9384078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567AD58-425C-5D9C-EEEB-1B0CF69576C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8A14A8F4-EC5E-3C79-C57B-9C5D42DAAB7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532F5977-A599-3D23-DC8A-27A6F21E99D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L"/>
              <a:t>Diagnóstico</a:t>
            </a:r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E70547B0-2CED-C6A7-5769-C0CB991A2C2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58E357F-3852-465F-AF67-F0B811401C37}" type="slidenum">
              <a:rPr kumimoji="0" lang="es-C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s-CL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17083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ortada"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2339259"/>
            <a:ext cx="10515600" cy="837710"/>
          </a:xfrm>
          <a:prstGeom prst="rect">
            <a:avLst/>
          </a:prstGeom>
        </p:spPr>
        <p:txBody>
          <a:bodyPr>
            <a:normAutofit/>
          </a:bodyPr>
          <a:lstStyle>
            <a:lvl1pPr algn="ctr">
              <a:defRPr sz="4000" b="1" i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s-MX"/>
              <a:t>Haz clic para modificar el estilo de título del patrón</a:t>
            </a:r>
            <a:endParaRPr lang="es-CL"/>
          </a:p>
        </p:txBody>
      </p:sp>
      <p:sp>
        <p:nvSpPr>
          <p:cNvPr id="14" name="Marcador de texto 13"/>
          <p:cNvSpPr>
            <a:spLocks noGrp="1"/>
          </p:cNvSpPr>
          <p:nvPr>
            <p:ph type="body" sz="quarter" idx="11"/>
          </p:nvPr>
        </p:nvSpPr>
        <p:spPr>
          <a:xfrm>
            <a:off x="2882212" y="3681032"/>
            <a:ext cx="6427574" cy="34673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buNone/>
              <a:defRPr sz="2800">
                <a:solidFill>
                  <a:schemeClr val="bg1"/>
                </a:solidFill>
              </a:defRPr>
            </a:lvl1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8" name="Marcador de texto 7"/>
          <p:cNvSpPr>
            <a:spLocks noGrp="1"/>
          </p:cNvSpPr>
          <p:nvPr>
            <p:ph type="body" sz="quarter" idx="12"/>
          </p:nvPr>
        </p:nvSpPr>
        <p:spPr>
          <a:xfrm>
            <a:off x="4101379" y="1600590"/>
            <a:ext cx="3989238" cy="55990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9832176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ámina interior 1"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Marcador de texto 2">
            <a:extLst>
              <a:ext uri="{FF2B5EF4-FFF2-40B4-BE49-F238E27FC236}">
                <a16:creationId xmlns:a16="http://schemas.microsoft.com/office/drawing/2014/main" id="{06D97B16-7C3C-3DCD-5321-EE541B5CC6EF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715309" y="900983"/>
            <a:ext cx="9585138" cy="59612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 b="1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MX"/>
              <a:t>TÍTULO DE LÁMINA</a:t>
            </a:r>
          </a:p>
        </p:txBody>
      </p:sp>
      <p:sp>
        <p:nvSpPr>
          <p:cNvPr id="12" name="Marcador de texto 13">
            <a:extLst>
              <a:ext uri="{FF2B5EF4-FFF2-40B4-BE49-F238E27FC236}">
                <a16:creationId xmlns:a16="http://schemas.microsoft.com/office/drawing/2014/main" id="{D466892E-21EB-5F17-7709-C5183D8B4B3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13036" y="2291313"/>
            <a:ext cx="5279952" cy="2275373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>
              <a:buFont typeface="Arial" panose="020B0604020202020204" pitchFamily="34" charset="0"/>
              <a:buChar char="•"/>
              <a:defRPr sz="2000">
                <a:solidFill>
                  <a:schemeClr val="accent1"/>
                </a:solidFill>
              </a:defRPr>
            </a:lvl1pPr>
          </a:lstStyle>
          <a:p>
            <a:pPr lvl="0"/>
            <a:r>
              <a:rPr lang="es-MX"/>
              <a:t>Haga clic para modificar los estilos de texto del patrón </a:t>
            </a: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s-MX"/>
              <a:t>Haga clic para modificar los estilos de texto del patrón </a:t>
            </a: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s-MX"/>
              <a:t>Haga clic para modificar los estilos de texto del patrón </a:t>
            </a:r>
          </a:p>
          <a:p>
            <a:pPr lvl="0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643133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ámina interior  2"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2">
            <a:extLst>
              <a:ext uri="{FF2B5EF4-FFF2-40B4-BE49-F238E27FC236}">
                <a16:creationId xmlns:a16="http://schemas.microsoft.com/office/drawing/2014/main" id="{2AC17B51-1112-EBA5-7008-B8E53B0FD259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715309" y="900983"/>
            <a:ext cx="9585138" cy="59612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 b="1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MX"/>
              <a:t>TÍTULO DE LÁMINA</a:t>
            </a:r>
          </a:p>
        </p:txBody>
      </p:sp>
      <p:sp>
        <p:nvSpPr>
          <p:cNvPr id="7" name="Marcador de texto 13">
            <a:extLst>
              <a:ext uri="{FF2B5EF4-FFF2-40B4-BE49-F238E27FC236}">
                <a16:creationId xmlns:a16="http://schemas.microsoft.com/office/drawing/2014/main" id="{8715E8E8-EBF8-322B-D57B-C8BBB7C86D5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74476" y="3002280"/>
            <a:ext cx="3362325" cy="233148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Font typeface="Arial" panose="020B0604020202020204" pitchFamily="34" charset="0"/>
              <a:buNone/>
              <a:defRPr sz="20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s-MX"/>
              <a:t>Lorem ipsum dolor sit amet, consectetur edipiscing elit, sed do eiusmod tempor incididunt ut labore et dolore magna aliqua</a:t>
            </a:r>
          </a:p>
        </p:txBody>
      </p:sp>
      <p:sp>
        <p:nvSpPr>
          <p:cNvPr id="8" name="Marcador de texto 13">
            <a:extLst>
              <a:ext uri="{FF2B5EF4-FFF2-40B4-BE49-F238E27FC236}">
                <a16:creationId xmlns:a16="http://schemas.microsoft.com/office/drawing/2014/main" id="{149DC9BA-E36E-B480-1DED-19266C0E3A0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350796" y="3002280"/>
            <a:ext cx="3362325" cy="233148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Font typeface="Arial" panose="020B0604020202020204" pitchFamily="34" charset="0"/>
              <a:buNone/>
              <a:defRPr sz="20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s-MX"/>
              <a:t>Lorem ipsum dolor sit amet, consectetur edipiscing elit, sed do eiusmod tempor incididunt ut labore et dolore magna aliqua</a:t>
            </a:r>
          </a:p>
        </p:txBody>
      </p:sp>
      <p:sp>
        <p:nvSpPr>
          <p:cNvPr id="9" name="Marcador de texto 13">
            <a:extLst>
              <a:ext uri="{FF2B5EF4-FFF2-40B4-BE49-F238E27FC236}">
                <a16:creationId xmlns:a16="http://schemas.microsoft.com/office/drawing/2014/main" id="{F454279A-FB41-DDEE-90AD-23A93D66677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825516" y="3002280"/>
            <a:ext cx="3362325" cy="233148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Font typeface="Arial" panose="020B0604020202020204" pitchFamily="34" charset="0"/>
              <a:buNone/>
              <a:defRPr sz="20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s-MX"/>
              <a:t>Lorem ipsum dolor sit amet, consectetur edipiscing elit, sed do eiusmod tempor incididunt ut labore et dolore magna aliqua</a:t>
            </a:r>
          </a:p>
        </p:txBody>
      </p:sp>
    </p:spTree>
    <p:extLst>
      <p:ext uri="{BB962C8B-B14F-4D97-AF65-F5344CB8AC3E}">
        <p14:creationId xmlns:p14="http://schemas.microsoft.com/office/powerpoint/2010/main" val="1870351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ámina interior 3"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Marcador de texto 12"/>
          <p:cNvSpPr>
            <a:spLocks noGrp="1"/>
          </p:cNvSpPr>
          <p:nvPr>
            <p:ph type="body" sz="quarter" idx="16"/>
          </p:nvPr>
        </p:nvSpPr>
        <p:spPr>
          <a:xfrm>
            <a:off x="2311400" y="1991656"/>
            <a:ext cx="7569200" cy="35845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>
                <a:solidFill>
                  <a:srgbClr val="0C4581"/>
                </a:solidFill>
              </a:defRPr>
            </a:lvl1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2" name="Marcador de texto 2">
            <a:extLst>
              <a:ext uri="{FF2B5EF4-FFF2-40B4-BE49-F238E27FC236}">
                <a16:creationId xmlns:a16="http://schemas.microsoft.com/office/drawing/2014/main" id="{36A952D6-5185-FE90-173D-9B4238679C1B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715309" y="900983"/>
            <a:ext cx="9585138" cy="59612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 b="1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MX"/>
              <a:t>TÍTULO DE LÁMINA</a:t>
            </a:r>
          </a:p>
        </p:txBody>
      </p:sp>
    </p:spTree>
    <p:extLst>
      <p:ext uri="{BB962C8B-B14F-4D97-AF65-F5344CB8AC3E}">
        <p14:creationId xmlns:p14="http://schemas.microsoft.com/office/powerpoint/2010/main" val="15574427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ámina interior 4"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2">
            <a:extLst>
              <a:ext uri="{FF2B5EF4-FFF2-40B4-BE49-F238E27FC236}">
                <a16:creationId xmlns:a16="http://schemas.microsoft.com/office/drawing/2014/main" id="{083C2F68-6964-3C8B-C094-22EBBD96A129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2311400" y="1991656"/>
            <a:ext cx="7569200" cy="35845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B1A60D15-3417-47F6-F965-7789E500EE5C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715309" y="900983"/>
            <a:ext cx="9585138" cy="59612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 b="1" i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MX"/>
              <a:t>TÍTULO DE LÁMINA</a:t>
            </a:r>
          </a:p>
        </p:txBody>
      </p:sp>
    </p:spTree>
    <p:extLst>
      <p:ext uri="{BB962C8B-B14F-4D97-AF65-F5344CB8AC3E}">
        <p14:creationId xmlns:p14="http://schemas.microsoft.com/office/powerpoint/2010/main" val="17072584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ámina interior 5"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12">
            <a:extLst>
              <a:ext uri="{FF2B5EF4-FFF2-40B4-BE49-F238E27FC236}">
                <a16:creationId xmlns:a16="http://schemas.microsoft.com/office/drawing/2014/main" id="{0ACB8943-007C-33E5-CF14-C945CC700A72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2311400" y="1991656"/>
            <a:ext cx="7569200" cy="35845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>
                <a:solidFill>
                  <a:srgbClr val="0C4581"/>
                </a:solidFill>
              </a:defRPr>
            </a:lvl1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Marcador de texto 2">
            <a:extLst>
              <a:ext uri="{FF2B5EF4-FFF2-40B4-BE49-F238E27FC236}">
                <a16:creationId xmlns:a16="http://schemas.microsoft.com/office/drawing/2014/main" id="{6F0B8119-FB90-2490-8112-1D4EEF42EFB3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715309" y="900983"/>
            <a:ext cx="9585138" cy="59612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 b="1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MX"/>
              <a:t>TÍTULO DE LÁMINA</a:t>
            </a:r>
          </a:p>
        </p:txBody>
      </p:sp>
    </p:spTree>
    <p:extLst>
      <p:ext uri="{BB962C8B-B14F-4D97-AF65-F5344CB8AC3E}">
        <p14:creationId xmlns:p14="http://schemas.microsoft.com/office/powerpoint/2010/main" val="18496195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ámina interior 6"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Marcador de texto 12"/>
          <p:cNvSpPr>
            <a:spLocks noGrp="1"/>
          </p:cNvSpPr>
          <p:nvPr>
            <p:ph type="body" sz="quarter" idx="16"/>
          </p:nvPr>
        </p:nvSpPr>
        <p:spPr>
          <a:xfrm>
            <a:off x="2311400" y="1991656"/>
            <a:ext cx="7569200" cy="35845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2" name="Marcador de texto 2">
            <a:extLst>
              <a:ext uri="{FF2B5EF4-FFF2-40B4-BE49-F238E27FC236}">
                <a16:creationId xmlns:a16="http://schemas.microsoft.com/office/drawing/2014/main" id="{B787F262-AA07-6FC4-4287-B4142226B22B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715309" y="900983"/>
            <a:ext cx="9585138" cy="59612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 b="1" i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MX"/>
              <a:t>TÍTULO DE LÁMINA</a:t>
            </a:r>
          </a:p>
        </p:txBody>
      </p:sp>
    </p:spTree>
    <p:extLst>
      <p:ext uri="{BB962C8B-B14F-4D97-AF65-F5344CB8AC3E}">
        <p14:creationId xmlns:p14="http://schemas.microsoft.com/office/powerpoint/2010/main" val="4991663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ámina interior 7"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2">
            <a:extLst>
              <a:ext uri="{FF2B5EF4-FFF2-40B4-BE49-F238E27FC236}">
                <a16:creationId xmlns:a16="http://schemas.microsoft.com/office/drawing/2014/main" id="{0D6255A5-5A3F-5538-429C-DB581F832C27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715309" y="900983"/>
            <a:ext cx="9585138" cy="59612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 b="1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MX"/>
              <a:t>TÍTULO DE LÁMINA</a:t>
            </a:r>
          </a:p>
        </p:txBody>
      </p:sp>
      <p:sp>
        <p:nvSpPr>
          <p:cNvPr id="9" name="Marcador de texto 13">
            <a:extLst>
              <a:ext uri="{FF2B5EF4-FFF2-40B4-BE49-F238E27FC236}">
                <a16:creationId xmlns:a16="http://schemas.microsoft.com/office/drawing/2014/main" id="{4DB415EF-E6CF-1D34-E6EB-14DD19F69D8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74476" y="3002280"/>
            <a:ext cx="3362325" cy="233148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Font typeface="Arial" panose="020B0604020202020204" pitchFamily="34" charset="0"/>
              <a:buNone/>
              <a:defRPr sz="2000" b="0">
                <a:solidFill>
                  <a:schemeClr val="tx2"/>
                </a:solidFill>
              </a:defRPr>
            </a:lvl1pPr>
          </a:lstStyle>
          <a:p>
            <a:pPr lvl="0"/>
            <a:r>
              <a:rPr lang="es-MX"/>
              <a:t>Lorem ipsum dolor sit amet, consectetur edipiscing elit, sed do eiusmod tempor incididunt ut labore et dolore magna aliqua</a:t>
            </a:r>
          </a:p>
        </p:txBody>
      </p:sp>
      <p:sp>
        <p:nvSpPr>
          <p:cNvPr id="10" name="Marcador de texto 13">
            <a:extLst>
              <a:ext uri="{FF2B5EF4-FFF2-40B4-BE49-F238E27FC236}">
                <a16:creationId xmlns:a16="http://schemas.microsoft.com/office/drawing/2014/main" id="{9E79EBB5-6B94-C65B-57BB-B6C49409FD1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350796" y="3002280"/>
            <a:ext cx="3362325" cy="233148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Font typeface="Arial" panose="020B0604020202020204" pitchFamily="34" charset="0"/>
              <a:buNone/>
              <a:defRPr sz="2000" b="0">
                <a:solidFill>
                  <a:schemeClr val="tx2"/>
                </a:solidFill>
              </a:defRPr>
            </a:lvl1pPr>
          </a:lstStyle>
          <a:p>
            <a:pPr lvl="0"/>
            <a:r>
              <a:rPr lang="es-MX"/>
              <a:t>Lorem ipsum dolor sit amet, consectetur edipiscing elit, sed do eiusmod tempor incididunt ut labore et dolore magna aliqua</a:t>
            </a:r>
          </a:p>
        </p:txBody>
      </p:sp>
      <p:sp>
        <p:nvSpPr>
          <p:cNvPr id="11" name="Marcador de texto 13">
            <a:extLst>
              <a:ext uri="{FF2B5EF4-FFF2-40B4-BE49-F238E27FC236}">
                <a16:creationId xmlns:a16="http://schemas.microsoft.com/office/drawing/2014/main" id="{DC51C920-4CC8-14E1-3746-F2578D74C8E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825516" y="3002280"/>
            <a:ext cx="3362325" cy="233148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Font typeface="Arial" panose="020B0604020202020204" pitchFamily="34" charset="0"/>
              <a:buNone/>
              <a:defRPr sz="2000" b="0">
                <a:solidFill>
                  <a:schemeClr val="tx2"/>
                </a:solidFill>
              </a:defRPr>
            </a:lvl1pPr>
          </a:lstStyle>
          <a:p>
            <a:pPr lvl="0"/>
            <a:r>
              <a:rPr lang="es-MX"/>
              <a:t>Lorem ipsum dolor sit amet, consectetur edipiscing elit, sed do eiusmod tempor incididunt ut labore et dolore magna aliqua</a:t>
            </a:r>
          </a:p>
        </p:txBody>
      </p:sp>
    </p:spTree>
    <p:extLst>
      <p:ext uri="{BB962C8B-B14F-4D97-AF65-F5344CB8AC3E}">
        <p14:creationId xmlns:p14="http://schemas.microsoft.com/office/powerpoint/2010/main" val="13212976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erre"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608312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810067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8" r:id="rId5"/>
    <p:sldLayoutId id="2147483706" r:id="rId6"/>
    <p:sldLayoutId id="2147483708" r:id="rId7"/>
    <p:sldLayoutId id="2147483719" r:id="rId8"/>
    <p:sldLayoutId id="2147483711" r:id="rId9"/>
  </p:sldLayoutIdLst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bg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9pPr>
    </p:titleStyle>
    <p:bodyStyle>
      <a:lvl1pPr marL="228600" indent="-228600" algn="l" rtl="0" eaLnBrk="1" fontAlgn="base" hangingPunct="1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bg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  <a:lvl2pPr marL="6858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2pPr>
      <a:lvl3pPr marL="11430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3pPr>
      <a:lvl4pPr marL="16002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bg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4pPr>
      <a:lvl5pPr marL="20574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bg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4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g"/><Relationship Id="rId3" Type="http://schemas.openxmlformats.org/officeDocument/2006/relationships/diagramLayout" Target="../diagrams/layout2.xml"/><Relationship Id="rId7" Type="http://schemas.openxmlformats.org/officeDocument/2006/relationships/image" Target="../media/image25.jp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8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5D52EBC-A0D9-4A17-FD87-E23D4E54B3B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2">
            <a:extLst>
              <a:ext uri="{FF2B5EF4-FFF2-40B4-BE49-F238E27FC236}">
                <a16:creationId xmlns:a16="http://schemas.microsoft.com/office/drawing/2014/main" id="{263DBA52-A12D-DCEB-2D4F-565E08A2F1E6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1662032" y="2754733"/>
            <a:ext cx="9048808" cy="2952730"/>
          </a:xfrm>
          <a:prstGeom prst="rect">
            <a:avLst/>
          </a:prstGeom>
        </p:spPr>
        <p:txBody>
          <a:bodyPr lIns="91440" tIns="45720" rIns="91440" bIns="45720" rtlCol="0" anchor="t">
            <a:normAutofit/>
          </a:bodyPr>
          <a:lstStyle/>
          <a:p>
            <a:pPr marL="0" indent="0" algn="ctr" fontAlgn="auto">
              <a:spcAft>
                <a:spcPts val="0"/>
              </a:spcAft>
              <a:buNone/>
              <a:defRPr/>
            </a:pPr>
            <a:r>
              <a:rPr lang="es-CL" dirty="0"/>
              <a:t>Desafíos y oportunidades del Desarrollo Profesional Docente en el marco de la Nueva Educación Pública</a:t>
            </a:r>
            <a:endParaRPr lang="es-ES" b="1" dirty="0">
              <a:latin typeface="Verdana"/>
              <a:ea typeface="Verdana"/>
            </a:endParaRPr>
          </a:p>
          <a:p>
            <a:pPr marL="0" indent="0" algn="ctr" fontAlgn="auto">
              <a:spcAft>
                <a:spcPts val="0"/>
              </a:spcAft>
              <a:buNone/>
              <a:defRPr/>
            </a:pPr>
            <a:endParaRPr lang="es-ES" b="1" dirty="0">
              <a:latin typeface="Verdana"/>
              <a:ea typeface="Verdana"/>
            </a:endParaRPr>
          </a:p>
          <a:p>
            <a:pPr marL="0" indent="0" algn="ctr" fontAlgn="auto">
              <a:spcAft>
                <a:spcPts val="0"/>
              </a:spcAft>
              <a:buNone/>
              <a:defRPr/>
            </a:pPr>
            <a:r>
              <a:rPr lang="es-ES" b="1" dirty="0">
                <a:latin typeface="Verdana"/>
                <a:ea typeface="Verdana"/>
              </a:rPr>
              <a:t>Servicio Local de Educación Pública </a:t>
            </a:r>
          </a:p>
          <a:p>
            <a:pPr marL="0" indent="0" algn="ctr" fontAlgn="auto">
              <a:spcAft>
                <a:spcPts val="0"/>
              </a:spcAft>
              <a:buNone/>
              <a:defRPr/>
            </a:pPr>
            <a:r>
              <a:rPr lang="es-ES" b="1" dirty="0">
                <a:latin typeface="Verdana"/>
                <a:ea typeface="Verdana"/>
              </a:rPr>
              <a:t>Santa Corina</a:t>
            </a:r>
            <a:endParaRPr lang="es-ES" dirty="0"/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E504DA94-B371-376F-2692-15EE4E465F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69690" y="551220"/>
            <a:ext cx="8052619" cy="1897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514077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D099498-E148-5D9C-7EB1-CB2374569AE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>
            <a:extLst>
              <a:ext uri="{FF2B5EF4-FFF2-40B4-BE49-F238E27FC236}">
                <a16:creationId xmlns:a16="http://schemas.microsoft.com/office/drawing/2014/main" id="{A939F5A2-6AFC-565F-C6B5-521B724787E9}"/>
              </a:ext>
            </a:extLst>
          </p:cNvPr>
          <p:cNvSpPr/>
          <p:nvPr/>
        </p:nvSpPr>
        <p:spPr>
          <a:xfrm>
            <a:off x="7629973" y="2668765"/>
            <a:ext cx="4357436" cy="1200329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es-ES_tradnl" sz="3600" b="1" dirty="0">
                <a:solidFill>
                  <a:srgbClr val="0B4682"/>
                </a:solidFill>
                <a:latin typeface="Museo Sans 500"/>
                <a:ea typeface="Verdana"/>
                <a:cs typeface="Verdana" charset="0"/>
              </a:rPr>
              <a:t>Lectura</a:t>
            </a:r>
          </a:p>
          <a:p>
            <a:pPr algn="ctr"/>
            <a:r>
              <a:rPr lang="es-ES_tradnl" sz="3600" b="1" dirty="0" err="1">
                <a:solidFill>
                  <a:srgbClr val="0B4682"/>
                </a:solidFill>
                <a:latin typeface="Museo Sans 500"/>
                <a:ea typeface="Verdana"/>
                <a:cs typeface="Verdana" charset="0"/>
              </a:rPr>
              <a:t>II°</a:t>
            </a:r>
            <a:r>
              <a:rPr lang="es-ES_tradnl" sz="3600" b="1" dirty="0">
                <a:solidFill>
                  <a:srgbClr val="0B4682"/>
                </a:solidFill>
                <a:latin typeface="Museo Sans 500"/>
                <a:ea typeface="Verdana"/>
                <a:cs typeface="Verdana" charset="0"/>
              </a:rPr>
              <a:t> medio</a:t>
            </a:r>
            <a:endParaRPr lang="es-ES_tradnl" sz="3600" dirty="0">
              <a:solidFill>
                <a:srgbClr val="0B4682"/>
              </a:solidFill>
              <a:latin typeface="Museo Sans 500" panose="02000000000000000000" pitchFamily="2" charset="77"/>
            </a:endParaRPr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93350961-8755-9FC1-5BBA-BEBD108F96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7587" y="1020969"/>
            <a:ext cx="7859588" cy="4690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49782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CFED94F-2AF6-F40C-E021-613D173AE2C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>
            <a:extLst>
              <a:ext uri="{FF2B5EF4-FFF2-40B4-BE49-F238E27FC236}">
                <a16:creationId xmlns:a16="http://schemas.microsoft.com/office/drawing/2014/main" id="{535A0893-FDFE-8DFE-BC67-D3DD273C3D53}"/>
              </a:ext>
            </a:extLst>
          </p:cNvPr>
          <p:cNvSpPr/>
          <p:nvPr/>
        </p:nvSpPr>
        <p:spPr>
          <a:xfrm>
            <a:off x="8016042" y="2738677"/>
            <a:ext cx="4357436" cy="1200329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es-ES_tradnl" sz="3600" b="1" dirty="0">
                <a:solidFill>
                  <a:srgbClr val="0B4682"/>
                </a:solidFill>
                <a:latin typeface="Museo Sans 500"/>
                <a:ea typeface="Verdana"/>
                <a:cs typeface="Verdana" charset="0"/>
              </a:rPr>
              <a:t>Matemática</a:t>
            </a:r>
          </a:p>
          <a:p>
            <a:pPr algn="ctr"/>
            <a:r>
              <a:rPr lang="es-ES_tradnl" sz="3600" b="1" dirty="0">
                <a:solidFill>
                  <a:srgbClr val="0B4682"/>
                </a:solidFill>
                <a:latin typeface="Museo Sans 500"/>
                <a:ea typeface="Verdana"/>
                <a:cs typeface="Verdana" charset="0"/>
              </a:rPr>
              <a:t>4° básico</a:t>
            </a:r>
            <a:endParaRPr lang="es-ES_tradnl" sz="3600" dirty="0">
              <a:solidFill>
                <a:srgbClr val="0B4682"/>
              </a:solidFill>
              <a:latin typeface="Museo Sans 500" panose="02000000000000000000" pitchFamily="2" charset="77"/>
            </a:endParaRPr>
          </a:p>
        </p:txBody>
      </p:sp>
      <p:pic>
        <p:nvPicPr>
          <p:cNvPr id="11" name="Imagen 10">
            <a:extLst>
              <a:ext uri="{FF2B5EF4-FFF2-40B4-BE49-F238E27FC236}">
                <a16:creationId xmlns:a16="http://schemas.microsoft.com/office/drawing/2014/main" id="{8C0EE512-6117-5EB1-B493-C02D295D9C6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4059" y="883280"/>
            <a:ext cx="7901399" cy="47158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17103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2264312-A2D9-53A0-97D5-13A71114428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>
            <a:extLst>
              <a:ext uri="{FF2B5EF4-FFF2-40B4-BE49-F238E27FC236}">
                <a16:creationId xmlns:a16="http://schemas.microsoft.com/office/drawing/2014/main" id="{C8F3BC76-3855-80DE-840E-F6ED4DDA4A1B}"/>
              </a:ext>
            </a:extLst>
          </p:cNvPr>
          <p:cNvSpPr/>
          <p:nvPr/>
        </p:nvSpPr>
        <p:spPr>
          <a:xfrm>
            <a:off x="7834564" y="2687778"/>
            <a:ext cx="4357436" cy="1200329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es-ES_tradnl" sz="3600" b="1" dirty="0">
                <a:solidFill>
                  <a:srgbClr val="0B4682"/>
                </a:solidFill>
                <a:latin typeface="Museo Sans 500"/>
                <a:ea typeface="Verdana"/>
                <a:cs typeface="Verdana" charset="0"/>
              </a:rPr>
              <a:t>Matemática</a:t>
            </a:r>
          </a:p>
          <a:p>
            <a:pPr algn="ctr"/>
            <a:r>
              <a:rPr lang="es-ES_tradnl" sz="3600" b="1" dirty="0" err="1">
                <a:solidFill>
                  <a:srgbClr val="0B4682"/>
                </a:solidFill>
                <a:latin typeface="Museo Sans 500"/>
                <a:ea typeface="Verdana"/>
                <a:cs typeface="Verdana" charset="0"/>
              </a:rPr>
              <a:t>II°</a:t>
            </a:r>
            <a:r>
              <a:rPr lang="es-ES_tradnl" sz="3600" b="1" dirty="0">
                <a:solidFill>
                  <a:srgbClr val="0B4682"/>
                </a:solidFill>
                <a:latin typeface="Museo Sans 500"/>
                <a:ea typeface="Verdana"/>
                <a:cs typeface="Verdana" charset="0"/>
              </a:rPr>
              <a:t> medio</a:t>
            </a:r>
            <a:endParaRPr lang="es-ES_tradnl" sz="3600" dirty="0">
              <a:solidFill>
                <a:srgbClr val="0B4682"/>
              </a:solidFill>
              <a:latin typeface="Museo Sans 500" panose="02000000000000000000" pitchFamily="2" charset="77"/>
            </a:endParaRPr>
          </a:p>
        </p:txBody>
      </p:sp>
      <p:pic>
        <p:nvPicPr>
          <p:cNvPr id="11" name="Imagen 10">
            <a:extLst>
              <a:ext uri="{FF2B5EF4-FFF2-40B4-BE49-F238E27FC236}">
                <a16:creationId xmlns:a16="http://schemas.microsoft.com/office/drawing/2014/main" id="{96E083E7-9A37-ACE0-1558-5DC3476E85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7515" y="939175"/>
            <a:ext cx="7870708" cy="46975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62920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0FE1737-323E-DDBD-CC56-E8AD65D11FA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>
            <a:extLst>
              <a:ext uri="{FF2B5EF4-FFF2-40B4-BE49-F238E27FC236}">
                <a16:creationId xmlns:a16="http://schemas.microsoft.com/office/drawing/2014/main" id="{FC3B5389-4E07-100A-4E20-0482F74EFE45}"/>
              </a:ext>
            </a:extLst>
          </p:cNvPr>
          <p:cNvSpPr/>
          <p:nvPr/>
        </p:nvSpPr>
        <p:spPr>
          <a:xfrm>
            <a:off x="8686801" y="2551837"/>
            <a:ext cx="3085682" cy="1754326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es-ES_tradnl" sz="3600" b="1" dirty="0">
                <a:solidFill>
                  <a:srgbClr val="0B4682"/>
                </a:solidFill>
                <a:latin typeface="Museo Sans 500"/>
                <a:ea typeface="Verdana"/>
                <a:cs typeface="Verdana" charset="0"/>
              </a:rPr>
              <a:t>DIA Cierre</a:t>
            </a:r>
          </a:p>
          <a:p>
            <a:pPr algn="ctr"/>
            <a:r>
              <a:rPr lang="es-ES_tradnl" sz="3600" b="1" dirty="0">
                <a:solidFill>
                  <a:srgbClr val="0B4682"/>
                </a:solidFill>
                <a:latin typeface="Museo Sans 500"/>
                <a:ea typeface="Verdana"/>
                <a:cs typeface="Verdana" charset="0"/>
              </a:rPr>
              <a:t>2024</a:t>
            </a:r>
          </a:p>
          <a:p>
            <a:pPr algn="ctr"/>
            <a:r>
              <a:rPr lang="es-ES_tradnl" sz="3600" b="1" dirty="0">
                <a:solidFill>
                  <a:srgbClr val="0B4682"/>
                </a:solidFill>
                <a:latin typeface="Museo Sans 500"/>
                <a:ea typeface="Verdana"/>
              </a:rPr>
              <a:t>Lectura</a:t>
            </a:r>
            <a:endParaRPr lang="es-ES_tradnl" sz="3600" dirty="0">
              <a:solidFill>
                <a:srgbClr val="0B4682"/>
              </a:solidFill>
              <a:latin typeface="Museo Sans 500" panose="02000000000000000000" pitchFamily="2" charset="77"/>
            </a:endParaRP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0B71F54A-0E51-9759-60A7-89C2CEAF712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7489" y="923928"/>
            <a:ext cx="8544492" cy="46060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5752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89F8ED8-2099-D5D7-903F-B4D0152ED40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>
            <a:extLst>
              <a:ext uri="{FF2B5EF4-FFF2-40B4-BE49-F238E27FC236}">
                <a16:creationId xmlns:a16="http://schemas.microsoft.com/office/drawing/2014/main" id="{30D83103-534C-76F0-8FB9-1FB1B62760DD}"/>
              </a:ext>
            </a:extLst>
          </p:cNvPr>
          <p:cNvSpPr/>
          <p:nvPr/>
        </p:nvSpPr>
        <p:spPr>
          <a:xfrm>
            <a:off x="8686801" y="2551837"/>
            <a:ext cx="3085682" cy="1754326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es-ES_tradnl" sz="3600" b="1" dirty="0">
                <a:solidFill>
                  <a:srgbClr val="0B4682"/>
                </a:solidFill>
                <a:latin typeface="Museo Sans 500"/>
                <a:ea typeface="Verdana"/>
                <a:cs typeface="Verdana" charset="0"/>
              </a:rPr>
              <a:t>DIA Cierre</a:t>
            </a:r>
          </a:p>
          <a:p>
            <a:pPr algn="ctr"/>
            <a:r>
              <a:rPr lang="es-ES_tradnl" sz="3600" b="1" dirty="0">
                <a:solidFill>
                  <a:srgbClr val="0B4682"/>
                </a:solidFill>
                <a:latin typeface="Museo Sans 500"/>
                <a:ea typeface="Verdana"/>
                <a:cs typeface="Verdana" charset="0"/>
              </a:rPr>
              <a:t>2024</a:t>
            </a:r>
          </a:p>
          <a:p>
            <a:pPr algn="ctr"/>
            <a:r>
              <a:rPr lang="es-ES_tradnl" sz="3600" b="1" dirty="0">
                <a:solidFill>
                  <a:srgbClr val="0B4682"/>
                </a:solidFill>
                <a:latin typeface="Museo Sans 500"/>
                <a:ea typeface="Verdana"/>
              </a:rPr>
              <a:t>Matemática</a:t>
            </a:r>
            <a:endParaRPr lang="es-ES_tradnl" sz="3600" dirty="0">
              <a:solidFill>
                <a:srgbClr val="0B4682"/>
              </a:solidFill>
              <a:latin typeface="Museo Sans 500" panose="02000000000000000000" pitchFamily="2" charset="77"/>
            </a:endParaRP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57C488A8-D5B1-00A4-4D41-AEF6D5170D6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9517" y="948416"/>
            <a:ext cx="8579838" cy="46250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57692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9424DD5-E3FB-EED5-E34C-0750E35A47D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BC69A4D7-8892-02E8-A180-15CA30D1FFA2}"/>
              </a:ext>
            </a:extLst>
          </p:cNvPr>
          <p:cNvSpPr/>
          <p:nvPr/>
        </p:nvSpPr>
        <p:spPr>
          <a:xfrm>
            <a:off x="0" y="2600739"/>
            <a:ext cx="4357436" cy="707886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es-ES_tradnl" sz="4000" b="1" dirty="0">
                <a:solidFill>
                  <a:srgbClr val="0B4682"/>
                </a:solidFill>
                <a:latin typeface="Museo Sans 500"/>
                <a:ea typeface="Verdana"/>
                <a:cs typeface="Verdana" charset="0"/>
              </a:rPr>
              <a:t>Docentes </a:t>
            </a:r>
            <a:endParaRPr lang="es-ES_tradnl" sz="4000" dirty="0">
              <a:solidFill>
                <a:srgbClr val="0B4682"/>
              </a:solidFill>
              <a:latin typeface="Museo Sans 500" panose="02000000000000000000" pitchFamily="2" charset="77"/>
            </a:endParaRPr>
          </a:p>
        </p:txBody>
      </p:sp>
      <p:pic>
        <p:nvPicPr>
          <p:cNvPr id="10" name="Marcador de contenido 6" descr="Grupo de personas en una jaula&#10;&#10;Descripción generada automáticamente">
            <a:extLst>
              <a:ext uri="{FF2B5EF4-FFF2-40B4-BE49-F238E27FC236}">
                <a16:creationId xmlns:a16="http://schemas.microsoft.com/office/drawing/2014/main" id="{DB86ED8D-EC0B-3F8B-A064-7D5CA1E64F4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5845" y="1015613"/>
            <a:ext cx="6573076" cy="4383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81468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80A7691-4202-CEF6-3A82-0079624418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Diagrama 10">
            <a:extLst>
              <a:ext uri="{FF2B5EF4-FFF2-40B4-BE49-F238E27FC236}">
                <a16:creationId xmlns:a16="http://schemas.microsoft.com/office/drawing/2014/main" id="{B666354E-99D3-BE5E-1942-04A6043522E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206530761"/>
              </p:ext>
            </p:extLst>
          </p:nvPr>
        </p:nvGraphicFramePr>
        <p:xfrm>
          <a:off x="2843293" y="774322"/>
          <a:ext cx="7991721" cy="530935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3" name="Imagen 12" descr="Personas sentadas alrededor de una mesa&#10;&#10;El contenido generado por IA puede ser incorrecto.">
            <a:extLst>
              <a:ext uri="{FF2B5EF4-FFF2-40B4-BE49-F238E27FC236}">
                <a16:creationId xmlns:a16="http://schemas.microsoft.com/office/drawing/2014/main" id="{B0B9B86B-09F0-0966-A650-74FC7CA584C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488841" y="303277"/>
            <a:ext cx="3391206" cy="2540131"/>
          </a:xfrm>
          <a:prstGeom prst="rect">
            <a:avLst/>
          </a:prstGeom>
        </p:spPr>
      </p:pic>
      <p:pic>
        <p:nvPicPr>
          <p:cNvPr id="20" name="Imagen 19" descr="Un par de personas sentadas en una mesa&#10;&#10;El contenido generado por IA puede ser incorrecto.">
            <a:extLst>
              <a:ext uri="{FF2B5EF4-FFF2-40B4-BE49-F238E27FC236}">
                <a16:creationId xmlns:a16="http://schemas.microsoft.com/office/drawing/2014/main" id="{4CDD52A9-129B-8C77-C7CB-EE9CB5ACFEF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03247" y="3429000"/>
            <a:ext cx="3992739" cy="2990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64770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1" grpId="0">
        <p:bldAsOne/>
      </p:bldGraphic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0F6212B-E922-1B33-2295-4F5646F06D7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n 9">
            <a:extLst>
              <a:ext uri="{FF2B5EF4-FFF2-40B4-BE49-F238E27FC236}">
                <a16:creationId xmlns:a16="http://schemas.microsoft.com/office/drawing/2014/main" id="{F3BF3A44-8DF1-A90F-C2F9-81AD4E7874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64492" y="278567"/>
            <a:ext cx="8431903" cy="6230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31496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D742F799-0F27-4823-1C7B-2012CC090C3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B9A03C89-25BF-C97A-C44A-099F77395FC8}"/>
              </a:ext>
            </a:extLst>
          </p:cNvPr>
          <p:cNvSpPr/>
          <p:nvPr/>
        </p:nvSpPr>
        <p:spPr>
          <a:xfrm>
            <a:off x="535797" y="2084320"/>
            <a:ext cx="4357436" cy="2308324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lvl="0" algn="ctr"/>
            <a:r>
              <a:rPr lang="es-CL" sz="3600" b="1" dirty="0"/>
              <a:t>Oportunidades y desafíos del Desarrollo Profesional Docente</a:t>
            </a:r>
            <a:endParaRPr kumimoji="0" lang="es-ES_tradnl" sz="3600" b="1" i="0" u="none" strike="noStrike" kern="1200" cap="none" spc="0" normalizeH="0" baseline="0" noProof="0" dirty="0">
              <a:ln>
                <a:noFill/>
              </a:ln>
              <a:solidFill>
                <a:srgbClr val="0B4682"/>
              </a:solidFill>
              <a:effectLst/>
              <a:uLnTx/>
              <a:uFillTx/>
              <a:latin typeface="Museo Sans 500" panose="02000000000000000000" pitchFamily="2" charset="77"/>
              <a:ea typeface="+mn-ea"/>
              <a:cs typeface="+mn-cs"/>
            </a:endParaRPr>
          </a:p>
        </p:txBody>
      </p:sp>
      <p:pic>
        <p:nvPicPr>
          <p:cNvPr id="7" name="Imagen 6" descr="Una persona con un paraguas en la mano&#10;&#10;El contenido generado por IA puede ser incorrecto.">
            <a:extLst>
              <a:ext uri="{FF2B5EF4-FFF2-40B4-BE49-F238E27FC236}">
                <a16:creationId xmlns:a16="http://schemas.microsoft.com/office/drawing/2014/main" id="{BDC25B09-D709-5312-A96D-AC47E6D5F2D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09755" y="1422208"/>
            <a:ext cx="5450951" cy="3632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64445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72F1154-5D58-65FD-6214-2ECE3B41277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6F45E6B4-103C-5C80-44AA-1F6EA8C6CE8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86516" y="1286823"/>
            <a:ext cx="10818967" cy="841239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es-ES" dirty="0"/>
              <a:t>Políticas públicas: Sistema de desarrollo profesional docente, Plan Nacional Docente.</a:t>
            </a:r>
          </a:p>
          <a:p>
            <a:pPr marL="342900" indent="-342900">
              <a:lnSpc>
                <a:spcPct val="120000"/>
              </a:lnSpc>
              <a:buFont typeface="Wingdings" panose="05000000000000000000" pitchFamily="2" charset="2"/>
              <a:buChar char="Ø"/>
            </a:pPr>
            <a:endParaRPr lang="es-ES" b="1" dirty="0"/>
          </a:p>
        </p:txBody>
      </p:sp>
      <p:sp>
        <p:nvSpPr>
          <p:cNvPr id="6" name="Marcador de texto 1">
            <a:extLst>
              <a:ext uri="{FF2B5EF4-FFF2-40B4-BE49-F238E27FC236}">
                <a16:creationId xmlns:a16="http://schemas.microsoft.com/office/drawing/2014/main" id="{4AB6A92D-6B55-3472-129E-5CA00BA4DB4C}"/>
              </a:ext>
            </a:extLst>
          </p:cNvPr>
          <p:cNvSpPr>
            <a:spLocks noGrp="1"/>
          </p:cNvSpPr>
          <p:nvPr>
            <p:ph type="body" idx="12"/>
          </p:nvPr>
        </p:nvSpPr>
        <p:spPr>
          <a:xfrm>
            <a:off x="665859" y="596349"/>
            <a:ext cx="9583737" cy="595313"/>
          </a:xfrm>
        </p:spPr>
        <p:txBody>
          <a:bodyPr>
            <a:normAutofit/>
          </a:bodyPr>
          <a:lstStyle/>
          <a:p>
            <a:r>
              <a:rPr lang="es-ES" sz="2400" dirty="0"/>
              <a:t>OPORTUNIDADES</a:t>
            </a:r>
            <a:endParaRPr lang="es-CL" sz="2400" dirty="0"/>
          </a:p>
        </p:txBody>
      </p:sp>
      <p:sp>
        <p:nvSpPr>
          <p:cNvPr id="2" name="Marcador de texto 2">
            <a:extLst>
              <a:ext uri="{FF2B5EF4-FFF2-40B4-BE49-F238E27FC236}">
                <a16:creationId xmlns:a16="http://schemas.microsoft.com/office/drawing/2014/main" id="{F7D8FF30-7484-809B-312C-E5EC406E01EE}"/>
              </a:ext>
            </a:extLst>
          </p:cNvPr>
          <p:cNvSpPr txBox="1">
            <a:spLocks/>
          </p:cNvSpPr>
          <p:nvPr/>
        </p:nvSpPr>
        <p:spPr>
          <a:xfrm>
            <a:off x="665856" y="2275314"/>
            <a:ext cx="10818967" cy="84123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rtl="0" eaLnBrk="1" fontAlgn="base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b="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6858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1430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6002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0574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" dirty="0"/>
              <a:t>Rol de los SLEP en la formación: artículo 7° de la ley 21.040 y objetivo estratégico N°2 de la ENEP.</a:t>
            </a:r>
          </a:p>
          <a:p>
            <a:pPr marL="342900" indent="-342900">
              <a:lnSpc>
                <a:spcPct val="120000"/>
              </a:lnSpc>
              <a:buFont typeface="Wingdings" panose="05000000000000000000" pitchFamily="2" charset="2"/>
              <a:buChar char="Ø"/>
            </a:pPr>
            <a:endParaRPr lang="es-ES" b="1" dirty="0"/>
          </a:p>
        </p:txBody>
      </p:sp>
      <p:sp>
        <p:nvSpPr>
          <p:cNvPr id="4" name="Marcador de texto 2">
            <a:extLst>
              <a:ext uri="{FF2B5EF4-FFF2-40B4-BE49-F238E27FC236}">
                <a16:creationId xmlns:a16="http://schemas.microsoft.com/office/drawing/2014/main" id="{8FC7F73E-5A7B-8AD7-6F7A-AD11BC02D7ED}"/>
              </a:ext>
            </a:extLst>
          </p:cNvPr>
          <p:cNvSpPr txBox="1">
            <a:spLocks/>
          </p:cNvSpPr>
          <p:nvPr/>
        </p:nvSpPr>
        <p:spPr>
          <a:xfrm>
            <a:off x="665856" y="3182394"/>
            <a:ext cx="10818967" cy="84123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rtl="0" eaLnBrk="1" fontAlgn="base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b="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6858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1430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6002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0574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" dirty="0"/>
              <a:t>Modelo de Desarrollo de Capacidades para el acompañamiento técnico pedagógico de los SLEP.</a:t>
            </a:r>
          </a:p>
          <a:p>
            <a:pPr marL="342900" indent="-342900">
              <a:lnSpc>
                <a:spcPct val="120000"/>
              </a:lnSpc>
              <a:buFont typeface="Wingdings" panose="05000000000000000000" pitchFamily="2" charset="2"/>
              <a:buChar char="Ø"/>
            </a:pPr>
            <a:endParaRPr lang="es-ES" b="1" dirty="0"/>
          </a:p>
        </p:txBody>
      </p:sp>
      <p:sp>
        <p:nvSpPr>
          <p:cNvPr id="5" name="Marcador de texto 2">
            <a:extLst>
              <a:ext uri="{FF2B5EF4-FFF2-40B4-BE49-F238E27FC236}">
                <a16:creationId xmlns:a16="http://schemas.microsoft.com/office/drawing/2014/main" id="{8D97B4AC-E869-7D75-2A78-6B0251F347EB}"/>
              </a:ext>
            </a:extLst>
          </p:cNvPr>
          <p:cNvSpPr txBox="1">
            <a:spLocks/>
          </p:cNvSpPr>
          <p:nvPr/>
        </p:nvSpPr>
        <p:spPr>
          <a:xfrm>
            <a:off x="665853" y="5107285"/>
            <a:ext cx="10818967" cy="84123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rtl="0" eaLnBrk="1" fontAlgn="base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b="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6858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1430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6002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0574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" dirty="0"/>
              <a:t>Alianzas estratégicas: universidades, empresas, centros de formación técnica, fundaciones.</a:t>
            </a:r>
          </a:p>
          <a:p>
            <a:pPr marL="342900" indent="-342900">
              <a:lnSpc>
                <a:spcPct val="120000"/>
              </a:lnSpc>
              <a:buFont typeface="Wingdings" panose="05000000000000000000" pitchFamily="2" charset="2"/>
              <a:buChar char="Ø"/>
            </a:pPr>
            <a:endParaRPr lang="es-ES" b="1" dirty="0"/>
          </a:p>
        </p:txBody>
      </p:sp>
      <p:sp>
        <p:nvSpPr>
          <p:cNvPr id="7" name="Marcador de texto 2">
            <a:extLst>
              <a:ext uri="{FF2B5EF4-FFF2-40B4-BE49-F238E27FC236}">
                <a16:creationId xmlns:a16="http://schemas.microsoft.com/office/drawing/2014/main" id="{FB941520-F3A8-FADB-4413-0A0EA95AFF43}"/>
              </a:ext>
            </a:extLst>
          </p:cNvPr>
          <p:cNvSpPr txBox="1">
            <a:spLocks/>
          </p:cNvSpPr>
          <p:nvPr/>
        </p:nvSpPr>
        <p:spPr>
          <a:xfrm>
            <a:off x="665854" y="4200205"/>
            <a:ext cx="10818967" cy="84123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rtl="0" eaLnBrk="1" fontAlgn="base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b="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6858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1430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6002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0574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" dirty="0"/>
              <a:t>Buenas prácticas de trabajo colaborativo para el desarrollo profesional en el territorio.</a:t>
            </a:r>
          </a:p>
          <a:p>
            <a:pPr marL="342900" indent="-342900">
              <a:lnSpc>
                <a:spcPct val="120000"/>
              </a:lnSpc>
              <a:buFont typeface="Wingdings" panose="05000000000000000000" pitchFamily="2" charset="2"/>
              <a:buChar char="Ø"/>
            </a:pPr>
            <a:endParaRPr lang="es-ES" b="1" dirty="0"/>
          </a:p>
        </p:txBody>
      </p:sp>
    </p:spTree>
    <p:extLst>
      <p:ext uri="{BB962C8B-B14F-4D97-AF65-F5344CB8AC3E}">
        <p14:creationId xmlns:p14="http://schemas.microsoft.com/office/powerpoint/2010/main" val="34570045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  <p:bldP spid="4" grpId="0"/>
      <p:bldP spid="5" grpId="0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AADF413-C48E-E635-3455-F14F01B2E6D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2F817D99-CE6F-C7AC-35B7-CBB28648F16A}"/>
              </a:ext>
            </a:extLst>
          </p:cNvPr>
          <p:cNvSpPr/>
          <p:nvPr/>
        </p:nvSpPr>
        <p:spPr>
          <a:xfrm>
            <a:off x="423063" y="2638318"/>
            <a:ext cx="4357436" cy="1200329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es-ES_tradnl" sz="3600" b="1" dirty="0">
                <a:solidFill>
                  <a:srgbClr val="0B4682"/>
                </a:solidFill>
                <a:latin typeface="Museo Sans 500"/>
                <a:ea typeface="Verdana"/>
                <a:cs typeface="Verdana" charset="0"/>
              </a:rPr>
              <a:t>Caracterización del SLEP Santa Corina</a:t>
            </a:r>
            <a:endParaRPr lang="es-ES_tradnl" sz="3600" dirty="0">
              <a:solidFill>
                <a:srgbClr val="0B4682"/>
              </a:solidFill>
              <a:latin typeface="Museo Sans 500" panose="02000000000000000000" pitchFamily="2" charset="77"/>
            </a:endParaRPr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ECFF84EF-28C5-7041-CF1B-0814B74E132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6286" y="533401"/>
            <a:ext cx="6652651" cy="5570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72926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06B1FBF-56C8-DED6-D9FB-A1F17DD4161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4B226181-DE54-8AB6-5D52-E23F355429E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86516" y="1286823"/>
            <a:ext cx="10818967" cy="841239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es-ES" dirty="0"/>
              <a:t>Cimentar los Planes Locales de Desarrollo Profesional no solo en los intereses sino también en lo que nos dicen los datos respecto al aprendizaje de los estudiantes.  </a:t>
            </a:r>
          </a:p>
          <a:p>
            <a:pPr marL="342900" indent="-342900">
              <a:lnSpc>
                <a:spcPct val="120000"/>
              </a:lnSpc>
              <a:buFont typeface="Wingdings" panose="05000000000000000000" pitchFamily="2" charset="2"/>
              <a:buChar char="Ø"/>
            </a:pPr>
            <a:endParaRPr lang="es-ES" b="1" dirty="0"/>
          </a:p>
        </p:txBody>
      </p:sp>
      <p:sp>
        <p:nvSpPr>
          <p:cNvPr id="6" name="Marcador de texto 1">
            <a:extLst>
              <a:ext uri="{FF2B5EF4-FFF2-40B4-BE49-F238E27FC236}">
                <a16:creationId xmlns:a16="http://schemas.microsoft.com/office/drawing/2014/main" id="{B38C5BB3-B719-5BFC-90E9-EF6C54722102}"/>
              </a:ext>
            </a:extLst>
          </p:cNvPr>
          <p:cNvSpPr>
            <a:spLocks noGrp="1"/>
          </p:cNvSpPr>
          <p:nvPr>
            <p:ph type="body" idx="12"/>
          </p:nvPr>
        </p:nvSpPr>
        <p:spPr>
          <a:xfrm>
            <a:off x="665859" y="596349"/>
            <a:ext cx="9583737" cy="595313"/>
          </a:xfrm>
        </p:spPr>
        <p:txBody>
          <a:bodyPr>
            <a:normAutofit/>
          </a:bodyPr>
          <a:lstStyle/>
          <a:p>
            <a:r>
              <a:rPr lang="es-CL" sz="2400" dirty="0"/>
              <a:t>DESAFÍOS</a:t>
            </a:r>
          </a:p>
        </p:txBody>
      </p:sp>
      <p:sp>
        <p:nvSpPr>
          <p:cNvPr id="2" name="Marcador de texto 2">
            <a:extLst>
              <a:ext uri="{FF2B5EF4-FFF2-40B4-BE49-F238E27FC236}">
                <a16:creationId xmlns:a16="http://schemas.microsoft.com/office/drawing/2014/main" id="{C00CF302-BCEB-76C1-3954-8358F0668E3A}"/>
              </a:ext>
            </a:extLst>
          </p:cNvPr>
          <p:cNvSpPr txBox="1">
            <a:spLocks/>
          </p:cNvSpPr>
          <p:nvPr/>
        </p:nvSpPr>
        <p:spPr>
          <a:xfrm>
            <a:off x="665859" y="2361009"/>
            <a:ext cx="10818967" cy="84123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rtl="0" eaLnBrk="1" fontAlgn="base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b="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6858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1430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6002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0574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" dirty="0"/>
              <a:t>Avanzar hacia la participación más activa de los docentes en el diseño de la oferta de desarrollo profesional tanto dentro de la escuela como en el territorio.</a:t>
            </a:r>
          </a:p>
          <a:p>
            <a:pPr marL="342900" indent="-342900">
              <a:lnSpc>
                <a:spcPct val="120000"/>
              </a:lnSpc>
              <a:buFont typeface="Wingdings" panose="05000000000000000000" pitchFamily="2" charset="2"/>
              <a:buChar char="Ø"/>
            </a:pPr>
            <a:endParaRPr lang="es-ES" b="1" dirty="0"/>
          </a:p>
        </p:txBody>
      </p:sp>
      <p:sp>
        <p:nvSpPr>
          <p:cNvPr id="4" name="Marcador de texto 2">
            <a:extLst>
              <a:ext uri="{FF2B5EF4-FFF2-40B4-BE49-F238E27FC236}">
                <a16:creationId xmlns:a16="http://schemas.microsoft.com/office/drawing/2014/main" id="{5C466B82-A091-B7C1-2A3E-7B138F140608}"/>
              </a:ext>
            </a:extLst>
          </p:cNvPr>
          <p:cNvSpPr txBox="1">
            <a:spLocks/>
          </p:cNvSpPr>
          <p:nvPr/>
        </p:nvSpPr>
        <p:spPr>
          <a:xfrm>
            <a:off x="665858" y="3381960"/>
            <a:ext cx="10818967" cy="84123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rtl="0" eaLnBrk="1" fontAlgn="base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b="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6858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1430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6002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0574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" dirty="0"/>
              <a:t>Fortalecer los procesos de inducción y mentoría para los docentes principiantes como una política del sostenedor.</a:t>
            </a:r>
            <a:endParaRPr lang="es-ES" b="1" dirty="0"/>
          </a:p>
        </p:txBody>
      </p:sp>
      <p:sp>
        <p:nvSpPr>
          <p:cNvPr id="5" name="Marcador de texto 2">
            <a:extLst>
              <a:ext uri="{FF2B5EF4-FFF2-40B4-BE49-F238E27FC236}">
                <a16:creationId xmlns:a16="http://schemas.microsoft.com/office/drawing/2014/main" id="{C5637167-1A50-8483-7D14-7CE78FEAAA7D}"/>
              </a:ext>
            </a:extLst>
          </p:cNvPr>
          <p:cNvSpPr txBox="1">
            <a:spLocks/>
          </p:cNvSpPr>
          <p:nvPr/>
        </p:nvSpPr>
        <p:spPr>
          <a:xfrm>
            <a:off x="665857" y="4551307"/>
            <a:ext cx="10818967" cy="84123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rtl="0" eaLnBrk="1" fontAlgn="base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b="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6858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1430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6002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0574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" dirty="0"/>
              <a:t>Se requiere un enfoque para abordar el bienestar integral de los docentes a través de la gestión en las escuelas y los procesos de formación.</a:t>
            </a:r>
            <a:endParaRPr lang="es-ES" b="1" dirty="0"/>
          </a:p>
        </p:txBody>
      </p:sp>
    </p:spTree>
    <p:extLst>
      <p:ext uri="{BB962C8B-B14F-4D97-AF65-F5344CB8AC3E}">
        <p14:creationId xmlns:p14="http://schemas.microsoft.com/office/powerpoint/2010/main" val="9882001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  <p:bldP spid="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7858FE4-71C1-F5C6-861C-FE1D733AD93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">
            <a:extLst>
              <a:ext uri="{FF2B5EF4-FFF2-40B4-BE49-F238E27FC236}">
                <a16:creationId xmlns:a16="http://schemas.microsoft.com/office/drawing/2014/main" id="{88F6FC21-88C7-1D6C-0619-49EA8386481C}"/>
              </a:ext>
            </a:extLst>
          </p:cNvPr>
          <p:cNvSpPr>
            <a:spLocks noGrp="1"/>
          </p:cNvSpPr>
          <p:nvPr>
            <p:ph type="body" idx="12"/>
          </p:nvPr>
        </p:nvSpPr>
        <p:spPr>
          <a:xfrm>
            <a:off x="715308" y="717400"/>
            <a:ext cx="11038887" cy="596123"/>
          </a:xfrm>
        </p:spPr>
        <p:txBody>
          <a:bodyPr>
            <a:normAutofit/>
          </a:bodyPr>
          <a:lstStyle/>
          <a:p>
            <a:r>
              <a:rPr lang="es-ES" dirty="0"/>
              <a:t>Conclusiones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AFE6E7E6-721E-FE71-D1CA-1D5F5722BE6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25266" y="1399621"/>
            <a:ext cx="10818967" cy="841239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es-ES" dirty="0"/>
              <a:t>La calidad educativa depende en gran medida de la formación y bienestar de los docentes.</a:t>
            </a:r>
            <a:endParaRPr lang="es-ES" b="1" dirty="0"/>
          </a:p>
        </p:txBody>
      </p:sp>
      <p:sp>
        <p:nvSpPr>
          <p:cNvPr id="5" name="Marcador de texto 2">
            <a:extLst>
              <a:ext uri="{FF2B5EF4-FFF2-40B4-BE49-F238E27FC236}">
                <a16:creationId xmlns:a16="http://schemas.microsoft.com/office/drawing/2014/main" id="{81E6C6D8-275B-81F2-4FCE-DABBF0CB6293}"/>
              </a:ext>
            </a:extLst>
          </p:cNvPr>
          <p:cNvSpPr txBox="1">
            <a:spLocks/>
          </p:cNvSpPr>
          <p:nvPr/>
        </p:nvSpPr>
        <p:spPr>
          <a:xfrm>
            <a:off x="825265" y="2491049"/>
            <a:ext cx="10818967" cy="70701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rtl="0" eaLnBrk="1" fontAlgn="base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b="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6858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1430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6002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0574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dirty="0"/>
              <a:t>Los docentes son la variable más influyente en el aprendizaje de los estudiantes.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CB47595D-224C-1039-B64D-60A365975617}"/>
              </a:ext>
            </a:extLst>
          </p:cNvPr>
          <p:cNvSpPr txBox="1"/>
          <p:nvPr/>
        </p:nvSpPr>
        <p:spPr>
          <a:xfrm>
            <a:off x="825265" y="3076408"/>
            <a:ext cx="1050933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dirty="0"/>
              <a:t>Debemos generar oportunidades de desarrollo profesional pertinentes, de calidad y articuladas con la política pública.</a:t>
            </a:r>
          </a:p>
          <a:p>
            <a:endParaRPr lang="es-CL" dirty="0"/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2AA90CC4-D5E5-CB86-E42F-46A492FF17DC}"/>
              </a:ext>
            </a:extLst>
          </p:cNvPr>
          <p:cNvSpPr txBox="1"/>
          <p:nvPr/>
        </p:nvSpPr>
        <p:spPr>
          <a:xfrm>
            <a:off x="825265" y="4079509"/>
            <a:ext cx="1050933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dirty="0"/>
              <a:t>Es central fortalecer las capacidades de los equipos directivos para generar oportunidades de desarrollo profesional basadas en la colaboración y consistentes en el tiempo.</a:t>
            </a:r>
          </a:p>
        </p:txBody>
      </p:sp>
    </p:spTree>
    <p:extLst>
      <p:ext uri="{BB962C8B-B14F-4D97-AF65-F5344CB8AC3E}">
        <p14:creationId xmlns:p14="http://schemas.microsoft.com/office/powerpoint/2010/main" val="7249172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  <p:bldP spid="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Imagen 2">
            <a:extLst>
              <a:ext uri="{FF2B5EF4-FFF2-40B4-BE49-F238E27FC236}">
                <a16:creationId xmlns:a16="http://schemas.microsoft.com/office/drawing/2014/main" id="{4F404E1E-C2F7-A9DF-85B9-1C9E402050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09825" y="704850"/>
            <a:ext cx="7772400" cy="4984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168F9250-E37B-204F-69A6-0017B9E0EBC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0B25E5B1-2679-FB67-06B4-E13F3B598AF9}"/>
              </a:ext>
            </a:extLst>
          </p:cNvPr>
          <p:cNvSpPr/>
          <p:nvPr/>
        </p:nvSpPr>
        <p:spPr>
          <a:xfrm>
            <a:off x="7099436" y="2625792"/>
            <a:ext cx="4357436" cy="1200329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es-ES_tradnl" sz="3600" b="1" dirty="0">
                <a:solidFill>
                  <a:srgbClr val="0B4682"/>
                </a:solidFill>
                <a:latin typeface="Museo Sans 500"/>
                <a:ea typeface="Verdana"/>
                <a:cs typeface="Verdana" charset="0"/>
              </a:rPr>
              <a:t>Establecimientos, Matrícula y asistencia</a:t>
            </a:r>
            <a:endParaRPr lang="es-ES_tradnl" sz="3600" dirty="0">
              <a:solidFill>
                <a:srgbClr val="0B4682"/>
              </a:solidFill>
              <a:latin typeface="Museo Sans 500" panose="02000000000000000000" pitchFamily="2" charset="77"/>
            </a:endParaRPr>
          </a:p>
        </p:txBody>
      </p:sp>
      <p:pic>
        <p:nvPicPr>
          <p:cNvPr id="5" name="Imagen 4" descr="Imagen que contiene persona, interior, niño, sostener&#10;&#10;El contenido generado por IA puede ser incorrecto.">
            <a:extLst>
              <a:ext uri="{FF2B5EF4-FFF2-40B4-BE49-F238E27FC236}">
                <a16:creationId xmlns:a16="http://schemas.microsoft.com/office/drawing/2014/main" id="{4E268E62-1433-B64A-E2E4-FC210C9838C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861" y="1331910"/>
            <a:ext cx="6293729" cy="41941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91302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Diagrama 14">
            <a:extLst>
              <a:ext uri="{FF2B5EF4-FFF2-40B4-BE49-F238E27FC236}">
                <a16:creationId xmlns:a16="http://schemas.microsoft.com/office/drawing/2014/main" id="{EBDD17AE-1333-D895-BEE2-8C2E88F642A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008722492"/>
              </p:ext>
            </p:extLst>
          </p:nvPr>
        </p:nvGraphicFramePr>
        <p:xfrm>
          <a:off x="729294" y="719666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6" name="CuadroTexto 15">
            <a:extLst>
              <a:ext uri="{FF2B5EF4-FFF2-40B4-BE49-F238E27FC236}">
                <a16:creationId xmlns:a16="http://schemas.microsoft.com/office/drawing/2014/main" id="{E950233C-FB10-4F5A-7628-8C740221DBBE}"/>
              </a:ext>
            </a:extLst>
          </p:cNvPr>
          <p:cNvSpPr txBox="1"/>
          <p:nvPr/>
        </p:nvSpPr>
        <p:spPr>
          <a:xfrm>
            <a:off x="8857294" y="2644170"/>
            <a:ext cx="286706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2800" b="1" dirty="0">
                <a:solidFill>
                  <a:srgbClr val="FF0000"/>
                </a:solidFill>
              </a:rPr>
              <a:t>91 establecimientos</a:t>
            </a:r>
          </a:p>
        </p:txBody>
      </p:sp>
    </p:spTree>
    <p:extLst>
      <p:ext uri="{BB962C8B-B14F-4D97-AF65-F5344CB8AC3E}">
        <p14:creationId xmlns:p14="http://schemas.microsoft.com/office/powerpoint/2010/main" val="42343196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5" grpId="0">
        <p:bldAsOne/>
      </p:bldGraphic>
      <p:bldP spid="1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B22AAE3-A9E1-44E3-F32E-8714E5A21BC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F8446FE1-DFDB-51AE-1B21-492BE6DDB59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6619" y="284961"/>
            <a:ext cx="4517873" cy="3051485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81912E18-31F3-F5CF-06CA-34711BC1CF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91257" y="238946"/>
            <a:ext cx="4654124" cy="3143513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57ACC5D8-21C0-DDA4-83FD-6B4BA289721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11390" y="3394352"/>
            <a:ext cx="4769220" cy="3143513"/>
          </a:xfrm>
          <a:prstGeom prst="rect">
            <a:avLst/>
          </a:prstGeom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0E65414E-444E-F725-05DA-37AEF6998E2E}"/>
              </a:ext>
            </a:extLst>
          </p:cNvPr>
          <p:cNvSpPr txBox="1"/>
          <p:nvPr/>
        </p:nvSpPr>
        <p:spPr>
          <a:xfrm>
            <a:off x="5141382" y="1348087"/>
            <a:ext cx="17285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2400" b="1" dirty="0">
                <a:solidFill>
                  <a:srgbClr val="FF0000"/>
                </a:solidFill>
              </a:rPr>
              <a:t>31.574 estudiantes</a:t>
            </a:r>
          </a:p>
        </p:txBody>
      </p:sp>
    </p:spTree>
    <p:extLst>
      <p:ext uri="{BB962C8B-B14F-4D97-AF65-F5344CB8AC3E}">
        <p14:creationId xmlns:p14="http://schemas.microsoft.com/office/powerpoint/2010/main" val="25048241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C52AA33-D2F1-41FB-A0C3-F18E50BD6F9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n 10">
            <a:extLst>
              <a:ext uri="{FF2B5EF4-FFF2-40B4-BE49-F238E27FC236}">
                <a16:creationId xmlns:a16="http://schemas.microsoft.com/office/drawing/2014/main" id="{6BA01815-FBA4-405A-2475-818E87E775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5234" y="1260701"/>
            <a:ext cx="6619875" cy="4162425"/>
          </a:xfrm>
          <a:prstGeom prst="rect">
            <a:avLst/>
          </a:prstGeom>
        </p:spPr>
      </p:pic>
      <p:sp>
        <p:nvSpPr>
          <p:cNvPr id="12" name="Rectángulo 11">
            <a:extLst>
              <a:ext uri="{FF2B5EF4-FFF2-40B4-BE49-F238E27FC236}">
                <a16:creationId xmlns:a16="http://schemas.microsoft.com/office/drawing/2014/main" id="{62860E08-8FA4-6848-0EB3-C2D182BD31E8}"/>
              </a:ext>
            </a:extLst>
          </p:cNvPr>
          <p:cNvSpPr/>
          <p:nvPr/>
        </p:nvSpPr>
        <p:spPr>
          <a:xfrm>
            <a:off x="7881937" y="1990796"/>
            <a:ext cx="3254829" cy="2308324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es-ES_tradnl" sz="3600" b="1" dirty="0">
                <a:solidFill>
                  <a:srgbClr val="0B4682"/>
                </a:solidFill>
                <a:latin typeface="Museo Sans 500"/>
                <a:ea typeface="Verdana"/>
                <a:cs typeface="Verdana" charset="0"/>
              </a:rPr>
              <a:t>Asistencia</a:t>
            </a:r>
          </a:p>
          <a:p>
            <a:pPr algn="ctr"/>
            <a:endParaRPr lang="es-ES_tradnl" sz="3600" b="1" dirty="0">
              <a:solidFill>
                <a:srgbClr val="0B4682"/>
              </a:solidFill>
              <a:latin typeface="Museo Sans 500"/>
              <a:ea typeface="Verdana"/>
            </a:endParaRPr>
          </a:p>
          <a:p>
            <a:pPr algn="ctr"/>
            <a:r>
              <a:rPr lang="es-ES_tradnl" sz="3600" dirty="0">
                <a:solidFill>
                  <a:srgbClr val="0B4682"/>
                </a:solidFill>
                <a:latin typeface="Museo Sans 500"/>
                <a:ea typeface="Verdana"/>
              </a:rPr>
              <a:t>Acumulada anual</a:t>
            </a:r>
            <a:endParaRPr lang="es-ES_tradnl" sz="3600" dirty="0">
              <a:solidFill>
                <a:srgbClr val="0B4682"/>
              </a:solidFill>
              <a:latin typeface="Museo Sans 500" panose="02000000000000000000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30175238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8BE5CD4-57F9-479B-7ECB-00CA44B85A8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ángulo 11">
            <a:extLst>
              <a:ext uri="{FF2B5EF4-FFF2-40B4-BE49-F238E27FC236}">
                <a16:creationId xmlns:a16="http://schemas.microsoft.com/office/drawing/2014/main" id="{41D28887-3B31-D3F0-9710-CF2929C74ECB}"/>
              </a:ext>
            </a:extLst>
          </p:cNvPr>
          <p:cNvSpPr/>
          <p:nvPr/>
        </p:nvSpPr>
        <p:spPr>
          <a:xfrm>
            <a:off x="1368448" y="397821"/>
            <a:ext cx="9253668" cy="646331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es-ES_tradnl" sz="3600" b="1" dirty="0">
                <a:solidFill>
                  <a:srgbClr val="0B4682"/>
                </a:solidFill>
                <a:latin typeface="Museo Sans 500"/>
                <a:ea typeface="Verdana"/>
                <a:cs typeface="Verdana" charset="0"/>
              </a:rPr>
              <a:t>Asistencia: estudiantes por categoría</a:t>
            </a:r>
            <a:endParaRPr lang="es-ES_tradnl" sz="3600" dirty="0">
              <a:solidFill>
                <a:srgbClr val="0B4682"/>
              </a:solidFill>
              <a:latin typeface="Museo Sans 500" panose="02000000000000000000" pitchFamily="2" charset="77"/>
            </a:endParaRP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97470BE0-00C4-BF11-BB65-4B9364C4C9D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46875" y="1355093"/>
            <a:ext cx="5344030" cy="3566344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DFCDDFE4-5FB2-AFA0-9FC8-230DE1E3163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1095" y="1304989"/>
            <a:ext cx="5494187" cy="3666552"/>
          </a:xfrm>
          <a:prstGeom prst="rect">
            <a:avLst/>
          </a:prstGeom>
        </p:spPr>
      </p:pic>
      <p:sp>
        <p:nvSpPr>
          <p:cNvPr id="6" name="Rectángulo 5">
            <a:extLst>
              <a:ext uri="{FF2B5EF4-FFF2-40B4-BE49-F238E27FC236}">
                <a16:creationId xmlns:a16="http://schemas.microsoft.com/office/drawing/2014/main" id="{D67D68FF-E45D-3FC9-6E49-609D621C4729}"/>
              </a:ext>
            </a:extLst>
          </p:cNvPr>
          <p:cNvSpPr/>
          <p:nvPr/>
        </p:nvSpPr>
        <p:spPr>
          <a:xfrm>
            <a:off x="1468611" y="5167517"/>
            <a:ext cx="3254829" cy="646331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es-ES_tradnl" sz="3600" b="1" dirty="0">
                <a:solidFill>
                  <a:srgbClr val="0B4682"/>
                </a:solidFill>
                <a:latin typeface="Museo Sans 500"/>
                <a:ea typeface="Verdana"/>
                <a:cs typeface="Verdana" charset="0"/>
              </a:rPr>
              <a:t>2024</a:t>
            </a:r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7A46D6FF-076B-13D6-4D59-89D7B7D11A31}"/>
              </a:ext>
            </a:extLst>
          </p:cNvPr>
          <p:cNvSpPr/>
          <p:nvPr/>
        </p:nvSpPr>
        <p:spPr>
          <a:xfrm>
            <a:off x="7391475" y="5167516"/>
            <a:ext cx="3254829" cy="646331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es-ES_tradnl" sz="3600" b="1" dirty="0">
                <a:solidFill>
                  <a:srgbClr val="0B4682"/>
                </a:solidFill>
                <a:latin typeface="Museo Sans 500"/>
                <a:ea typeface="Verdana"/>
                <a:cs typeface="Verdana" charset="0"/>
              </a:rPr>
              <a:t>2025</a:t>
            </a:r>
          </a:p>
        </p:txBody>
      </p:sp>
    </p:spTree>
    <p:extLst>
      <p:ext uri="{BB962C8B-B14F-4D97-AF65-F5344CB8AC3E}">
        <p14:creationId xmlns:p14="http://schemas.microsoft.com/office/powerpoint/2010/main" val="40651672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6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27E27143-1F68-3471-0885-434B97718BC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623DF76C-BE99-7C96-F05F-59621BF3132F}"/>
              </a:ext>
            </a:extLst>
          </p:cNvPr>
          <p:cNvSpPr/>
          <p:nvPr/>
        </p:nvSpPr>
        <p:spPr>
          <a:xfrm>
            <a:off x="322856" y="2437900"/>
            <a:ext cx="4357436" cy="1323439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es-ES_tradnl" sz="4000" b="1" dirty="0">
                <a:solidFill>
                  <a:srgbClr val="0B4682"/>
                </a:solidFill>
                <a:latin typeface="Museo Sans 500"/>
                <a:ea typeface="Verdana"/>
                <a:cs typeface="Verdana" charset="0"/>
              </a:rPr>
              <a:t>Estándares de aprendizaje y DIA</a:t>
            </a:r>
            <a:endParaRPr lang="es-ES_tradnl" sz="4000" dirty="0">
              <a:solidFill>
                <a:srgbClr val="0B4682"/>
              </a:solidFill>
              <a:latin typeface="Museo Sans 500" panose="02000000000000000000" pitchFamily="2" charset="77"/>
            </a:endParaRPr>
          </a:p>
        </p:txBody>
      </p:sp>
      <p:pic>
        <p:nvPicPr>
          <p:cNvPr id="6" name="Imagen 5" descr="Un par de mujeres sonriendo&#10;&#10;El contenido generado por IA puede ser incorrecto.">
            <a:extLst>
              <a:ext uri="{FF2B5EF4-FFF2-40B4-BE49-F238E27FC236}">
                <a16:creationId xmlns:a16="http://schemas.microsoft.com/office/drawing/2014/main" id="{C85A011F-70DC-B1B0-136E-31C8618232B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02148" y="1127342"/>
            <a:ext cx="6465955" cy="43089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86041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3E0BAB2-DD0F-1869-6A15-78FBA396334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19720CD2-8DD3-9E00-1569-F22008B2A8CD}"/>
              </a:ext>
            </a:extLst>
          </p:cNvPr>
          <p:cNvSpPr/>
          <p:nvPr/>
        </p:nvSpPr>
        <p:spPr>
          <a:xfrm>
            <a:off x="8568844" y="2753776"/>
            <a:ext cx="3254829" cy="1200329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es-ES_tradnl" sz="3600" b="1" dirty="0">
                <a:solidFill>
                  <a:srgbClr val="0B4682"/>
                </a:solidFill>
                <a:latin typeface="Museo Sans 500"/>
                <a:ea typeface="Verdana"/>
                <a:cs typeface="Verdana" charset="0"/>
              </a:rPr>
              <a:t>Lectura</a:t>
            </a:r>
          </a:p>
          <a:p>
            <a:pPr algn="ctr"/>
            <a:r>
              <a:rPr lang="es-ES_tradnl" sz="3600" b="1" dirty="0">
                <a:solidFill>
                  <a:srgbClr val="0B4682"/>
                </a:solidFill>
                <a:latin typeface="Museo Sans 500"/>
                <a:ea typeface="Verdana"/>
                <a:cs typeface="Verdana" charset="0"/>
              </a:rPr>
              <a:t>4° básico</a:t>
            </a:r>
            <a:endParaRPr lang="es-ES_tradnl" sz="3600" dirty="0">
              <a:solidFill>
                <a:srgbClr val="0B4682"/>
              </a:solidFill>
              <a:latin typeface="Museo Sans 500" panose="02000000000000000000" pitchFamily="2" charset="77"/>
            </a:endParaRPr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03CAA7C4-1B6A-AABF-A530-ADC2BC1391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8035" y="996014"/>
            <a:ext cx="7901398" cy="47158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70495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TemaGob2024">
  <a:themeElements>
    <a:clrScheme name="GOBIERNO DE CHILE 2024">
      <a:dk1>
        <a:srgbClr val="1B4389"/>
      </a:dk1>
      <a:lt1>
        <a:srgbClr val="FFFFFF"/>
      </a:lt1>
      <a:dk2>
        <a:srgbClr val="2259CC"/>
      </a:dk2>
      <a:lt2>
        <a:srgbClr val="DBEDF9"/>
      </a:lt2>
      <a:accent1>
        <a:srgbClr val="0C69B2"/>
      </a:accent1>
      <a:accent2>
        <a:srgbClr val="E5385F"/>
      </a:accent2>
      <a:accent3>
        <a:srgbClr val="2259CC"/>
      </a:accent3>
      <a:accent4>
        <a:srgbClr val="3CB7F5"/>
      </a:accent4>
      <a:accent5>
        <a:srgbClr val="E87982"/>
      </a:accent5>
      <a:accent6>
        <a:srgbClr val="70AD47"/>
      </a:accent6>
      <a:hlink>
        <a:srgbClr val="0563C1"/>
      </a:hlink>
      <a:folHlink>
        <a:srgbClr val="E39509"/>
      </a:folHlink>
    </a:clrScheme>
    <a:fontScheme name="Consolas-Verdana">
      <a:majorFont>
        <a:latin typeface="Consolas" panose="020B0609020204030204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Verdana" panose="020B060403050404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emaGob2024" id="{2F5F9722-0B10-344F-8C82-9BE0849341A2}" vid="{698E2328-B6BA-674D-B63D-49A7BA757595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2E0D245868E2ED46AF168DD55FA2B5FC" ma:contentTypeVersion="18" ma:contentTypeDescription="Crear nuevo documento." ma:contentTypeScope="" ma:versionID="1de1062dec0e60e33f936a2942d3cf63">
  <xsd:schema xmlns:xsd="http://www.w3.org/2001/XMLSchema" xmlns:xs="http://www.w3.org/2001/XMLSchema" xmlns:p="http://schemas.microsoft.com/office/2006/metadata/properties" xmlns:ns2="ae046da2-873d-4a68-941a-4b9e7884cef1" xmlns:ns3="c592c685-9940-4c45-8f64-c72857a99887" targetNamespace="http://schemas.microsoft.com/office/2006/metadata/properties" ma:root="true" ma:fieldsID="dd1a2d3c2c94f76207aa0465a49fc55b" ns2:_="" ns3:_="">
    <xsd:import namespace="ae046da2-873d-4a68-941a-4b9e7884cef1"/>
    <xsd:import namespace="c592c685-9940-4c45-8f64-c72857a99887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lcf76f155ced4ddcb4097134ff3c332f" minOccurs="0"/>
                <xsd:element ref="ns2:TaxCatchAll" minOccurs="0"/>
                <xsd:element ref="ns3:MediaServiceAutoKeyPoints" minOccurs="0"/>
                <xsd:element ref="ns3:MediaServiceKeyPoints" minOccurs="0"/>
                <xsd:element ref="ns3:MediaServiceSearchProperties" minOccurs="0"/>
                <xsd:element ref="ns3:MediaServiceObjectDetectorVersions" minOccurs="0"/>
                <xsd:element ref="ns3:MediaServiceDateTaken" minOccurs="0"/>
                <xsd:element ref="ns3:MediaLengthInSeconds" minOccurs="0"/>
                <xsd:element ref="ns3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e046da2-873d-4a68-941a-4b9e7884cef1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  <xsd:element name="TaxCatchAll" ma:index="18" nillable="true" ma:displayName="Taxonomy Catch All Column" ma:hidden="true" ma:list="{d8d0b382-19c3-4c82-9462-9affb45c1b43}" ma:internalName="TaxCatchAll" ma:showField="CatchAllData" ma:web="ae046da2-873d-4a68-941a-4b9e7884cef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592c685-9940-4c45-8f64-c72857a9988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17" nillable="true" ma:taxonomy="true" ma:internalName="lcf76f155ced4ddcb4097134ff3c332f" ma:taxonomyFieldName="MediaServiceImageTags" ma:displayName="Etiquetas de imagen" ma:readOnly="false" ma:fieldId="{5cf76f15-5ced-4ddc-b409-7134ff3c332f}" ma:taxonomyMulti="true" ma:sspId="83aa49dc-0840-4df2-9988-4c28c04889e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SearchProperties" ma:index="21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22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DateTaken" ma:index="23" nillable="true" ma:displayName="MediaServiceDateTaken" ma:description="" ma:hidden="true" ma:indexed="true" ma:internalName="MediaServiceDateTaken" ma:readOnly="true">
      <xsd:simpleType>
        <xsd:restriction base="dms:Text"/>
      </xsd:simpleType>
    </xsd:element>
    <xsd:element name="MediaLengthInSeconds" ma:index="24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25" nillable="true" ma:displayName="Location" ma:description="" ma:indexed="true" ma:internalName="MediaServiceLocatio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592c685-9940-4c45-8f64-c72857a99887">
      <Terms xmlns="http://schemas.microsoft.com/office/infopath/2007/PartnerControls"/>
    </lcf76f155ced4ddcb4097134ff3c332f>
    <TaxCatchAll xmlns="ae046da2-873d-4a68-941a-4b9e7884cef1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784D945-BC77-478D-A3F4-358694A5FB03}">
  <ds:schemaRefs>
    <ds:schemaRef ds:uri="ae046da2-873d-4a68-941a-4b9e7884cef1"/>
    <ds:schemaRef ds:uri="c592c685-9940-4c45-8f64-c72857a99887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80551FAC-D4BE-43AE-B3BA-C747822BDBD1}">
  <ds:schemaRefs>
    <ds:schemaRef ds:uri="c592c685-9940-4c45-8f64-c72857a99887"/>
    <ds:schemaRef ds:uri="http://schemas.microsoft.com/office/2006/documentManagement/types"/>
    <ds:schemaRef ds:uri="http://purl.org/dc/dcmitype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www.w3.org/XML/1998/namespace"/>
    <ds:schemaRef ds:uri="http://purl.org/dc/elements/1.1/"/>
    <ds:schemaRef ds:uri="http://schemas.microsoft.com/office/infopath/2007/PartnerControls"/>
    <ds:schemaRef ds:uri="ae046da2-873d-4a68-941a-4b9e7884cef1"/>
  </ds:schemaRefs>
</ds:datastoreItem>
</file>

<file path=customXml/itemProps3.xml><?xml version="1.0" encoding="utf-8"?>
<ds:datastoreItem xmlns:ds="http://schemas.openxmlformats.org/officeDocument/2006/customXml" ds:itemID="{B1F49561-84B0-4F75-B3C5-8200AA565B2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405</TotalTime>
  <Words>431</Words>
  <Application>Microsoft Office PowerPoint</Application>
  <PresentationFormat>Panorámica</PresentationFormat>
  <Paragraphs>96</Paragraphs>
  <Slides>22</Slides>
  <Notes>9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22</vt:i4>
      </vt:variant>
    </vt:vector>
  </HeadingPairs>
  <TitlesOfParts>
    <vt:vector size="29" baseType="lpstr">
      <vt:lpstr>Arial</vt:lpstr>
      <vt:lpstr>Museo Sans 500</vt:lpstr>
      <vt:lpstr>Calibri</vt:lpstr>
      <vt:lpstr>Aptos</vt:lpstr>
      <vt:lpstr>Verdana</vt:lpstr>
      <vt:lpstr>Wingdings</vt:lpstr>
      <vt:lpstr>TemaGob2024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Microsoft Office User</dc:creator>
  <cp:lastModifiedBy>Verushka Grace  Álvarez Valladares</cp:lastModifiedBy>
  <cp:revision>14</cp:revision>
  <cp:lastPrinted>2025-07-31T15:37:30Z</cp:lastPrinted>
  <dcterms:created xsi:type="dcterms:W3CDTF">2022-09-08T19:25:06Z</dcterms:created>
  <dcterms:modified xsi:type="dcterms:W3CDTF">2025-10-09T04:27:25Z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0x0101002E0D245868E2ED46AF168DD55FA2B5FC</vt:lpwstr>
  </property>
  <property fmtid="{D5CDD505-2E9C-101B-9397-08002B2CF9AE}" pid="3" name="MediaServiceImageTags">
    <vt:lpwstr/>
  </property>
  <property fmtid="{D5CDD505-2E9C-101B-9397-08002B2CF9AE}" pid="4" name="MSIP_Label_defa4170-0d19-0005-0004-bc88714345d2_Enabled">
    <vt:lpwstr>true</vt:lpwstr>
  </property>
  <property fmtid="{D5CDD505-2E9C-101B-9397-08002B2CF9AE}" pid="5" name="MSIP_Label_defa4170-0d19-0005-0004-bc88714345d2_SetDate">
    <vt:lpwstr>2025-10-08T22:40:02Z</vt:lpwstr>
  </property>
  <property fmtid="{D5CDD505-2E9C-101B-9397-08002B2CF9AE}" pid="6" name="MSIP_Label_defa4170-0d19-0005-0004-bc88714345d2_Method">
    <vt:lpwstr>Standard</vt:lpwstr>
  </property>
  <property fmtid="{D5CDD505-2E9C-101B-9397-08002B2CF9AE}" pid="7" name="MSIP_Label_defa4170-0d19-0005-0004-bc88714345d2_Name">
    <vt:lpwstr>defa4170-0d19-0005-0004-bc88714345d2</vt:lpwstr>
  </property>
  <property fmtid="{D5CDD505-2E9C-101B-9397-08002B2CF9AE}" pid="8" name="MSIP_Label_defa4170-0d19-0005-0004-bc88714345d2_SiteId">
    <vt:lpwstr>3e5a9a43-f508-4c1d-8fdb-fde704f3ee8a</vt:lpwstr>
  </property>
  <property fmtid="{D5CDD505-2E9C-101B-9397-08002B2CF9AE}" pid="9" name="MSIP_Label_defa4170-0d19-0005-0004-bc88714345d2_ActionId">
    <vt:lpwstr>2113e355-53e3-4c18-a066-91981bbff26e</vt:lpwstr>
  </property>
  <property fmtid="{D5CDD505-2E9C-101B-9397-08002B2CF9AE}" pid="10" name="MSIP_Label_defa4170-0d19-0005-0004-bc88714345d2_ContentBits">
    <vt:lpwstr>0</vt:lpwstr>
  </property>
  <property fmtid="{D5CDD505-2E9C-101B-9397-08002B2CF9AE}" pid="11" name="MSIP_Label_defa4170-0d19-0005-0004-bc88714345d2_Tag">
    <vt:lpwstr>10, 3, 0, 1</vt:lpwstr>
  </property>
</Properties>
</file>