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ppt/notesSlides/notesSlide1.xml" ContentType="application/vnd.openxmlformats-officedocument.presentationml.notesSl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ppt/theme/themeOverride4.xml" ContentType="application/vnd.openxmlformats-officedocument.themeOverride+xml"/>
  <Override PartName="/ppt/theme/themeOverride5.xml" ContentType="application/vnd.openxmlformats-officedocument.themeOverride+xml"/>
  <Override PartName="/ppt/theme/themeOverride6.xml" ContentType="application/vnd.openxmlformats-officedocument.themeOverr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92" r:id="rId1"/>
  </p:sldMasterIdLst>
  <p:notesMasterIdLst>
    <p:notesMasterId r:id="rId9"/>
  </p:notesMasterIdLst>
  <p:sldIdLst>
    <p:sldId id="257" r:id="rId2"/>
    <p:sldId id="272" r:id="rId3"/>
    <p:sldId id="297" r:id="rId4"/>
    <p:sldId id="300" r:id="rId5"/>
    <p:sldId id="276" r:id="rId6"/>
    <p:sldId id="298" r:id="rId7"/>
    <p:sldId id="299" r:id="rId8"/>
  </p:sldIdLst>
  <p:sldSz cx="12192000" cy="6858000"/>
  <p:notesSz cx="6858000" cy="9144000"/>
  <p:defaultTextStyle>
    <a:defPPr>
      <a:defRPr lang="es-C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572" userDrawn="1">
          <p15:clr>
            <a:srgbClr val="A4A3A4"/>
          </p15:clr>
        </p15:guide>
        <p15:guide id="2" pos="731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EB4"/>
    <a:srgbClr val="58ADA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A5E771E-E692-484F-8DC9-506488AD26ED}" v="5" dt="2020-04-27T20:17:48.61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373"/>
    <p:restoredTop sz="91429"/>
  </p:normalViewPr>
  <p:slideViewPr>
    <p:cSldViewPr snapToGrid="0" snapToObjects="1" showGuides="1">
      <p:cViewPr varScale="1">
        <p:scale>
          <a:sx n="112" d="100"/>
          <a:sy n="112" d="100"/>
        </p:scale>
        <p:origin x="784" y="192"/>
      </p:cViewPr>
      <p:guideLst>
        <p:guide orient="horz" pos="572"/>
        <p:guide pos="731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microsoft.com/office/2015/10/relationships/revisionInfo" Target="revisionInfo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L" dirty="0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63E90C4-5C28-9A4B-A9F8-C8A5292F3EBF}" type="datetimeFigureOut">
              <a:rPr lang="es-CL" smtClean="0"/>
              <a:t>27-04-20</a:t>
            </a:fld>
            <a:endParaRPr lang="es-CL" dirty="0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CL" dirty="0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L" dirty="0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443A822-5230-C04F-B264-F724F83B2CCC}" type="slidenum">
              <a:rPr lang="es-CL" smtClean="0"/>
              <a:t>‹#›</a:t>
            </a:fld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36062047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443A822-5230-C04F-B264-F724F83B2CCC}" type="slidenum">
              <a:rPr lang="es-CL" smtClean="0"/>
              <a:t>2</a:t>
            </a:fld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19007996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ES_tradnl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ES_tradnl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9E40B9-DA84-2D40-BE1D-CADA93B14C5A}" type="datetimeFigureOut">
              <a:rPr lang="es-CL" smtClean="0"/>
              <a:t>27-04-20</a:t>
            </a:fld>
            <a:endParaRPr lang="es-CL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414324-BAC5-C845-B1BC-EF13461F2716}" type="slidenum">
              <a:rPr lang="es-CL" smtClean="0"/>
              <a:t>‹#›</a:t>
            </a:fld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15849217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ES_tradnl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S_tradnl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9E40B9-DA84-2D40-BE1D-CADA93B14C5A}" type="datetimeFigureOut">
              <a:rPr lang="es-CL" smtClean="0"/>
              <a:t>27-04-20</a:t>
            </a:fld>
            <a:endParaRPr lang="es-CL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414324-BAC5-C845-B1BC-EF13461F2716}" type="slidenum">
              <a:rPr lang="es-CL" smtClean="0"/>
              <a:t>‹#›</a:t>
            </a:fld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9475569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ES_tradnl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S_tradnl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9E40B9-DA84-2D40-BE1D-CADA93B14C5A}" type="datetimeFigureOut">
              <a:rPr lang="es-CL" smtClean="0"/>
              <a:t>27-04-20</a:t>
            </a:fld>
            <a:endParaRPr lang="es-CL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414324-BAC5-C845-B1BC-EF13461F2716}" type="slidenum">
              <a:rPr lang="es-CL" smtClean="0"/>
              <a:t>‹#›</a:t>
            </a:fld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19987522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ES_tradnl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S_tradnl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9E40B9-DA84-2D40-BE1D-CADA93B14C5A}" type="datetimeFigureOut">
              <a:rPr lang="es-CL" smtClean="0"/>
              <a:t>27-04-20</a:t>
            </a:fld>
            <a:endParaRPr lang="es-CL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414324-BAC5-C845-B1BC-EF13461F2716}" type="slidenum">
              <a:rPr lang="es-CL" smtClean="0"/>
              <a:t>‹#›</a:t>
            </a:fld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3933167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ES_tradnl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9E40B9-DA84-2D40-BE1D-CADA93B14C5A}" type="datetimeFigureOut">
              <a:rPr lang="es-CL" smtClean="0"/>
              <a:t>27-04-20</a:t>
            </a:fld>
            <a:endParaRPr lang="es-CL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414324-BAC5-C845-B1BC-EF13461F2716}" type="slidenum">
              <a:rPr lang="es-CL" smtClean="0"/>
              <a:t>‹#›</a:t>
            </a:fld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5194643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ES_tradnl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S_tradnl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S_tradnl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9E40B9-DA84-2D40-BE1D-CADA93B14C5A}" type="datetimeFigureOut">
              <a:rPr lang="es-CL" smtClean="0"/>
              <a:t>27-04-20</a:t>
            </a:fld>
            <a:endParaRPr lang="es-CL" dirty="0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 dirty="0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414324-BAC5-C845-B1BC-EF13461F2716}" type="slidenum">
              <a:rPr lang="es-CL" smtClean="0"/>
              <a:t>‹#›</a:t>
            </a:fld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11168264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ES_tradnl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S_tradnl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S_tradnl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9E40B9-DA84-2D40-BE1D-CADA93B14C5A}" type="datetimeFigureOut">
              <a:rPr lang="es-CL" smtClean="0"/>
              <a:t>27-04-20</a:t>
            </a:fld>
            <a:endParaRPr lang="es-CL" dirty="0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 dirty="0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414324-BAC5-C845-B1BC-EF13461F2716}" type="slidenum">
              <a:rPr lang="es-CL" smtClean="0"/>
              <a:t>‹#›</a:t>
            </a:fld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14944317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ES_tradnl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9E40B9-DA84-2D40-BE1D-CADA93B14C5A}" type="datetimeFigureOut">
              <a:rPr lang="es-CL" smtClean="0"/>
              <a:t>27-04-20</a:t>
            </a:fld>
            <a:endParaRPr lang="es-CL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 dirty="0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414324-BAC5-C845-B1BC-EF13461F2716}" type="slidenum">
              <a:rPr lang="es-CL" smtClean="0"/>
              <a:t>‹#›</a:t>
            </a:fld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20923974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9E40B9-DA84-2D40-BE1D-CADA93B14C5A}" type="datetimeFigureOut">
              <a:rPr lang="es-CL" smtClean="0"/>
              <a:t>27-04-20</a:t>
            </a:fld>
            <a:endParaRPr lang="es-CL" dirty="0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414324-BAC5-C845-B1BC-EF13461F2716}" type="slidenum">
              <a:rPr lang="es-CL" smtClean="0"/>
              <a:t>‹#›</a:t>
            </a:fld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18794410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ES_tradnl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S_tradnl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9E40B9-DA84-2D40-BE1D-CADA93B14C5A}" type="datetimeFigureOut">
              <a:rPr lang="es-CL" smtClean="0"/>
              <a:t>27-04-20</a:t>
            </a:fld>
            <a:endParaRPr lang="es-CL" dirty="0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 dirty="0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414324-BAC5-C845-B1BC-EF13461F2716}" type="slidenum">
              <a:rPr lang="es-CL" smtClean="0"/>
              <a:t>‹#›</a:t>
            </a:fld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4281921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ES_tradnl"/>
          </a:p>
        </p:txBody>
      </p:sp>
      <p:sp>
        <p:nvSpPr>
          <p:cNvPr id="3" name="Marcador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dirty="0"/>
              <a:t>Haga clic en el icono para agregar una imagen</a:t>
            </a:r>
            <a:endParaRPr lang="es-ES_tradnl" dirty="0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9E40B9-DA84-2D40-BE1D-CADA93B14C5A}" type="datetimeFigureOut">
              <a:rPr lang="es-CL" smtClean="0"/>
              <a:t>27-04-20</a:t>
            </a:fld>
            <a:endParaRPr lang="es-CL" dirty="0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414324-BAC5-C845-B1BC-EF13461F2716}" type="slidenum">
              <a:rPr lang="es-CL" smtClean="0"/>
              <a:t>‹#›</a:t>
            </a:fld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4084194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/>
              <a:t>Clic para editar título</a:t>
            </a:r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9E40B9-DA84-2D40-BE1D-CADA93B14C5A}" type="datetimeFigureOut">
              <a:rPr lang="es-CL" smtClean="0"/>
              <a:t>27-04-20</a:t>
            </a:fld>
            <a:endParaRPr lang="es-CL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414324-BAC5-C845-B1BC-EF13461F2716}" type="slidenum">
              <a:rPr lang="es-CL" smtClean="0"/>
              <a:t>‹#›</a:t>
            </a:fld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18111511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_trad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Relationship Id="rId4" Type="http://schemas.openxmlformats.org/officeDocument/2006/relationships/image" Target="../media/image2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slideLayout" Target="../slideLayouts/slideLayout8.xml"/><Relationship Id="rId1" Type="http://schemas.openxmlformats.org/officeDocument/2006/relationships/themeOverride" Target="../theme/themeOverrid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slideLayout" Target="../slideLayouts/slideLayout8.xml"/><Relationship Id="rId1" Type="http://schemas.openxmlformats.org/officeDocument/2006/relationships/themeOverride" Target="../theme/themeOverride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276395" y="526534"/>
            <a:ext cx="5819606" cy="37240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2000" b="1" dirty="0">
                <a:solidFill>
                  <a:srgbClr val="58ADA5"/>
                </a:solidFill>
                <a:latin typeface="Circular Std Book" panose="020B0604020101020102" pitchFamily="34" charset="77"/>
              </a:rPr>
              <a:t>Ficha de presentación de propuestas </a:t>
            </a:r>
          </a:p>
          <a:p>
            <a:endParaRPr lang="es-CL" sz="2800" b="1" dirty="0">
              <a:solidFill>
                <a:srgbClr val="58ADA5"/>
              </a:solidFill>
              <a:latin typeface="Circular Std Book" panose="020B0604020101020102" pitchFamily="34" charset="77"/>
            </a:endParaRPr>
          </a:p>
          <a:p>
            <a:endParaRPr lang="es-CL" sz="2800" b="1" dirty="0">
              <a:solidFill>
                <a:srgbClr val="58ADA5"/>
              </a:solidFill>
              <a:latin typeface="Circular Std Book" panose="020B0604020101020102" pitchFamily="34" charset="77"/>
            </a:endParaRPr>
          </a:p>
          <a:p>
            <a:r>
              <a:rPr lang="es-CL" sz="2800" b="1" dirty="0">
                <a:solidFill>
                  <a:srgbClr val="58ADA5"/>
                </a:solidFill>
                <a:latin typeface="Circular Std Book" panose="020B0604020101020102" pitchFamily="34" charset="77"/>
              </a:rPr>
              <a:t>Fondo de Adopción Tecnológica SiEMPRE (solidaridad e innovación empresarial)</a:t>
            </a:r>
          </a:p>
          <a:p>
            <a:r>
              <a:rPr lang="es-CL" sz="2000" dirty="0">
                <a:solidFill>
                  <a:srgbClr val="58ADA5"/>
                </a:solidFill>
                <a:latin typeface="Circular Std Book" panose="020B0604020101020102" pitchFamily="34" charset="77"/>
              </a:rPr>
              <a:t> </a:t>
            </a:r>
            <a:endParaRPr lang="es-CL" sz="2400" dirty="0">
              <a:solidFill>
                <a:srgbClr val="58ADA5"/>
              </a:solidFill>
              <a:latin typeface="Circular Std Book" panose="020B0604020101020102" pitchFamily="34" charset="77"/>
            </a:endParaRPr>
          </a:p>
          <a:p>
            <a:endParaRPr lang="es-CL" sz="2400" dirty="0">
              <a:solidFill>
                <a:srgbClr val="58ADA5"/>
              </a:solidFill>
              <a:latin typeface="Circular Std Book" panose="020B0604020101020102" pitchFamily="34" charset="77"/>
            </a:endParaRPr>
          </a:p>
          <a:p>
            <a:r>
              <a:rPr lang="es-CL" sz="2800" b="1" i="1" dirty="0">
                <a:solidFill>
                  <a:srgbClr val="58ADA5"/>
                </a:solidFill>
                <a:latin typeface="Circular Std Book" panose="020B0604020101020102" pitchFamily="34" charset="77"/>
              </a:rPr>
              <a:t>Tratamientos y diagnósticos</a:t>
            </a:r>
          </a:p>
        </p:txBody>
      </p:sp>
      <p:sp>
        <p:nvSpPr>
          <p:cNvPr id="5" name="Rectángulo 4"/>
          <p:cNvSpPr/>
          <p:nvPr/>
        </p:nvSpPr>
        <p:spPr>
          <a:xfrm>
            <a:off x="620728" y="5962134"/>
            <a:ext cx="130516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_tradnl" dirty="0">
                <a:solidFill>
                  <a:schemeClr val="bg2">
                    <a:lumMod val="50000"/>
                  </a:schemeClr>
                </a:solidFill>
                <a:latin typeface="Circular Std Book" panose="020B0604020101020102" pitchFamily="34" charset="77"/>
                <a:cs typeface="Circular Std Book" panose="020B0604020101020102" pitchFamily="34" charset="77"/>
              </a:rPr>
              <a:t>Abril | 2020</a:t>
            </a:r>
          </a:p>
        </p:txBody>
      </p:sp>
    </p:spTree>
    <p:extLst>
      <p:ext uri="{BB962C8B-B14F-4D97-AF65-F5344CB8AC3E}">
        <p14:creationId xmlns:p14="http://schemas.microsoft.com/office/powerpoint/2010/main" val="33267125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6731100" y="1843950"/>
            <a:ext cx="4736121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s-ES_tradnl" sz="2000" i="1" dirty="0">
                <a:solidFill>
                  <a:srgbClr val="006EB4"/>
                </a:solidFill>
                <a:latin typeface="Circular Std Book" panose="020B0604020101020102" pitchFamily="34" charset="77"/>
                <a:cs typeface="Circular Std Book" panose="020B0604020101020102" pitchFamily="34" charset="77"/>
              </a:rPr>
              <a:t>Complete el formulario de participación en forma concisa</a:t>
            </a:r>
          </a:p>
          <a:p>
            <a:endParaRPr lang="es-ES_tradnl" sz="2000" i="1" dirty="0">
              <a:solidFill>
                <a:srgbClr val="006EB4"/>
              </a:solidFill>
              <a:latin typeface="Circular Std Book" panose="020B0604020101020102" pitchFamily="34" charset="77"/>
              <a:cs typeface="Circular Std Book" panose="020B0604020101020102" pitchFamily="34" charset="77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s-ES_tradnl" sz="2000" i="1" dirty="0">
                <a:solidFill>
                  <a:srgbClr val="006EB4"/>
                </a:solidFill>
                <a:latin typeface="Circular Std Book" panose="020B0604020101020102" pitchFamily="34" charset="77"/>
                <a:cs typeface="Circular Std Book" panose="020B0604020101020102" pitchFamily="34" charset="77"/>
              </a:rPr>
              <a:t>Use los anexos para agregar información en detalle y/o adicional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s-ES_tradnl" sz="2000" i="1" dirty="0">
              <a:solidFill>
                <a:srgbClr val="006EB4"/>
              </a:solidFill>
              <a:latin typeface="Circular Std Book" panose="020B0604020101020102" pitchFamily="34" charset="77"/>
              <a:cs typeface="Circular Std Book" panose="020B0604020101020102" pitchFamily="34" charset="77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s-ES_tradnl" sz="2000" i="1" dirty="0">
                <a:solidFill>
                  <a:srgbClr val="006EB4"/>
                </a:solidFill>
                <a:latin typeface="Circular Std Book" panose="020B0604020101020102" pitchFamily="34" charset="77"/>
                <a:cs typeface="Circular Std Book" panose="020B0604020101020102" pitchFamily="34" charset="77"/>
              </a:rPr>
              <a:t>Respete los espacios para incluir su información</a:t>
            </a:r>
          </a:p>
          <a:p>
            <a:endParaRPr lang="es-ES_tradnl" sz="2000" i="1" dirty="0">
              <a:solidFill>
                <a:srgbClr val="006EB4"/>
              </a:solidFill>
              <a:latin typeface="Circular Std Book" panose="020B0604020101020102" pitchFamily="34" charset="77"/>
              <a:cs typeface="Circular Std Book" panose="020B0604020101020102" pitchFamily="34" charset="77"/>
            </a:endParaRPr>
          </a:p>
        </p:txBody>
      </p:sp>
      <p:cxnSp>
        <p:nvCxnSpPr>
          <p:cNvPr id="5" name="Conector recto 4"/>
          <p:cNvCxnSpPr/>
          <p:nvPr/>
        </p:nvCxnSpPr>
        <p:spPr>
          <a:xfrm flipV="1">
            <a:off x="6096000" y="1992418"/>
            <a:ext cx="0" cy="447112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ángulo 6"/>
          <p:cNvSpPr/>
          <p:nvPr/>
        </p:nvSpPr>
        <p:spPr>
          <a:xfrm>
            <a:off x="400505" y="357936"/>
            <a:ext cx="6238631" cy="10772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_tradnl" sz="3200" dirty="0">
                <a:solidFill>
                  <a:srgbClr val="58ADA5"/>
                </a:solidFill>
                <a:latin typeface="Circular Std Book" panose="020B0604020101020102" pitchFamily="34" charset="77"/>
                <a:cs typeface="Circular Std Book" panose="020B0604020101020102" pitchFamily="34" charset="77"/>
              </a:rPr>
              <a:t>Recomendaciones para </a:t>
            </a:r>
          </a:p>
          <a:p>
            <a:r>
              <a:rPr lang="es-ES_tradnl" sz="3200" dirty="0">
                <a:solidFill>
                  <a:srgbClr val="58ADA5"/>
                </a:solidFill>
                <a:latin typeface="Circular Std Book" panose="020B0604020101020102" pitchFamily="34" charset="77"/>
                <a:cs typeface="Circular Std Book" panose="020B0604020101020102" pitchFamily="34" charset="77"/>
              </a:rPr>
              <a:t>llenar el formulario de participación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A019D74-928D-EB47-9E56-651E9F009FE5}"/>
              </a:ext>
            </a:extLst>
          </p:cNvPr>
          <p:cNvSpPr txBox="1"/>
          <p:nvPr/>
        </p:nvSpPr>
        <p:spPr>
          <a:xfrm>
            <a:off x="539427" y="1843950"/>
            <a:ext cx="5116829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i="1" dirty="0">
                <a:solidFill>
                  <a:srgbClr val="006EB4"/>
                </a:solidFill>
                <a:latin typeface="Circular Std Book" panose="020B0604020101020102" pitchFamily="34" charset="77"/>
                <a:cs typeface="Circular Std Book" panose="020B0604020101020102" pitchFamily="34" charset="77"/>
              </a:rPr>
              <a:t>Se </a:t>
            </a:r>
            <a:r>
              <a:rPr lang="en-US" sz="2000" i="1" dirty="0" err="1">
                <a:solidFill>
                  <a:srgbClr val="006EB4"/>
                </a:solidFill>
                <a:latin typeface="Circular Std Book" panose="020B0604020101020102" pitchFamily="34" charset="77"/>
                <a:cs typeface="Circular Std Book" panose="020B0604020101020102" pitchFamily="34" charset="77"/>
              </a:rPr>
              <a:t>aceptarán</a:t>
            </a:r>
            <a:r>
              <a:rPr lang="en-US" sz="2000" i="1" dirty="0">
                <a:solidFill>
                  <a:srgbClr val="006EB4"/>
                </a:solidFill>
                <a:latin typeface="Circular Std Book" panose="020B0604020101020102" pitchFamily="34" charset="77"/>
                <a:cs typeface="Circular Std Book" panose="020B0604020101020102" pitchFamily="34" charset="77"/>
              </a:rPr>
              <a:t> </a:t>
            </a:r>
            <a:r>
              <a:rPr lang="en-US" sz="2000" i="1" dirty="0" err="1">
                <a:solidFill>
                  <a:srgbClr val="006EB4"/>
                </a:solidFill>
                <a:latin typeface="Circular Std Book" panose="020B0604020101020102" pitchFamily="34" charset="77"/>
                <a:cs typeface="Circular Std Book" panose="020B0604020101020102" pitchFamily="34" charset="77"/>
              </a:rPr>
              <a:t>propuestas</a:t>
            </a:r>
            <a:r>
              <a:rPr lang="en-US" sz="2000" i="1" dirty="0">
                <a:solidFill>
                  <a:srgbClr val="006EB4"/>
                </a:solidFill>
                <a:latin typeface="Circular Std Book" panose="020B0604020101020102" pitchFamily="34" charset="77"/>
                <a:cs typeface="Circular Std Book" panose="020B0604020101020102" pitchFamily="34" charset="77"/>
              </a:rPr>
              <a:t> </a:t>
            </a:r>
            <a:r>
              <a:rPr lang="en-US" sz="2000" i="1" dirty="0" err="1">
                <a:solidFill>
                  <a:srgbClr val="006EB4"/>
                </a:solidFill>
                <a:latin typeface="Circular Std Book" panose="020B0604020101020102" pitchFamily="34" charset="77"/>
                <a:cs typeface="Circular Std Book" panose="020B0604020101020102" pitchFamily="34" charset="77"/>
              </a:rPr>
              <a:t>en</a:t>
            </a:r>
            <a:r>
              <a:rPr lang="en-US" sz="2000" i="1" dirty="0">
                <a:solidFill>
                  <a:srgbClr val="006EB4"/>
                </a:solidFill>
                <a:latin typeface="Circular Std Book" panose="020B0604020101020102" pitchFamily="34" charset="77"/>
                <a:cs typeface="Circular Std Book" panose="020B0604020101020102" pitchFamily="34" charset="77"/>
              </a:rPr>
              <a:t> </a:t>
            </a:r>
            <a:r>
              <a:rPr lang="en-US" sz="2000" i="1" dirty="0" err="1">
                <a:solidFill>
                  <a:srgbClr val="006EB4"/>
                </a:solidFill>
                <a:latin typeface="Circular Std Book" panose="020B0604020101020102" pitchFamily="34" charset="77"/>
                <a:cs typeface="Circular Std Book" panose="020B0604020101020102" pitchFamily="34" charset="77"/>
              </a:rPr>
              <a:t>tres</a:t>
            </a:r>
            <a:r>
              <a:rPr lang="en-US" sz="2000" i="1" dirty="0">
                <a:solidFill>
                  <a:srgbClr val="006EB4"/>
                </a:solidFill>
                <a:latin typeface="Circular Std Book" panose="020B0604020101020102" pitchFamily="34" charset="77"/>
                <a:cs typeface="Circular Std Book" panose="020B0604020101020102" pitchFamily="34" charset="77"/>
              </a:rPr>
              <a:t> </a:t>
            </a:r>
            <a:r>
              <a:rPr lang="en-US" sz="2000" i="1" dirty="0" err="1">
                <a:solidFill>
                  <a:srgbClr val="006EB4"/>
                </a:solidFill>
                <a:latin typeface="Circular Std Book" panose="020B0604020101020102" pitchFamily="34" charset="77"/>
                <a:cs typeface="Circular Std Book" panose="020B0604020101020102" pitchFamily="34" charset="77"/>
              </a:rPr>
              <a:t>ámbitos</a:t>
            </a:r>
            <a:r>
              <a:rPr lang="en-US" sz="2000" i="1" dirty="0">
                <a:solidFill>
                  <a:srgbClr val="006EB4"/>
                </a:solidFill>
                <a:latin typeface="Circular Std Book" panose="020B0604020101020102" pitchFamily="34" charset="77"/>
                <a:cs typeface="Circular Std Book" panose="020B0604020101020102" pitchFamily="34" charset="77"/>
              </a:rPr>
              <a:t>: </a:t>
            </a:r>
          </a:p>
          <a:p>
            <a:endParaRPr lang="en-US" sz="2000" dirty="0">
              <a:solidFill>
                <a:srgbClr val="006EB4"/>
              </a:solidFill>
              <a:latin typeface="Circular Std Book" panose="020B0604020101020102" pitchFamily="34" charset="77"/>
              <a:cs typeface="Circular Std Book" panose="020B0604020101020102" pitchFamily="34" charset="77"/>
            </a:endParaRPr>
          </a:p>
          <a:p>
            <a:pPr marL="457200" indent="-457200">
              <a:buFont typeface="+mj-lt"/>
              <a:buAutoNum type="alphaLcPeriod"/>
            </a:pPr>
            <a:r>
              <a:rPr lang="en-US" sz="2000" dirty="0" err="1">
                <a:solidFill>
                  <a:srgbClr val="006EB4"/>
                </a:solidFill>
                <a:latin typeface="Circular Std Book" panose="020B0604020101020102" pitchFamily="34" charset="77"/>
                <a:cs typeface="Circular Std Book" panose="020B0604020101020102" pitchFamily="34" charset="77"/>
              </a:rPr>
              <a:t>Soluciones</a:t>
            </a:r>
            <a:r>
              <a:rPr lang="en-US" sz="2000" dirty="0">
                <a:solidFill>
                  <a:srgbClr val="006EB4"/>
                </a:solidFill>
                <a:latin typeface="Circular Std Book" panose="020B0604020101020102" pitchFamily="34" charset="77"/>
                <a:cs typeface="Circular Std Book" panose="020B0604020101020102" pitchFamily="34" charset="77"/>
              </a:rPr>
              <a:t> </a:t>
            </a:r>
            <a:r>
              <a:rPr lang="en-US" sz="2000" dirty="0" err="1">
                <a:solidFill>
                  <a:srgbClr val="006EB4"/>
                </a:solidFill>
                <a:latin typeface="Circular Std Book" panose="020B0604020101020102" pitchFamily="34" charset="77"/>
                <a:cs typeface="Circular Std Book" panose="020B0604020101020102" pitchFamily="34" charset="77"/>
              </a:rPr>
              <a:t>diagnósticas</a:t>
            </a:r>
            <a:r>
              <a:rPr lang="en-US" sz="2000" dirty="0">
                <a:solidFill>
                  <a:srgbClr val="006EB4"/>
                </a:solidFill>
                <a:latin typeface="Circular Std Book" panose="020B0604020101020102" pitchFamily="34" charset="77"/>
                <a:cs typeface="Circular Std Book" panose="020B0604020101020102" pitchFamily="34" charset="77"/>
              </a:rPr>
              <a:t> que </a:t>
            </a:r>
            <a:r>
              <a:rPr lang="en-US" sz="2000" dirty="0" err="1">
                <a:solidFill>
                  <a:srgbClr val="006EB4"/>
                </a:solidFill>
                <a:latin typeface="Circular Std Book" panose="020B0604020101020102" pitchFamily="34" charset="77"/>
                <a:cs typeface="Circular Std Book" panose="020B0604020101020102" pitchFamily="34" charset="77"/>
              </a:rPr>
              <a:t>permitan</a:t>
            </a:r>
            <a:r>
              <a:rPr lang="en-US" sz="2000" dirty="0">
                <a:solidFill>
                  <a:srgbClr val="006EB4"/>
                </a:solidFill>
                <a:latin typeface="Circular Std Book" panose="020B0604020101020102" pitchFamily="34" charset="77"/>
                <a:cs typeface="Circular Std Book" panose="020B0604020101020102" pitchFamily="34" charset="77"/>
              </a:rPr>
              <a:t> </a:t>
            </a:r>
            <a:r>
              <a:rPr lang="en-US" sz="2000" dirty="0" err="1">
                <a:solidFill>
                  <a:srgbClr val="006EB4"/>
                </a:solidFill>
                <a:latin typeface="Circular Std Book" panose="020B0604020101020102" pitchFamily="34" charset="77"/>
                <a:cs typeface="Circular Std Book" panose="020B0604020101020102" pitchFamily="34" charset="77"/>
              </a:rPr>
              <a:t>mejorar</a:t>
            </a:r>
            <a:r>
              <a:rPr lang="en-US" sz="2000" dirty="0">
                <a:solidFill>
                  <a:srgbClr val="006EB4"/>
                </a:solidFill>
                <a:latin typeface="Circular Std Book" panose="020B0604020101020102" pitchFamily="34" charset="77"/>
                <a:cs typeface="Circular Std Book" panose="020B0604020101020102" pitchFamily="34" charset="77"/>
              </a:rPr>
              <a:t>/</a:t>
            </a:r>
            <a:r>
              <a:rPr lang="en-US" sz="2000" dirty="0" err="1">
                <a:solidFill>
                  <a:srgbClr val="006EB4"/>
                </a:solidFill>
                <a:latin typeface="Circular Std Book" panose="020B0604020101020102" pitchFamily="34" charset="77"/>
                <a:cs typeface="Circular Std Book" panose="020B0604020101020102" pitchFamily="34" charset="77"/>
              </a:rPr>
              <a:t>aumentar</a:t>
            </a:r>
            <a:r>
              <a:rPr lang="en-US" sz="2000" dirty="0">
                <a:solidFill>
                  <a:srgbClr val="006EB4"/>
                </a:solidFill>
                <a:latin typeface="Circular Std Book" panose="020B0604020101020102" pitchFamily="34" charset="77"/>
                <a:cs typeface="Circular Std Book" panose="020B0604020101020102" pitchFamily="34" charset="77"/>
              </a:rPr>
              <a:t> el throughput (</a:t>
            </a:r>
            <a:r>
              <a:rPr lang="en-US" sz="2000" dirty="0" err="1">
                <a:solidFill>
                  <a:srgbClr val="006EB4"/>
                </a:solidFill>
                <a:latin typeface="Circular Std Book" panose="020B0604020101020102" pitchFamily="34" charset="77"/>
                <a:cs typeface="Circular Std Book" panose="020B0604020101020102" pitchFamily="34" charset="77"/>
              </a:rPr>
              <a:t>volumen</a:t>
            </a:r>
            <a:r>
              <a:rPr lang="en-US" sz="2000" dirty="0">
                <a:solidFill>
                  <a:srgbClr val="006EB4"/>
                </a:solidFill>
                <a:latin typeface="Circular Std Book" panose="020B0604020101020102" pitchFamily="34" charset="77"/>
                <a:cs typeface="Circular Std Book" panose="020B0604020101020102" pitchFamily="34" charset="77"/>
              </a:rPr>
              <a:t> de </a:t>
            </a:r>
            <a:r>
              <a:rPr lang="en-US" sz="2000" dirty="0" err="1">
                <a:solidFill>
                  <a:srgbClr val="006EB4"/>
                </a:solidFill>
                <a:latin typeface="Circular Std Book" panose="020B0604020101020102" pitchFamily="34" charset="77"/>
                <a:cs typeface="Circular Std Book" panose="020B0604020101020102" pitchFamily="34" charset="77"/>
              </a:rPr>
              <a:t>muestras</a:t>
            </a:r>
            <a:r>
              <a:rPr lang="en-US" sz="2000" dirty="0">
                <a:solidFill>
                  <a:srgbClr val="006EB4"/>
                </a:solidFill>
                <a:latin typeface="Circular Std Book" panose="020B0604020101020102" pitchFamily="34" charset="77"/>
                <a:cs typeface="Circular Std Book" panose="020B0604020101020102" pitchFamily="34" charset="77"/>
              </a:rPr>
              <a:t>) y la </a:t>
            </a:r>
            <a:r>
              <a:rPr lang="en-US" sz="2000" dirty="0" err="1">
                <a:solidFill>
                  <a:srgbClr val="006EB4"/>
                </a:solidFill>
                <a:latin typeface="Circular Std Book" panose="020B0604020101020102" pitchFamily="34" charset="77"/>
                <a:cs typeface="Circular Std Book" panose="020B0604020101020102" pitchFamily="34" charset="77"/>
              </a:rPr>
              <a:t>sensibilidad</a:t>
            </a:r>
            <a:r>
              <a:rPr lang="en-US" sz="2000" dirty="0">
                <a:solidFill>
                  <a:srgbClr val="006EB4"/>
                </a:solidFill>
                <a:latin typeface="Circular Std Book" panose="020B0604020101020102" pitchFamily="34" charset="77"/>
                <a:cs typeface="Circular Std Book" panose="020B0604020101020102" pitchFamily="34" charset="77"/>
              </a:rPr>
              <a:t>.</a:t>
            </a:r>
          </a:p>
          <a:p>
            <a:pPr marL="457200" indent="-457200">
              <a:buFont typeface="+mj-lt"/>
              <a:buAutoNum type="alphaLcPeriod"/>
            </a:pPr>
            <a:endParaRPr lang="en-US" sz="2000" dirty="0">
              <a:solidFill>
                <a:srgbClr val="006EB4"/>
              </a:solidFill>
              <a:latin typeface="Circular Std Book" panose="020B0604020101020102" pitchFamily="34" charset="77"/>
              <a:cs typeface="Circular Std Book" panose="020B0604020101020102" pitchFamily="34" charset="77"/>
            </a:endParaRPr>
          </a:p>
          <a:p>
            <a:pPr marL="457200" indent="-457200">
              <a:buFont typeface="+mj-lt"/>
              <a:buAutoNum type="alphaLcPeriod"/>
            </a:pPr>
            <a:r>
              <a:rPr lang="en-US" sz="2000" dirty="0" err="1">
                <a:solidFill>
                  <a:srgbClr val="006EB4"/>
                </a:solidFill>
                <a:latin typeface="Circular Std Book" panose="020B0604020101020102" pitchFamily="34" charset="77"/>
                <a:cs typeface="Circular Std Book" panose="020B0604020101020102" pitchFamily="34" charset="77"/>
              </a:rPr>
              <a:t>Soluciones</a:t>
            </a:r>
            <a:r>
              <a:rPr lang="en-US" sz="2000" dirty="0">
                <a:solidFill>
                  <a:srgbClr val="006EB4"/>
                </a:solidFill>
                <a:latin typeface="Circular Std Book" panose="020B0604020101020102" pitchFamily="34" charset="77"/>
                <a:cs typeface="Circular Std Book" panose="020B0604020101020102" pitchFamily="34" charset="77"/>
              </a:rPr>
              <a:t> </a:t>
            </a:r>
            <a:r>
              <a:rPr lang="en-US" sz="2000" dirty="0" err="1">
                <a:solidFill>
                  <a:srgbClr val="006EB4"/>
                </a:solidFill>
                <a:latin typeface="Circular Std Book" panose="020B0604020101020102" pitchFamily="34" charset="77"/>
                <a:cs typeface="Circular Std Book" panose="020B0604020101020102" pitchFamily="34" charset="77"/>
              </a:rPr>
              <a:t>diagnósticas</a:t>
            </a:r>
            <a:r>
              <a:rPr lang="en-US" sz="2000" dirty="0">
                <a:solidFill>
                  <a:srgbClr val="006EB4"/>
                </a:solidFill>
                <a:latin typeface="Circular Std Book" panose="020B0604020101020102" pitchFamily="34" charset="77"/>
                <a:cs typeface="Circular Std Book" panose="020B0604020101020102" pitchFamily="34" charset="77"/>
              </a:rPr>
              <a:t> que </a:t>
            </a:r>
            <a:r>
              <a:rPr lang="en-US" sz="2000" dirty="0" err="1">
                <a:solidFill>
                  <a:srgbClr val="006EB4"/>
                </a:solidFill>
                <a:latin typeface="Circular Std Book" panose="020B0604020101020102" pitchFamily="34" charset="77"/>
                <a:cs typeface="Circular Std Book" panose="020B0604020101020102" pitchFamily="34" charset="77"/>
              </a:rPr>
              <a:t>permitan</a:t>
            </a:r>
            <a:r>
              <a:rPr lang="en-US" sz="2000" dirty="0">
                <a:solidFill>
                  <a:srgbClr val="006EB4"/>
                </a:solidFill>
                <a:latin typeface="Circular Std Book" panose="020B0604020101020102" pitchFamily="34" charset="77"/>
                <a:cs typeface="Circular Std Book" panose="020B0604020101020102" pitchFamily="34" charset="77"/>
              </a:rPr>
              <a:t> </a:t>
            </a:r>
            <a:r>
              <a:rPr lang="en-US" sz="2000" dirty="0" err="1">
                <a:solidFill>
                  <a:srgbClr val="006EB4"/>
                </a:solidFill>
                <a:latin typeface="Circular Std Book" panose="020B0604020101020102" pitchFamily="34" charset="77"/>
                <a:cs typeface="Circular Std Book" panose="020B0604020101020102" pitchFamily="34" charset="77"/>
              </a:rPr>
              <a:t>determinar</a:t>
            </a:r>
            <a:r>
              <a:rPr lang="en-US" sz="2000" dirty="0">
                <a:solidFill>
                  <a:srgbClr val="006EB4"/>
                </a:solidFill>
                <a:latin typeface="Circular Std Book" panose="020B0604020101020102" pitchFamily="34" charset="77"/>
                <a:cs typeface="Circular Std Book" panose="020B0604020101020102" pitchFamily="34" charset="77"/>
              </a:rPr>
              <a:t> de </a:t>
            </a:r>
            <a:r>
              <a:rPr lang="en-US" sz="2000" dirty="0" err="1">
                <a:solidFill>
                  <a:srgbClr val="006EB4"/>
                </a:solidFill>
                <a:latin typeface="Circular Std Book" panose="020B0604020101020102" pitchFamily="34" charset="77"/>
                <a:cs typeface="Circular Std Book" panose="020B0604020101020102" pitchFamily="34" charset="77"/>
              </a:rPr>
              <a:t>mejor</a:t>
            </a:r>
            <a:r>
              <a:rPr lang="en-US" sz="2000" dirty="0">
                <a:solidFill>
                  <a:srgbClr val="006EB4"/>
                </a:solidFill>
                <a:latin typeface="Circular Std Book" panose="020B0604020101020102" pitchFamily="34" charset="77"/>
                <a:cs typeface="Circular Std Book" panose="020B0604020101020102" pitchFamily="34" charset="77"/>
              </a:rPr>
              <a:t> </a:t>
            </a:r>
            <a:r>
              <a:rPr lang="en-US" sz="2000" dirty="0" err="1">
                <a:solidFill>
                  <a:srgbClr val="006EB4"/>
                </a:solidFill>
                <a:latin typeface="Circular Std Book" panose="020B0604020101020102" pitchFamily="34" charset="77"/>
                <a:cs typeface="Circular Std Book" panose="020B0604020101020102" pitchFamily="34" charset="77"/>
              </a:rPr>
              <a:t>manera</a:t>
            </a:r>
            <a:r>
              <a:rPr lang="en-US" sz="2000" dirty="0">
                <a:solidFill>
                  <a:srgbClr val="006EB4"/>
                </a:solidFill>
                <a:latin typeface="Circular Std Book" panose="020B0604020101020102" pitchFamily="34" charset="77"/>
                <a:cs typeface="Circular Std Book" panose="020B0604020101020102" pitchFamily="34" charset="77"/>
              </a:rPr>
              <a:t> </a:t>
            </a:r>
            <a:r>
              <a:rPr lang="en-US" sz="2000" dirty="0" err="1">
                <a:solidFill>
                  <a:srgbClr val="006EB4"/>
                </a:solidFill>
                <a:latin typeface="Circular Std Book" panose="020B0604020101020102" pitchFamily="34" charset="77"/>
                <a:cs typeface="Circular Std Book" panose="020B0604020101020102" pitchFamily="34" charset="77"/>
              </a:rPr>
              <a:t>quién</a:t>
            </a:r>
            <a:r>
              <a:rPr lang="en-US" sz="2000" dirty="0">
                <a:solidFill>
                  <a:srgbClr val="006EB4"/>
                </a:solidFill>
                <a:latin typeface="Circular Std Book" panose="020B0604020101020102" pitchFamily="34" charset="77"/>
                <a:cs typeface="Circular Std Book" panose="020B0604020101020102" pitchFamily="34" charset="77"/>
              </a:rPr>
              <a:t> </a:t>
            </a:r>
            <a:r>
              <a:rPr lang="en-US" sz="2000" dirty="0" err="1">
                <a:solidFill>
                  <a:srgbClr val="006EB4"/>
                </a:solidFill>
                <a:latin typeface="Circular Std Book" panose="020B0604020101020102" pitchFamily="34" charset="77"/>
                <a:cs typeface="Circular Std Book" panose="020B0604020101020102" pitchFamily="34" charset="77"/>
              </a:rPr>
              <a:t>estuvo</a:t>
            </a:r>
            <a:r>
              <a:rPr lang="en-US" sz="2000" dirty="0">
                <a:solidFill>
                  <a:srgbClr val="006EB4"/>
                </a:solidFill>
                <a:latin typeface="Circular Std Book" panose="020B0604020101020102" pitchFamily="34" charset="77"/>
                <a:cs typeface="Circular Std Book" panose="020B0604020101020102" pitchFamily="34" charset="77"/>
              </a:rPr>
              <a:t> </a:t>
            </a:r>
            <a:r>
              <a:rPr lang="en-US" sz="2000" dirty="0" err="1">
                <a:solidFill>
                  <a:srgbClr val="006EB4"/>
                </a:solidFill>
                <a:latin typeface="Circular Std Book" panose="020B0604020101020102" pitchFamily="34" charset="77"/>
                <a:cs typeface="Circular Std Book" panose="020B0604020101020102" pitchFamily="34" charset="77"/>
              </a:rPr>
              <a:t>expuesto</a:t>
            </a:r>
            <a:r>
              <a:rPr lang="en-US" sz="2000" dirty="0">
                <a:solidFill>
                  <a:srgbClr val="006EB4"/>
                </a:solidFill>
                <a:latin typeface="Circular Std Book" panose="020B0604020101020102" pitchFamily="34" charset="77"/>
                <a:cs typeface="Circular Std Book" panose="020B0604020101020102" pitchFamily="34" charset="77"/>
              </a:rPr>
              <a:t> a la </a:t>
            </a:r>
            <a:r>
              <a:rPr lang="en-US" sz="2000" dirty="0" err="1">
                <a:solidFill>
                  <a:srgbClr val="006EB4"/>
                </a:solidFill>
                <a:latin typeface="Circular Std Book" panose="020B0604020101020102" pitchFamily="34" charset="77"/>
                <a:cs typeface="Circular Std Book" panose="020B0604020101020102" pitchFamily="34" charset="77"/>
              </a:rPr>
              <a:t>enfermedad</a:t>
            </a:r>
            <a:endParaRPr lang="en-US" sz="2000" dirty="0">
              <a:solidFill>
                <a:srgbClr val="006EB4"/>
              </a:solidFill>
              <a:latin typeface="Circular Std Book" panose="020B0604020101020102" pitchFamily="34" charset="77"/>
              <a:cs typeface="Circular Std Book" panose="020B0604020101020102" pitchFamily="34" charset="77"/>
            </a:endParaRPr>
          </a:p>
          <a:p>
            <a:pPr marL="457200" indent="-457200">
              <a:buFont typeface="+mj-lt"/>
              <a:buAutoNum type="alphaLcPeriod"/>
            </a:pPr>
            <a:endParaRPr lang="en-US" sz="2000" dirty="0">
              <a:solidFill>
                <a:srgbClr val="006EB4"/>
              </a:solidFill>
              <a:latin typeface="Circular Std Book" panose="020B0604020101020102" pitchFamily="34" charset="77"/>
              <a:cs typeface="Circular Std Book" panose="020B0604020101020102" pitchFamily="34" charset="77"/>
            </a:endParaRPr>
          </a:p>
          <a:p>
            <a:pPr marL="457200" indent="-457200">
              <a:buFont typeface="+mj-lt"/>
              <a:buAutoNum type="alphaLcPeriod"/>
            </a:pPr>
            <a:r>
              <a:rPr lang="en-US" sz="2000" dirty="0" err="1">
                <a:solidFill>
                  <a:srgbClr val="006EB4"/>
                </a:solidFill>
                <a:latin typeface="Circular Std Book" panose="020B0604020101020102" pitchFamily="34" charset="77"/>
                <a:cs typeface="Circular Std Book" panose="020B0604020101020102" pitchFamily="34" charset="77"/>
              </a:rPr>
              <a:t>Terapias</a:t>
            </a:r>
            <a:r>
              <a:rPr lang="en-US" sz="2000" dirty="0">
                <a:solidFill>
                  <a:srgbClr val="006EB4"/>
                </a:solidFill>
                <a:latin typeface="Circular Std Book" panose="020B0604020101020102" pitchFamily="34" charset="77"/>
                <a:cs typeface="Circular Std Book" panose="020B0604020101020102" pitchFamily="34" charset="77"/>
              </a:rPr>
              <a:t> de </a:t>
            </a:r>
            <a:r>
              <a:rPr lang="en-US" sz="2000" dirty="0" err="1">
                <a:solidFill>
                  <a:srgbClr val="006EB4"/>
                </a:solidFill>
                <a:latin typeface="Circular Std Book" panose="020B0604020101020102" pitchFamily="34" charset="77"/>
                <a:cs typeface="Circular Std Book" panose="020B0604020101020102" pitchFamily="34" charset="77"/>
              </a:rPr>
              <a:t>rápida</a:t>
            </a:r>
            <a:r>
              <a:rPr lang="en-US" sz="2000" dirty="0">
                <a:solidFill>
                  <a:srgbClr val="006EB4"/>
                </a:solidFill>
                <a:latin typeface="Circular Std Book" panose="020B0604020101020102" pitchFamily="34" charset="77"/>
                <a:cs typeface="Circular Std Book" panose="020B0604020101020102" pitchFamily="34" charset="77"/>
              </a:rPr>
              <a:t> </a:t>
            </a:r>
            <a:r>
              <a:rPr lang="en-US" sz="2000" dirty="0" err="1">
                <a:solidFill>
                  <a:srgbClr val="006EB4"/>
                </a:solidFill>
                <a:latin typeface="Circular Std Book" panose="020B0604020101020102" pitchFamily="34" charset="77"/>
                <a:cs typeface="Circular Std Book" panose="020B0604020101020102" pitchFamily="34" charset="77"/>
              </a:rPr>
              <a:t>llegada</a:t>
            </a:r>
            <a:r>
              <a:rPr lang="en-US" sz="2000" dirty="0">
                <a:solidFill>
                  <a:srgbClr val="006EB4"/>
                </a:solidFill>
                <a:latin typeface="Circular Std Book" panose="020B0604020101020102" pitchFamily="34" charset="77"/>
                <a:cs typeface="Circular Std Book" panose="020B0604020101020102" pitchFamily="34" charset="77"/>
              </a:rPr>
              <a:t> al </a:t>
            </a:r>
            <a:r>
              <a:rPr lang="en-US" sz="2000" dirty="0" err="1">
                <a:solidFill>
                  <a:srgbClr val="006EB4"/>
                </a:solidFill>
                <a:latin typeface="Circular Std Book" panose="020B0604020101020102" pitchFamily="34" charset="77"/>
                <a:cs typeface="Circular Std Book" panose="020B0604020101020102" pitchFamily="34" charset="77"/>
              </a:rPr>
              <a:t>mercado</a:t>
            </a:r>
            <a:r>
              <a:rPr lang="en-US" sz="2000" dirty="0">
                <a:solidFill>
                  <a:srgbClr val="006EB4"/>
                </a:solidFill>
                <a:latin typeface="Circular Std Book" panose="020B0604020101020102" pitchFamily="34" charset="77"/>
                <a:cs typeface="Circular Std Book" panose="020B0604020101020102" pitchFamily="34" charset="77"/>
              </a:rPr>
              <a:t> (</a:t>
            </a:r>
            <a:r>
              <a:rPr lang="en-US" sz="2000" dirty="0" err="1">
                <a:solidFill>
                  <a:srgbClr val="006EB4"/>
                </a:solidFill>
                <a:latin typeface="Circular Std Book" panose="020B0604020101020102" pitchFamily="34" charset="77"/>
                <a:cs typeface="Circular Std Book" panose="020B0604020101020102" pitchFamily="34" charset="77"/>
              </a:rPr>
              <a:t>ej</a:t>
            </a:r>
            <a:r>
              <a:rPr lang="en-US" sz="2000" dirty="0">
                <a:solidFill>
                  <a:srgbClr val="006EB4"/>
                </a:solidFill>
                <a:latin typeface="Circular Std Book" panose="020B0604020101020102" pitchFamily="34" charset="77"/>
                <a:cs typeface="Circular Std Book" panose="020B0604020101020102" pitchFamily="34" charset="77"/>
              </a:rPr>
              <a:t>. </a:t>
            </a:r>
            <a:r>
              <a:rPr lang="en-US" sz="2000" dirty="0" err="1">
                <a:solidFill>
                  <a:srgbClr val="006EB4"/>
                </a:solidFill>
                <a:latin typeface="Circular Std Book" panose="020B0604020101020102" pitchFamily="34" charset="77"/>
                <a:cs typeface="Circular Std Book" panose="020B0604020101020102" pitchFamily="34" charset="77"/>
              </a:rPr>
              <a:t>suero</a:t>
            </a:r>
            <a:r>
              <a:rPr lang="en-US" sz="2000" dirty="0">
                <a:solidFill>
                  <a:srgbClr val="006EB4"/>
                </a:solidFill>
                <a:latin typeface="Circular Std Book" panose="020B0604020101020102" pitchFamily="34" charset="77"/>
                <a:cs typeface="Circular Std Book" panose="020B0604020101020102" pitchFamily="34" charset="77"/>
              </a:rPr>
              <a:t> </a:t>
            </a:r>
            <a:r>
              <a:rPr lang="en-US" sz="2000" dirty="0" err="1">
                <a:solidFill>
                  <a:srgbClr val="006EB4"/>
                </a:solidFill>
                <a:latin typeface="Circular Std Book" panose="020B0604020101020102" pitchFamily="34" charset="77"/>
                <a:cs typeface="Circular Std Book" panose="020B0604020101020102" pitchFamily="34" charset="77"/>
              </a:rPr>
              <a:t>convaleciente</a:t>
            </a:r>
            <a:r>
              <a:rPr lang="en-US" sz="2000" dirty="0">
                <a:solidFill>
                  <a:srgbClr val="006EB4"/>
                </a:solidFill>
                <a:latin typeface="Circular Std Book" panose="020B0604020101020102" pitchFamily="34" charset="77"/>
                <a:cs typeface="Circular Std Book" panose="020B0604020101020102" pitchFamily="34" charset="77"/>
              </a:rPr>
              <a:t> y </a:t>
            </a:r>
            <a:r>
              <a:rPr lang="en-US" sz="2000" dirty="0" err="1">
                <a:solidFill>
                  <a:srgbClr val="006EB4"/>
                </a:solidFill>
                <a:latin typeface="Circular Std Book" panose="020B0604020101020102" pitchFamily="34" charset="77"/>
                <a:cs typeface="Circular Std Book" panose="020B0604020101020102" pitchFamily="34" charset="77"/>
              </a:rPr>
              <a:t>anticuerpos</a:t>
            </a:r>
            <a:r>
              <a:rPr lang="en-US" sz="2000" dirty="0">
                <a:solidFill>
                  <a:srgbClr val="006EB4"/>
                </a:solidFill>
                <a:latin typeface="Circular Std Book" panose="020B0604020101020102" pitchFamily="34" charset="77"/>
                <a:cs typeface="Circular Std Book" panose="020B0604020101020102" pitchFamily="34" charset="77"/>
              </a:rPr>
              <a:t> </a:t>
            </a:r>
            <a:r>
              <a:rPr lang="en-US" sz="2000" dirty="0" err="1">
                <a:solidFill>
                  <a:srgbClr val="006EB4"/>
                </a:solidFill>
                <a:latin typeface="Circular Std Book" panose="020B0604020101020102" pitchFamily="34" charset="77"/>
                <a:cs typeface="Circular Std Book" panose="020B0604020101020102" pitchFamily="34" charset="77"/>
              </a:rPr>
              <a:t>neutralizantes</a:t>
            </a:r>
            <a:r>
              <a:rPr lang="en-US" sz="2000" dirty="0">
                <a:solidFill>
                  <a:srgbClr val="006EB4"/>
                </a:solidFill>
                <a:latin typeface="Circular Std Book" panose="020B0604020101020102" pitchFamily="34" charset="77"/>
                <a:cs typeface="Circular Std Book" panose="020B0604020101020102" pitchFamily="34" charset="77"/>
              </a:rPr>
              <a:t>)</a:t>
            </a:r>
            <a:endParaRPr lang="en-CL" dirty="0"/>
          </a:p>
        </p:txBody>
      </p:sp>
    </p:spTree>
    <p:extLst>
      <p:ext uri="{BB962C8B-B14F-4D97-AF65-F5344CB8AC3E}">
        <p14:creationId xmlns:p14="http://schemas.microsoft.com/office/powerpoint/2010/main" val="34130263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Título 1">
            <a:extLst>
              <a:ext uri="{FF2B5EF4-FFF2-40B4-BE49-F238E27FC236}">
                <a16:creationId xmlns:a16="http://schemas.microsoft.com/office/drawing/2014/main" id="{015D53DF-1022-46B6-86A1-0A22374E02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9840" y="120824"/>
            <a:ext cx="9906726" cy="1600200"/>
          </a:xfrm>
          <a:ln>
            <a:solidFill>
              <a:schemeClr val="accent5">
                <a:lumMod val="75000"/>
              </a:schemeClr>
            </a:solidFill>
            <a:prstDash val="lgDash"/>
          </a:ln>
        </p:spPr>
        <p:txBody>
          <a:bodyPr>
            <a:normAutofit/>
          </a:bodyPr>
          <a:lstStyle/>
          <a:p>
            <a:r>
              <a:rPr lang="es-CL" sz="1600" b="1" dirty="0"/>
              <a:t>Proyecto:</a:t>
            </a:r>
            <a:br>
              <a:rPr lang="es-CL" sz="1600" dirty="0"/>
            </a:br>
            <a:br>
              <a:rPr lang="es-CL" sz="1600" dirty="0"/>
            </a:br>
            <a:br>
              <a:rPr lang="es-CL" sz="1600" dirty="0"/>
            </a:br>
            <a:br>
              <a:rPr lang="es-CL" sz="1600" dirty="0"/>
            </a:br>
            <a:r>
              <a:rPr lang="es-CL" sz="1600" b="1" dirty="0"/>
              <a:t>Instituciones y líder del proyecto:</a:t>
            </a:r>
            <a:br>
              <a:rPr lang="es-CL" sz="1600" b="1" dirty="0"/>
            </a:br>
            <a:br>
              <a:rPr lang="es-CL" sz="1600" dirty="0"/>
            </a:br>
            <a:endParaRPr lang="es-CL" sz="1400" dirty="0"/>
          </a:p>
        </p:txBody>
      </p:sp>
      <p:sp>
        <p:nvSpPr>
          <p:cNvPr id="36" name="Marcador de texto 3">
            <a:extLst>
              <a:ext uri="{FF2B5EF4-FFF2-40B4-BE49-F238E27FC236}">
                <a16:creationId xmlns:a16="http://schemas.microsoft.com/office/drawing/2014/main" id="{B983E8AF-D7A4-40B7-A5DE-A669D80A79B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319840" y="1797269"/>
            <a:ext cx="5492381" cy="4415647"/>
          </a:xfrm>
          <a:ln>
            <a:solidFill>
              <a:schemeClr val="accent5">
                <a:lumMod val="75000"/>
              </a:schemeClr>
            </a:solidFill>
            <a:prstDash val="lgDash"/>
          </a:ln>
        </p:spPr>
        <p:txBody>
          <a:bodyPr/>
          <a:lstStyle/>
          <a:p>
            <a:r>
              <a:rPr lang="es-CL" sz="1800" b="1" dirty="0"/>
              <a:t>Tecnología y Beneficios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CL" sz="1400" i="1" dirty="0"/>
              <a:t>Describa el funcionamiento de la solución (agregue el soporte científico y/o casos de éxito en los anexos)</a:t>
            </a:r>
          </a:p>
          <a:p>
            <a:endParaRPr lang="es-CL" b="1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CL" b="1" dirty="0"/>
          </a:p>
          <a:p>
            <a:endParaRPr lang="es-CL" b="1" dirty="0"/>
          </a:p>
          <a:p>
            <a:endParaRPr lang="es-CL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CL" sz="1400" i="1" dirty="0"/>
              <a:t>Cuáles son los beneficios (capacidad de diagnóstico o tratamiento), cuantifique si es posible.</a:t>
            </a:r>
          </a:p>
          <a:p>
            <a:endParaRPr lang="es-CL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CL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CL" dirty="0"/>
          </a:p>
          <a:p>
            <a:endParaRPr lang="es-CL" dirty="0"/>
          </a:p>
        </p:txBody>
      </p:sp>
      <p:sp>
        <p:nvSpPr>
          <p:cNvPr id="37" name="Marcador de texto 3">
            <a:extLst>
              <a:ext uri="{FF2B5EF4-FFF2-40B4-BE49-F238E27FC236}">
                <a16:creationId xmlns:a16="http://schemas.microsoft.com/office/drawing/2014/main" id="{94F7CB60-066E-40A0-AD72-A51F98BBDF60}"/>
              </a:ext>
            </a:extLst>
          </p:cNvPr>
          <p:cNvSpPr txBox="1">
            <a:spLocks/>
          </p:cNvSpPr>
          <p:nvPr/>
        </p:nvSpPr>
        <p:spPr>
          <a:xfrm>
            <a:off x="5999103" y="1797269"/>
            <a:ext cx="5583297" cy="4426664"/>
          </a:xfrm>
          <a:prstGeom prst="rect">
            <a:avLst/>
          </a:prstGeom>
          <a:ln>
            <a:solidFill>
              <a:schemeClr val="accent5">
                <a:lumMod val="75000"/>
              </a:schemeClr>
            </a:solidFill>
            <a:prstDash val="lgDash"/>
          </a:ln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CL" sz="1800" b="1" dirty="0"/>
              <a:t>Costos y próximos pasos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CL" sz="1400" i="1" dirty="0"/>
              <a:t>Indique el costo total y las 3 principales partidas de costos. (agregue el detalle en los anexos)</a:t>
            </a:r>
          </a:p>
          <a:p>
            <a:endParaRPr lang="es-CL" sz="1400" i="1" dirty="0"/>
          </a:p>
          <a:p>
            <a:endParaRPr lang="es-CL" sz="1400" i="1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CL" sz="1400" i="1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CL" sz="1400" i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CL" sz="1400" i="1" dirty="0"/>
              <a:t> Cuáles son los hitos que deberían cumplirse secuencialmente hasta completar el proyecto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CL" sz="1400" i="1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CL" sz="1400" i="1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CL" sz="1400" i="1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CL" sz="1400" i="1" dirty="0"/>
          </a:p>
        </p:txBody>
      </p:sp>
    </p:spTree>
    <p:extLst>
      <p:ext uri="{BB962C8B-B14F-4D97-AF65-F5344CB8AC3E}">
        <p14:creationId xmlns:p14="http://schemas.microsoft.com/office/powerpoint/2010/main" val="168509327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ítulo 1">
            <a:extLst>
              <a:ext uri="{FF2B5EF4-FFF2-40B4-BE49-F238E27FC236}">
                <a16:creationId xmlns:a16="http://schemas.microsoft.com/office/drawing/2014/main" id="{64C6C1D0-2FFC-468F-929F-4126B8C2CF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9840" y="120824"/>
            <a:ext cx="9906726" cy="1600200"/>
          </a:xfrm>
          <a:ln>
            <a:solidFill>
              <a:schemeClr val="accent5">
                <a:lumMod val="75000"/>
              </a:schemeClr>
            </a:solidFill>
            <a:prstDash val="lgDash"/>
          </a:ln>
        </p:spPr>
        <p:txBody>
          <a:bodyPr>
            <a:normAutofit/>
          </a:bodyPr>
          <a:lstStyle/>
          <a:p>
            <a:r>
              <a:rPr lang="es-CL" sz="1600" b="1" dirty="0"/>
              <a:t>Proyecto:</a:t>
            </a:r>
            <a:br>
              <a:rPr lang="es-CL" sz="1600" dirty="0"/>
            </a:br>
            <a:br>
              <a:rPr lang="es-CL" sz="1600" dirty="0"/>
            </a:br>
            <a:br>
              <a:rPr lang="es-CL" sz="1600" dirty="0"/>
            </a:br>
            <a:br>
              <a:rPr lang="es-CL" sz="1600" dirty="0"/>
            </a:br>
            <a:r>
              <a:rPr lang="es-CL" sz="1600" b="1" dirty="0"/>
              <a:t>Instituciones y líder del proyecto:</a:t>
            </a:r>
            <a:br>
              <a:rPr lang="es-CL" sz="1600" b="1" dirty="0"/>
            </a:br>
            <a:br>
              <a:rPr lang="es-CL" sz="1600" dirty="0"/>
            </a:br>
            <a:endParaRPr lang="es-CL" sz="1400" dirty="0"/>
          </a:p>
        </p:txBody>
      </p:sp>
      <p:sp>
        <p:nvSpPr>
          <p:cNvPr id="36" name="Marcador de texto 3">
            <a:extLst>
              <a:ext uri="{FF2B5EF4-FFF2-40B4-BE49-F238E27FC236}">
                <a16:creationId xmlns:a16="http://schemas.microsoft.com/office/drawing/2014/main" id="{B983E8AF-D7A4-40B7-A5DE-A669D80A79B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319840" y="1797269"/>
            <a:ext cx="5488823" cy="4415647"/>
          </a:xfrm>
          <a:ln>
            <a:solidFill>
              <a:schemeClr val="accent5">
                <a:lumMod val="75000"/>
              </a:schemeClr>
            </a:solidFill>
            <a:prstDash val="lgDash"/>
          </a:ln>
        </p:spPr>
        <p:txBody>
          <a:bodyPr/>
          <a:lstStyle/>
          <a:p>
            <a:pPr>
              <a:lnSpc>
                <a:spcPct val="100000"/>
              </a:lnSpc>
            </a:pPr>
            <a:r>
              <a:rPr lang="es-CL" sz="1800" b="1" dirty="0"/>
              <a:t>Implementación:</a:t>
            </a:r>
          </a:p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s-CL" i="1" dirty="0"/>
              <a:t>Tiempo estimado para estar disponible (semanas, meses)</a:t>
            </a:r>
          </a:p>
          <a:p>
            <a:endParaRPr lang="es-CL" dirty="0"/>
          </a:p>
          <a:p>
            <a:endParaRPr lang="es-CL" dirty="0"/>
          </a:p>
          <a:p>
            <a:endParaRPr lang="es-CL" dirty="0"/>
          </a:p>
          <a:p>
            <a:endParaRPr lang="es-CL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CL" i="1" dirty="0"/>
              <a:t>Requerimientos regulatorios que debe cumplir y las licencias que debe pagar</a:t>
            </a:r>
          </a:p>
          <a:p>
            <a:endParaRPr lang="es-CL" b="1" dirty="0"/>
          </a:p>
          <a:p>
            <a:endParaRPr lang="es-CL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CL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CL" dirty="0"/>
          </a:p>
          <a:p>
            <a:endParaRPr lang="es-CL" dirty="0"/>
          </a:p>
        </p:txBody>
      </p:sp>
      <p:sp>
        <p:nvSpPr>
          <p:cNvPr id="11" name="Marcador de texto 3">
            <a:extLst>
              <a:ext uri="{FF2B5EF4-FFF2-40B4-BE49-F238E27FC236}">
                <a16:creationId xmlns:a16="http://schemas.microsoft.com/office/drawing/2014/main" id="{E55E2050-2E8D-4D50-98F9-1151833407F7}"/>
              </a:ext>
            </a:extLst>
          </p:cNvPr>
          <p:cNvSpPr txBox="1">
            <a:spLocks/>
          </p:cNvSpPr>
          <p:nvPr/>
        </p:nvSpPr>
        <p:spPr>
          <a:xfrm>
            <a:off x="5968517" y="1797269"/>
            <a:ext cx="5636108" cy="4415647"/>
          </a:xfrm>
          <a:prstGeom prst="rect">
            <a:avLst/>
          </a:prstGeom>
          <a:ln>
            <a:solidFill>
              <a:schemeClr val="accent5">
                <a:lumMod val="75000"/>
              </a:schemeClr>
            </a:solidFill>
            <a:prstDash val="lgDash"/>
          </a:ln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CL" sz="1800" b="1" dirty="0"/>
              <a:t>Propuesta de valor: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CL" i="1" dirty="0"/>
              <a:t>Indique cómo esta solución tecnológica se diferencia de las que ya existen en el mercado, y cómo aporta incrementalmente</a:t>
            </a:r>
            <a:endParaRPr lang="es-CL" dirty="0"/>
          </a:p>
          <a:p>
            <a:endParaRPr lang="es-CL" sz="1800" dirty="0"/>
          </a:p>
          <a:p>
            <a:endParaRPr lang="es-CL" sz="1800" dirty="0"/>
          </a:p>
          <a:p>
            <a:endParaRPr lang="es-CL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CL" sz="18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CL" sz="18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CL" dirty="0"/>
              <a:t>Qué riesgos visualiza en el proyecto. </a:t>
            </a:r>
          </a:p>
          <a:p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103903864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ángulo 7"/>
          <p:cNvSpPr/>
          <p:nvPr/>
        </p:nvSpPr>
        <p:spPr>
          <a:xfrm>
            <a:off x="400505" y="357936"/>
            <a:ext cx="667298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_tradnl" sz="3200" dirty="0">
                <a:solidFill>
                  <a:srgbClr val="58ADA5"/>
                </a:solidFill>
                <a:latin typeface="Circular Std Book" panose="020B0604020101020102" pitchFamily="34" charset="77"/>
                <a:cs typeface="Circular Std Book" panose="020B0604020101020102" pitchFamily="34" charset="77"/>
              </a:rPr>
              <a:t>Anexo I. Publicaciones y casos de éxito </a:t>
            </a:r>
          </a:p>
        </p:txBody>
      </p:sp>
      <p:sp>
        <p:nvSpPr>
          <p:cNvPr id="5" name="Rectángulo 4">
            <a:extLst>
              <a:ext uri="{FF2B5EF4-FFF2-40B4-BE49-F238E27FC236}">
                <a16:creationId xmlns:a16="http://schemas.microsoft.com/office/drawing/2014/main" id="{D7F67B46-19BF-E343-83FF-F3A5EF331FCF}"/>
              </a:ext>
            </a:extLst>
          </p:cNvPr>
          <p:cNvSpPr/>
          <p:nvPr/>
        </p:nvSpPr>
        <p:spPr>
          <a:xfrm>
            <a:off x="1446969" y="2201665"/>
            <a:ext cx="447075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_tradnl" sz="1200" dirty="0" err="1">
                <a:solidFill>
                  <a:schemeClr val="bg2">
                    <a:lumMod val="50000"/>
                  </a:schemeClr>
                </a:solidFill>
                <a:latin typeface="Circular Std Book" panose="020B0604020101020102" pitchFamily="34" charset="77"/>
                <a:cs typeface="Circular Std Book" panose="020B0604020101020102" pitchFamily="34" charset="77"/>
              </a:rPr>
              <a:t>Lorem</a:t>
            </a:r>
            <a:r>
              <a:rPr lang="es-ES_tradnl" sz="1200" dirty="0">
                <a:solidFill>
                  <a:schemeClr val="bg2">
                    <a:lumMod val="50000"/>
                  </a:schemeClr>
                </a:solidFill>
                <a:latin typeface="Circular Std Book" panose="020B0604020101020102" pitchFamily="34" charset="77"/>
                <a:cs typeface="Circular Std Book" panose="020B0604020101020102" pitchFamily="34" charset="77"/>
              </a:rPr>
              <a:t> </a:t>
            </a:r>
            <a:r>
              <a:rPr lang="es-ES_tradnl" sz="1200" dirty="0" err="1">
                <a:solidFill>
                  <a:schemeClr val="bg2">
                    <a:lumMod val="50000"/>
                  </a:schemeClr>
                </a:solidFill>
                <a:latin typeface="Circular Std Book" panose="020B0604020101020102" pitchFamily="34" charset="77"/>
                <a:cs typeface="Circular Std Book" panose="020B0604020101020102" pitchFamily="34" charset="77"/>
              </a:rPr>
              <a:t>ipsum</a:t>
            </a:r>
            <a:r>
              <a:rPr lang="es-ES_tradnl" sz="1200" dirty="0">
                <a:solidFill>
                  <a:schemeClr val="bg2">
                    <a:lumMod val="50000"/>
                  </a:schemeClr>
                </a:solidFill>
                <a:latin typeface="Circular Std Book" panose="020B0604020101020102" pitchFamily="34" charset="77"/>
                <a:cs typeface="Circular Std Book" panose="020B0604020101020102" pitchFamily="34" charset="77"/>
              </a:rPr>
              <a:t> dolor </a:t>
            </a:r>
            <a:r>
              <a:rPr lang="es-ES_tradnl" sz="1200" dirty="0" err="1">
                <a:solidFill>
                  <a:schemeClr val="bg2">
                    <a:lumMod val="50000"/>
                  </a:schemeClr>
                </a:solidFill>
                <a:latin typeface="Circular Std Book" panose="020B0604020101020102" pitchFamily="34" charset="77"/>
                <a:cs typeface="Circular Std Book" panose="020B0604020101020102" pitchFamily="34" charset="77"/>
              </a:rPr>
              <a:t>sit</a:t>
            </a:r>
            <a:r>
              <a:rPr lang="es-ES_tradnl" sz="1200" dirty="0">
                <a:solidFill>
                  <a:schemeClr val="bg2">
                    <a:lumMod val="50000"/>
                  </a:schemeClr>
                </a:solidFill>
                <a:latin typeface="Circular Std Book" panose="020B0604020101020102" pitchFamily="34" charset="77"/>
                <a:cs typeface="Circular Std Book" panose="020B0604020101020102" pitchFamily="34" charset="77"/>
              </a:rPr>
              <a:t> </a:t>
            </a:r>
            <a:r>
              <a:rPr lang="es-ES_tradnl" sz="1200" dirty="0" err="1">
                <a:solidFill>
                  <a:schemeClr val="bg2">
                    <a:lumMod val="50000"/>
                  </a:schemeClr>
                </a:solidFill>
                <a:latin typeface="Circular Std Book" panose="020B0604020101020102" pitchFamily="34" charset="77"/>
                <a:cs typeface="Circular Std Book" panose="020B0604020101020102" pitchFamily="34" charset="77"/>
              </a:rPr>
              <a:t>amet</a:t>
            </a:r>
            <a:r>
              <a:rPr lang="es-ES_tradnl" sz="1200" dirty="0">
                <a:solidFill>
                  <a:schemeClr val="bg2">
                    <a:lumMod val="50000"/>
                  </a:schemeClr>
                </a:solidFill>
                <a:latin typeface="Circular Std Book" panose="020B0604020101020102" pitchFamily="34" charset="77"/>
                <a:cs typeface="Circular Std Book" panose="020B0604020101020102" pitchFamily="34" charset="77"/>
              </a:rPr>
              <a:t>, </a:t>
            </a:r>
            <a:r>
              <a:rPr lang="es-ES_tradnl" sz="1200" dirty="0" err="1">
                <a:solidFill>
                  <a:schemeClr val="bg2">
                    <a:lumMod val="50000"/>
                  </a:schemeClr>
                </a:solidFill>
                <a:latin typeface="Circular Std Book" panose="020B0604020101020102" pitchFamily="34" charset="77"/>
                <a:cs typeface="Circular Std Book" panose="020B0604020101020102" pitchFamily="34" charset="77"/>
              </a:rPr>
              <a:t>consectetuer</a:t>
            </a:r>
            <a:r>
              <a:rPr lang="es-ES_tradnl" sz="1200" dirty="0">
                <a:solidFill>
                  <a:schemeClr val="bg2">
                    <a:lumMod val="50000"/>
                  </a:schemeClr>
                </a:solidFill>
                <a:latin typeface="Circular Std Book" panose="020B0604020101020102" pitchFamily="34" charset="77"/>
                <a:cs typeface="Circular Std Book" panose="020B0604020101020102" pitchFamily="34" charset="77"/>
              </a:rPr>
              <a:t> </a:t>
            </a:r>
            <a:r>
              <a:rPr lang="es-ES_tradnl" sz="1200" dirty="0" err="1">
                <a:solidFill>
                  <a:schemeClr val="bg2">
                    <a:lumMod val="50000"/>
                  </a:schemeClr>
                </a:solidFill>
                <a:latin typeface="Circular Std Book" panose="020B0604020101020102" pitchFamily="34" charset="77"/>
                <a:cs typeface="Circular Std Book" panose="020B0604020101020102" pitchFamily="34" charset="77"/>
              </a:rPr>
              <a:t>adipiscing</a:t>
            </a:r>
            <a:r>
              <a:rPr lang="es-ES_tradnl" sz="1200" dirty="0">
                <a:solidFill>
                  <a:schemeClr val="bg2">
                    <a:lumMod val="50000"/>
                  </a:schemeClr>
                </a:solidFill>
                <a:latin typeface="Circular Std Book" panose="020B0604020101020102" pitchFamily="34" charset="77"/>
                <a:cs typeface="Circular Std Book" panose="020B0604020101020102" pitchFamily="34" charset="77"/>
              </a:rPr>
              <a:t> </a:t>
            </a:r>
            <a:r>
              <a:rPr lang="es-ES_tradnl" sz="1200" dirty="0" err="1">
                <a:solidFill>
                  <a:schemeClr val="bg2">
                    <a:lumMod val="50000"/>
                  </a:schemeClr>
                </a:solidFill>
                <a:latin typeface="Circular Std Book" panose="020B0604020101020102" pitchFamily="34" charset="77"/>
                <a:cs typeface="Circular Std Book" panose="020B0604020101020102" pitchFamily="34" charset="77"/>
              </a:rPr>
              <a:t>elit</a:t>
            </a:r>
            <a:r>
              <a:rPr lang="es-ES_tradnl" sz="1200" dirty="0">
                <a:solidFill>
                  <a:schemeClr val="bg2">
                    <a:lumMod val="50000"/>
                  </a:schemeClr>
                </a:solidFill>
                <a:latin typeface="Circular Std Book" panose="020B0604020101020102" pitchFamily="34" charset="77"/>
                <a:cs typeface="Circular Std Book" panose="020B0604020101020102" pitchFamily="34" charset="77"/>
              </a:rPr>
              <a:t>, sed </a:t>
            </a:r>
            <a:r>
              <a:rPr lang="es-ES_tradnl" sz="1200" dirty="0" err="1">
                <a:solidFill>
                  <a:schemeClr val="bg2">
                    <a:lumMod val="50000"/>
                  </a:schemeClr>
                </a:solidFill>
                <a:latin typeface="Circular Std Book" panose="020B0604020101020102" pitchFamily="34" charset="77"/>
                <a:cs typeface="Circular Std Book" panose="020B0604020101020102" pitchFamily="34" charset="77"/>
              </a:rPr>
              <a:t>diam</a:t>
            </a:r>
            <a:r>
              <a:rPr lang="es-ES_tradnl" sz="1200" dirty="0">
                <a:solidFill>
                  <a:schemeClr val="bg2">
                    <a:lumMod val="50000"/>
                  </a:schemeClr>
                </a:solidFill>
                <a:latin typeface="Circular Std Book" panose="020B0604020101020102" pitchFamily="34" charset="77"/>
                <a:cs typeface="Circular Std Book" panose="020B0604020101020102" pitchFamily="34" charset="77"/>
              </a:rPr>
              <a:t> </a:t>
            </a:r>
            <a:r>
              <a:rPr lang="es-ES_tradnl" sz="1200" dirty="0" err="1">
                <a:solidFill>
                  <a:schemeClr val="bg2">
                    <a:lumMod val="50000"/>
                  </a:schemeClr>
                </a:solidFill>
                <a:latin typeface="Circular Std Book" panose="020B0604020101020102" pitchFamily="34" charset="77"/>
                <a:cs typeface="Circular Std Book" panose="020B0604020101020102" pitchFamily="34" charset="77"/>
              </a:rPr>
              <a:t>nonummy</a:t>
            </a:r>
            <a:r>
              <a:rPr lang="es-ES_tradnl" sz="1200" dirty="0">
                <a:solidFill>
                  <a:schemeClr val="bg2">
                    <a:lumMod val="50000"/>
                  </a:schemeClr>
                </a:solidFill>
                <a:latin typeface="Circular Std Book" panose="020B0604020101020102" pitchFamily="34" charset="77"/>
                <a:cs typeface="Circular Std Book" panose="020B0604020101020102" pitchFamily="34" charset="77"/>
              </a:rPr>
              <a:t> </a:t>
            </a:r>
            <a:r>
              <a:rPr lang="es-ES_tradnl" sz="1200" dirty="0" err="1">
                <a:solidFill>
                  <a:schemeClr val="bg2">
                    <a:lumMod val="50000"/>
                  </a:schemeClr>
                </a:solidFill>
                <a:latin typeface="Circular Std Book" panose="020B0604020101020102" pitchFamily="34" charset="77"/>
                <a:cs typeface="Circular Std Book" panose="020B0604020101020102" pitchFamily="34" charset="77"/>
              </a:rPr>
              <a:t>nibh</a:t>
            </a:r>
            <a:r>
              <a:rPr lang="es-ES_tradnl" sz="1200" dirty="0">
                <a:solidFill>
                  <a:schemeClr val="bg2">
                    <a:lumMod val="50000"/>
                  </a:schemeClr>
                </a:solidFill>
                <a:latin typeface="Circular Std Book" panose="020B0604020101020102" pitchFamily="34" charset="77"/>
                <a:cs typeface="Circular Std Book" panose="020B0604020101020102" pitchFamily="34" charset="77"/>
              </a:rPr>
              <a:t> </a:t>
            </a:r>
            <a:r>
              <a:rPr lang="es-ES_tradnl" sz="1200" dirty="0" err="1">
                <a:solidFill>
                  <a:schemeClr val="bg2">
                    <a:lumMod val="50000"/>
                  </a:schemeClr>
                </a:solidFill>
                <a:latin typeface="Circular Std Book" panose="020B0604020101020102" pitchFamily="34" charset="77"/>
                <a:cs typeface="Circular Std Book" panose="020B0604020101020102" pitchFamily="34" charset="77"/>
              </a:rPr>
              <a:t>euismod</a:t>
            </a:r>
            <a:r>
              <a:rPr lang="es-ES_tradnl" sz="1200" dirty="0">
                <a:solidFill>
                  <a:schemeClr val="bg2">
                    <a:lumMod val="50000"/>
                  </a:schemeClr>
                </a:solidFill>
                <a:latin typeface="Circular Std Book" panose="020B0604020101020102" pitchFamily="34" charset="77"/>
                <a:cs typeface="Circular Std Book" panose="020B0604020101020102" pitchFamily="34" charset="77"/>
              </a:rPr>
              <a:t> </a:t>
            </a:r>
            <a:r>
              <a:rPr lang="es-ES_tradnl" sz="1200" dirty="0" err="1">
                <a:solidFill>
                  <a:schemeClr val="bg2">
                    <a:lumMod val="50000"/>
                  </a:schemeClr>
                </a:solidFill>
                <a:latin typeface="Circular Std Book" panose="020B0604020101020102" pitchFamily="34" charset="77"/>
                <a:cs typeface="Circular Std Book" panose="020B0604020101020102" pitchFamily="34" charset="77"/>
              </a:rPr>
              <a:t>tincidunt</a:t>
            </a:r>
            <a:r>
              <a:rPr lang="es-ES_tradnl" sz="1200" dirty="0">
                <a:solidFill>
                  <a:schemeClr val="bg2">
                    <a:lumMod val="50000"/>
                  </a:schemeClr>
                </a:solidFill>
                <a:latin typeface="Circular Std Book" panose="020B0604020101020102" pitchFamily="34" charset="77"/>
                <a:cs typeface="Circular Std Book" panose="020B0604020101020102" pitchFamily="34" charset="77"/>
              </a:rPr>
              <a:t> ut </a:t>
            </a:r>
            <a:r>
              <a:rPr lang="es-ES_tradnl" sz="1200" dirty="0" err="1">
                <a:solidFill>
                  <a:schemeClr val="bg2">
                    <a:lumMod val="50000"/>
                  </a:schemeClr>
                </a:solidFill>
                <a:latin typeface="Circular Std Book" panose="020B0604020101020102" pitchFamily="34" charset="77"/>
                <a:cs typeface="Circular Std Book" panose="020B0604020101020102" pitchFamily="34" charset="77"/>
              </a:rPr>
              <a:t>laoreet</a:t>
            </a:r>
            <a:r>
              <a:rPr lang="es-ES_tradnl" sz="1200" dirty="0">
                <a:solidFill>
                  <a:schemeClr val="bg2">
                    <a:lumMod val="50000"/>
                  </a:schemeClr>
                </a:solidFill>
                <a:latin typeface="Circular Std Book" panose="020B0604020101020102" pitchFamily="34" charset="77"/>
                <a:cs typeface="Circular Std Book" panose="020B0604020101020102" pitchFamily="34" charset="77"/>
              </a:rPr>
              <a:t> </a:t>
            </a:r>
            <a:r>
              <a:rPr lang="es-ES_tradnl" sz="1200" dirty="0" err="1">
                <a:solidFill>
                  <a:schemeClr val="bg2">
                    <a:lumMod val="50000"/>
                  </a:schemeClr>
                </a:solidFill>
                <a:latin typeface="Circular Std Book" panose="020B0604020101020102" pitchFamily="34" charset="77"/>
                <a:cs typeface="Circular Std Book" panose="020B0604020101020102" pitchFamily="34" charset="77"/>
              </a:rPr>
              <a:t>dolore</a:t>
            </a:r>
            <a:r>
              <a:rPr lang="es-ES_tradnl" sz="1200" dirty="0">
                <a:solidFill>
                  <a:schemeClr val="bg2">
                    <a:lumMod val="50000"/>
                  </a:schemeClr>
                </a:solidFill>
                <a:latin typeface="Circular Std Book" panose="020B0604020101020102" pitchFamily="34" charset="77"/>
                <a:cs typeface="Circular Std Book" panose="020B0604020101020102" pitchFamily="34" charset="77"/>
              </a:rPr>
              <a:t> magna </a:t>
            </a:r>
            <a:r>
              <a:rPr lang="es-ES_tradnl" sz="1200" dirty="0" err="1">
                <a:solidFill>
                  <a:schemeClr val="bg2">
                    <a:lumMod val="50000"/>
                  </a:schemeClr>
                </a:solidFill>
                <a:latin typeface="Circular Std Book" panose="020B0604020101020102" pitchFamily="34" charset="77"/>
                <a:cs typeface="Circular Std Book" panose="020B0604020101020102" pitchFamily="34" charset="77"/>
              </a:rPr>
              <a:t>aliquam</a:t>
            </a:r>
            <a:r>
              <a:rPr lang="es-ES_tradnl" sz="1200" dirty="0">
                <a:solidFill>
                  <a:schemeClr val="bg2">
                    <a:lumMod val="50000"/>
                  </a:schemeClr>
                </a:solidFill>
                <a:latin typeface="Circular Std Book" panose="020B0604020101020102" pitchFamily="34" charset="77"/>
                <a:cs typeface="Circular Std Book" panose="020B0604020101020102" pitchFamily="34" charset="77"/>
              </a:rPr>
              <a:t> </a:t>
            </a:r>
            <a:r>
              <a:rPr lang="es-ES_tradnl" sz="1200" dirty="0" err="1">
                <a:solidFill>
                  <a:schemeClr val="bg2">
                    <a:lumMod val="50000"/>
                  </a:schemeClr>
                </a:solidFill>
                <a:latin typeface="Circular Std Book" panose="020B0604020101020102" pitchFamily="34" charset="77"/>
                <a:cs typeface="Circular Std Book" panose="020B0604020101020102" pitchFamily="34" charset="77"/>
              </a:rPr>
              <a:t>erat</a:t>
            </a:r>
            <a:r>
              <a:rPr lang="es-ES_tradnl" sz="1200" dirty="0">
                <a:solidFill>
                  <a:schemeClr val="bg2">
                    <a:lumMod val="50000"/>
                  </a:schemeClr>
                </a:solidFill>
                <a:latin typeface="Circular Std Book" panose="020B0604020101020102" pitchFamily="34" charset="77"/>
                <a:cs typeface="Circular Std Book" panose="020B0604020101020102" pitchFamily="34" charset="77"/>
              </a:rPr>
              <a:t> </a:t>
            </a:r>
            <a:r>
              <a:rPr lang="es-ES_tradnl" sz="1200" dirty="0" err="1">
                <a:solidFill>
                  <a:schemeClr val="bg2">
                    <a:lumMod val="50000"/>
                  </a:schemeClr>
                </a:solidFill>
                <a:latin typeface="Circular Std Book" panose="020B0604020101020102" pitchFamily="34" charset="77"/>
                <a:cs typeface="Circular Std Book" panose="020B0604020101020102" pitchFamily="34" charset="77"/>
              </a:rPr>
              <a:t>volutpat</a:t>
            </a:r>
            <a:r>
              <a:rPr lang="es-ES_tradnl" sz="1200" dirty="0">
                <a:solidFill>
                  <a:schemeClr val="bg2">
                    <a:lumMod val="50000"/>
                  </a:schemeClr>
                </a:solidFill>
                <a:latin typeface="Circular Std Book" panose="020B0604020101020102" pitchFamily="34" charset="77"/>
                <a:cs typeface="Circular Std Book" panose="020B0604020101020102" pitchFamily="34" charset="77"/>
              </a:rPr>
              <a:t>. Ut </a:t>
            </a:r>
            <a:r>
              <a:rPr lang="es-ES_tradnl" sz="1200" dirty="0" err="1">
                <a:solidFill>
                  <a:schemeClr val="bg2">
                    <a:lumMod val="50000"/>
                  </a:schemeClr>
                </a:solidFill>
                <a:latin typeface="Circular Std Book" panose="020B0604020101020102" pitchFamily="34" charset="77"/>
                <a:cs typeface="Circular Std Book" panose="020B0604020101020102" pitchFamily="34" charset="77"/>
              </a:rPr>
              <a:t>wisi</a:t>
            </a:r>
            <a:r>
              <a:rPr lang="es-ES_tradnl" sz="1200" dirty="0">
                <a:solidFill>
                  <a:schemeClr val="bg2">
                    <a:lumMod val="50000"/>
                  </a:schemeClr>
                </a:solidFill>
                <a:latin typeface="Circular Std Book" panose="020B0604020101020102" pitchFamily="34" charset="77"/>
                <a:cs typeface="Circular Std Book" panose="020B0604020101020102" pitchFamily="34" charset="77"/>
              </a:rPr>
              <a:t> </a:t>
            </a:r>
            <a:r>
              <a:rPr lang="es-ES_tradnl" sz="1200" dirty="0" err="1">
                <a:solidFill>
                  <a:schemeClr val="bg2">
                    <a:lumMod val="50000"/>
                  </a:schemeClr>
                </a:solidFill>
                <a:latin typeface="Circular Std Book" panose="020B0604020101020102" pitchFamily="34" charset="77"/>
                <a:cs typeface="Circular Std Book" panose="020B0604020101020102" pitchFamily="34" charset="77"/>
              </a:rPr>
              <a:t>enim</a:t>
            </a:r>
            <a:r>
              <a:rPr lang="es-ES_tradnl" sz="1200" dirty="0">
                <a:solidFill>
                  <a:schemeClr val="bg2">
                    <a:lumMod val="50000"/>
                  </a:schemeClr>
                </a:solidFill>
                <a:latin typeface="Circular Std Book" panose="020B0604020101020102" pitchFamily="34" charset="77"/>
                <a:cs typeface="Circular Std Book" panose="020B0604020101020102" pitchFamily="34" charset="77"/>
              </a:rPr>
              <a:t> ad </a:t>
            </a:r>
            <a:r>
              <a:rPr lang="es-ES_tradnl" sz="1200" dirty="0" err="1">
                <a:solidFill>
                  <a:schemeClr val="bg2">
                    <a:lumMod val="50000"/>
                  </a:schemeClr>
                </a:solidFill>
                <a:latin typeface="Circular Std Book" panose="020B0604020101020102" pitchFamily="34" charset="77"/>
                <a:cs typeface="Circular Std Book" panose="020B0604020101020102" pitchFamily="34" charset="77"/>
              </a:rPr>
              <a:t>minim</a:t>
            </a:r>
            <a:r>
              <a:rPr lang="es-ES_tradnl" sz="1200" dirty="0">
                <a:solidFill>
                  <a:schemeClr val="bg2">
                    <a:lumMod val="50000"/>
                  </a:schemeClr>
                </a:solidFill>
                <a:latin typeface="Circular Std Book" panose="020B0604020101020102" pitchFamily="34" charset="77"/>
                <a:cs typeface="Circular Std Book" panose="020B0604020101020102" pitchFamily="34" charset="77"/>
              </a:rPr>
              <a:t> </a:t>
            </a:r>
            <a:r>
              <a:rPr lang="es-ES_tradnl" sz="1200" dirty="0" err="1">
                <a:solidFill>
                  <a:schemeClr val="bg2">
                    <a:lumMod val="50000"/>
                  </a:schemeClr>
                </a:solidFill>
                <a:latin typeface="Circular Std Book" panose="020B0604020101020102" pitchFamily="34" charset="77"/>
                <a:cs typeface="Circular Std Book" panose="020B0604020101020102" pitchFamily="34" charset="77"/>
              </a:rPr>
              <a:t>veniam</a:t>
            </a:r>
            <a:r>
              <a:rPr lang="es-ES_tradnl" sz="1200" dirty="0">
                <a:solidFill>
                  <a:schemeClr val="bg2">
                    <a:lumMod val="50000"/>
                  </a:schemeClr>
                </a:solidFill>
                <a:latin typeface="Circular Std Book" panose="020B0604020101020102" pitchFamily="34" charset="77"/>
                <a:cs typeface="Circular Std Book" panose="020B0604020101020102" pitchFamily="34" charset="77"/>
              </a:rPr>
              <a:t>, </a:t>
            </a:r>
            <a:r>
              <a:rPr lang="es-ES_tradnl" sz="1200" dirty="0" err="1">
                <a:solidFill>
                  <a:schemeClr val="bg2">
                    <a:lumMod val="50000"/>
                  </a:schemeClr>
                </a:solidFill>
                <a:latin typeface="Circular Std Book" panose="020B0604020101020102" pitchFamily="34" charset="77"/>
                <a:cs typeface="Circular Std Book" panose="020B0604020101020102" pitchFamily="34" charset="77"/>
              </a:rPr>
              <a:t>quis</a:t>
            </a:r>
            <a:r>
              <a:rPr lang="es-ES_tradnl" sz="1200" dirty="0">
                <a:solidFill>
                  <a:schemeClr val="bg2">
                    <a:lumMod val="50000"/>
                  </a:schemeClr>
                </a:solidFill>
                <a:latin typeface="Circular Std Book" panose="020B0604020101020102" pitchFamily="34" charset="77"/>
                <a:cs typeface="Circular Std Book" panose="020B0604020101020102" pitchFamily="34" charset="77"/>
              </a:rPr>
              <a:t> </a:t>
            </a:r>
            <a:r>
              <a:rPr lang="es-ES_tradnl" sz="1200" dirty="0" err="1">
                <a:solidFill>
                  <a:schemeClr val="bg2">
                    <a:lumMod val="50000"/>
                  </a:schemeClr>
                </a:solidFill>
                <a:latin typeface="Circular Std Book" panose="020B0604020101020102" pitchFamily="34" charset="77"/>
                <a:cs typeface="Circular Std Book" panose="020B0604020101020102" pitchFamily="34" charset="77"/>
              </a:rPr>
              <a:t>nostrud</a:t>
            </a:r>
            <a:r>
              <a:rPr lang="es-ES_tradnl" sz="1200" dirty="0">
                <a:solidFill>
                  <a:schemeClr val="bg2">
                    <a:lumMod val="50000"/>
                  </a:schemeClr>
                </a:solidFill>
                <a:latin typeface="Circular Std Book" panose="020B0604020101020102" pitchFamily="34" charset="77"/>
                <a:cs typeface="Circular Std Book" panose="020B0604020101020102" pitchFamily="34" charset="77"/>
              </a:rPr>
              <a:t> </a:t>
            </a:r>
            <a:r>
              <a:rPr lang="es-ES_tradnl" sz="1200" dirty="0" err="1">
                <a:solidFill>
                  <a:schemeClr val="bg2">
                    <a:lumMod val="50000"/>
                  </a:schemeClr>
                </a:solidFill>
                <a:latin typeface="Circular Std Book" panose="020B0604020101020102" pitchFamily="34" charset="77"/>
                <a:cs typeface="Circular Std Book" panose="020B0604020101020102" pitchFamily="34" charset="77"/>
              </a:rPr>
              <a:t>exerci</a:t>
            </a:r>
            <a:r>
              <a:rPr lang="es-ES_tradnl" sz="1200" dirty="0">
                <a:solidFill>
                  <a:schemeClr val="bg2">
                    <a:lumMod val="50000"/>
                  </a:schemeClr>
                </a:solidFill>
                <a:latin typeface="Circular Std Book" panose="020B0604020101020102" pitchFamily="34" charset="77"/>
                <a:cs typeface="Circular Std Book" panose="020B0604020101020102" pitchFamily="34" charset="77"/>
              </a:rPr>
              <a:t> </a:t>
            </a:r>
            <a:r>
              <a:rPr lang="es-ES_tradnl" sz="1200" dirty="0" err="1">
                <a:solidFill>
                  <a:schemeClr val="bg2">
                    <a:lumMod val="50000"/>
                  </a:schemeClr>
                </a:solidFill>
                <a:latin typeface="Circular Std Book" panose="020B0604020101020102" pitchFamily="34" charset="77"/>
                <a:cs typeface="Circular Std Book" panose="020B0604020101020102" pitchFamily="34" charset="77"/>
              </a:rPr>
              <a:t>tation</a:t>
            </a:r>
            <a:r>
              <a:rPr lang="es-ES_tradnl" sz="1200" dirty="0">
                <a:solidFill>
                  <a:schemeClr val="bg2">
                    <a:lumMod val="50000"/>
                  </a:schemeClr>
                </a:solidFill>
                <a:latin typeface="Circular Std Book" panose="020B0604020101020102" pitchFamily="34" charset="77"/>
                <a:cs typeface="Circular Std Book" panose="020B0604020101020102" pitchFamily="34" charset="77"/>
              </a:rPr>
              <a:t> </a:t>
            </a:r>
            <a:r>
              <a:rPr lang="es-ES_tradnl" sz="1200" dirty="0" err="1">
                <a:solidFill>
                  <a:schemeClr val="bg2">
                    <a:lumMod val="50000"/>
                  </a:schemeClr>
                </a:solidFill>
                <a:latin typeface="Circular Std Book" panose="020B0604020101020102" pitchFamily="34" charset="77"/>
                <a:cs typeface="Circular Std Book" panose="020B0604020101020102" pitchFamily="34" charset="77"/>
              </a:rPr>
              <a:t>ullamcorper</a:t>
            </a:r>
            <a:r>
              <a:rPr lang="es-ES_tradnl" sz="1200" dirty="0">
                <a:solidFill>
                  <a:schemeClr val="bg2">
                    <a:lumMod val="50000"/>
                  </a:schemeClr>
                </a:solidFill>
                <a:latin typeface="Circular Std Book" panose="020B0604020101020102" pitchFamily="34" charset="77"/>
                <a:cs typeface="Circular Std Book" panose="020B0604020101020102" pitchFamily="34" charset="77"/>
              </a:rPr>
              <a:t> </a:t>
            </a:r>
            <a:r>
              <a:rPr lang="es-ES_tradnl" sz="1200" dirty="0" err="1">
                <a:solidFill>
                  <a:schemeClr val="bg2">
                    <a:lumMod val="50000"/>
                  </a:schemeClr>
                </a:solidFill>
                <a:latin typeface="Circular Std Book" panose="020B0604020101020102" pitchFamily="34" charset="77"/>
                <a:cs typeface="Circular Std Book" panose="020B0604020101020102" pitchFamily="34" charset="77"/>
              </a:rPr>
              <a:t>suscipit</a:t>
            </a:r>
            <a:r>
              <a:rPr lang="es-ES_tradnl" sz="1200" dirty="0">
                <a:solidFill>
                  <a:schemeClr val="bg2">
                    <a:lumMod val="50000"/>
                  </a:schemeClr>
                </a:solidFill>
                <a:latin typeface="Circular Std Book" panose="020B0604020101020102" pitchFamily="34" charset="77"/>
                <a:cs typeface="Circular Std Book" panose="020B0604020101020102" pitchFamily="34" charset="77"/>
              </a:rPr>
              <a:t> </a:t>
            </a:r>
            <a:r>
              <a:rPr lang="es-ES_tradnl" sz="1200" dirty="0" err="1">
                <a:solidFill>
                  <a:schemeClr val="bg2">
                    <a:lumMod val="50000"/>
                  </a:schemeClr>
                </a:solidFill>
                <a:latin typeface="Circular Std Book" panose="020B0604020101020102" pitchFamily="34" charset="77"/>
                <a:cs typeface="Circular Std Book" panose="020B0604020101020102" pitchFamily="34" charset="77"/>
              </a:rPr>
              <a:t>lobortis</a:t>
            </a:r>
            <a:r>
              <a:rPr lang="es-ES_tradnl" sz="1200" dirty="0">
                <a:solidFill>
                  <a:schemeClr val="bg2">
                    <a:lumMod val="50000"/>
                  </a:schemeClr>
                </a:solidFill>
                <a:latin typeface="Circular Std Book" panose="020B0604020101020102" pitchFamily="34" charset="77"/>
                <a:cs typeface="Circular Std Book" panose="020B0604020101020102" pitchFamily="34" charset="77"/>
              </a:rPr>
              <a:t> </a:t>
            </a:r>
            <a:r>
              <a:rPr lang="es-ES_tradnl" sz="1200" dirty="0" err="1">
                <a:solidFill>
                  <a:schemeClr val="bg2">
                    <a:lumMod val="50000"/>
                  </a:schemeClr>
                </a:solidFill>
                <a:latin typeface="Circular Std Book" panose="020B0604020101020102" pitchFamily="34" charset="77"/>
                <a:cs typeface="Circular Std Book" panose="020B0604020101020102" pitchFamily="34" charset="77"/>
              </a:rPr>
              <a:t>nisl</a:t>
            </a:r>
            <a:r>
              <a:rPr lang="es-ES_tradnl" sz="1200" dirty="0">
                <a:solidFill>
                  <a:schemeClr val="bg2">
                    <a:lumMod val="50000"/>
                  </a:schemeClr>
                </a:solidFill>
                <a:latin typeface="Circular Std Book" panose="020B0604020101020102" pitchFamily="34" charset="77"/>
                <a:cs typeface="Circular Std Book" panose="020B0604020101020102" pitchFamily="34" charset="77"/>
              </a:rPr>
              <a:t> ut </a:t>
            </a:r>
            <a:r>
              <a:rPr lang="es-ES_tradnl" sz="1200" dirty="0" err="1">
                <a:solidFill>
                  <a:schemeClr val="bg2">
                    <a:lumMod val="50000"/>
                  </a:schemeClr>
                </a:solidFill>
                <a:latin typeface="Circular Std Book" panose="020B0604020101020102" pitchFamily="34" charset="77"/>
                <a:cs typeface="Circular Std Book" panose="020B0604020101020102" pitchFamily="34" charset="77"/>
              </a:rPr>
              <a:t>aliquip</a:t>
            </a:r>
            <a:r>
              <a:rPr lang="es-ES_tradnl" sz="1200" dirty="0">
                <a:solidFill>
                  <a:schemeClr val="bg2">
                    <a:lumMod val="50000"/>
                  </a:schemeClr>
                </a:solidFill>
                <a:latin typeface="Circular Std Book" panose="020B0604020101020102" pitchFamily="34" charset="77"/>
                <a:cs typeface="Circular Std Book" panose="020B0604020101020102" pitchFamily="34" charset="77"/>
              </a:rPr>
              <a:t> ex </a:t>
            </a:r>
            <a:r>
              <a:rPr lang="es-ES_tradnl" sz="1200" dirty="0" err="1">
                <a:solidFill>
                  <a:schemeClr val="bg2">
                    <a:lumMod val="50000"/>
                  </a:schemeClr>
                </a:solidFill>
                <a:latin typeface="Circular Std Book" panose="020B0604020101020102" pitchFamily="34" charset="77"/>
                <a:cs typeface="Circular Std Book" panose="020B0604020101020102" pitchFamily="34" charset="77"/>
              </a:rPr>
              <a:t>ea</a:t>
            </a:r>
            <a:r>
              <a:rPr lang="es-ES_tradnl" sz="1200" dirty="0">
                <a:solidFill>
                  <a:schemeClr val="bg2">
                    <a:lumMod val="50000"/>
                  </a:schemeClr>
                </a:solidFill>
                <a:latin typeface="Circular Std Book" panose="020B0604020101020102" pitchFamily="34" charset="77"/>
                <a:cs typeface="Circular Std Book" panose="020B0604020101020102" pitchFamily="34" charset="77"/>
              </a:rPr>
              <a:t> commodo </a:t>
            </a:r>
            <a:r>
              <a:rPr lang="es-ES_tradnl" sz="1200" dirty="0" err="1">
                <a:solidFill>
                  <a:schemeClr val="bg2">
                    <a:lumMod val="50000"/>
                  </a:schemeClr>
                </a:solidFill>
                <a:latin typeface="Circular Std Book" panose="020B0604020101020102" pitchFamily="34" charset="77"/>
                <a:cs typeface="Circular Std Book" panose="020B0604020101020102" pitchFamily="34" charset="77"/>
              </a:rPr>
              <a:t>consequat</a:t>
            </a:r>
            <a:r>
              <a:rPr lang="es-ES_tradnl" sz="1200" dirty="0">
                <a:solidFill>
                  <a:schemeClr val="bg2">
                    <a:lumMod val="50000"/>
                  </a:schemeClr>
                </a:solidFill>
                <a:latin typeface="Circular Std Book" panose="020B0604020101020102" pitchFamily="34" charset="77"/>
                <a:cs typeface="Circular Std Book" panose="020B0604020101020102" pitchFamily="34" charset="77"/>
              </a:rPr>
              <a:t>. </a:t>
            </a:r>
            <a:r>
              <a:rPr lang="es-ES_tradnl" sz="1200" dirty="0" err="1">
                <a:solidFill>
                  <a:schemeClr val="bg2">
                    <a:lumMod val="50000"/>
                  </a:schemeClr>
                </a:solidFill>
                <a:latin typeface="Circular Std Book" panose="020B0604020101020102" pitchFamily="34" charset="77"/>
                <a:cs typeface="Circular Std Book" panose="020B0604020101020102" pitchFamily="34" charset="77"/>
              </a:rPr>
              <a:t>Duis</a:t>
            </a:r>
            <a:r>
              <a:rPr lang="es-ES_tradnl" sz="1200" dirty="0">
                <a:solidFill>
                  <a:schemeClr val="bg2">
                    <a:lumMod val="50000"/>
                  </a:schemeClr>
                </a:solidFill>
                <a:latin typeface="Circular Std Book" panose="020B0604020101020102" pitchFamily="34" charset="77"/>
                <a:cs typeface="Circular Std Book" panose="020B0604020101020102" pitchFamily="34" charset="77"/>
              </a:rPr>
              <a:t> </a:t>
            </a:r>
            <a:r>
              <a:rPr lang="es-ES_tradnl" sz="1200" dirty="0" err="1">
                <a:solidFill>
                  <a:schemeClr val="bg2">
                    <a:lumMod val="50000"/>
                  </a:schemeClr>
                </a:solidFill>
                <a:latin typeface="Circular Std Book" panose="020B0604020101020102" pitchFamily="34" charset="77"/>
                <a:cs typeface="Circular Std Book" panose="020B0604020101020102" pitchFamily="34" charset="77"/>
              </a:rPr>
              <a:t>autem</a:t>
            </a:r>
            <a:r>
              <a:rPr lang="es-ES_tradnl" sz="1200" dirty="0">
                <a:solidFill>
                  <a:schemeClr val="bg2">
                    <a:lumMod val="50000"/>
                  </a:schemeClr>
                </a:solidFill>
                <a:latin typeface="Circular Std Book" panose="020B0604020101020102" pitchFamily="34" charset="77"/>
                <a:cs typeface="Circular Std Book" panose="020B0604020101020102" pitchFamily="34" charset="77"/>
              </a:rPr>
              <a:t> </a:t>
            </a:r>
            <a:r>
              <a:rPr lang="es-ES_tradnl" sz="1200" dirty="0" err="1">
                <a:solidFill>
                  <a:schemeClr val="bg2">
                    <a:lumMod val="50000"/>
                  </a:schemeClr>
                </a:solidFill>
                <a:latin typeface="Circular Std Book" panose="020B0604020101020102" pitchFamily="34" charset="77"/>
                <a:cs typeface="Circular Std Book" panose="020B0604020101020102" pitchFamily="34" charset="77"/>
              </a:rPr>
              <a:t>vel</a:t>
            </a:r>
            <a:r>
              <a:rPr lang="es-ES_tradnl" sz="1200" dirty="0">
                <a:solidFill>
                  <a:schemeClr val="bg2">
                    <a:lumMod val="50000"/>
                  </a:schemeClr>
                </a:solidFill>
                <a:latin typeface="Circular Std Book" panose="020B0604020101020102" pitchFamily="34" charset="77"/>
                <a:cs typeface="Circular Std Book" panose="020B0604020101020102" pitchFamily="34" charset="77"/>
              </a:rPr>
              <a:t> </a:t>
            </a:r>
            <a:r>
              <a:rPr lang="es-ES_tradnl" sz="1200" dirty="0" err="1">
                <a:solidFill>
                  <a:schemeClr val="bg2">
                    <a:lumMod val="50000"/>
                  </a:schemeClr>
                </a:solidFill>
                <a:latin typeface="Circular Std Book" panose="020B0604020101020102" pitchFamily="34" charset="77"/>
                <a:cs typeface="Circular Std Book" panose="020B0604020101020102" pitchFamily="34" charset="77"/>
              </a:rPr>
              <a:t>eum</a:t>
            </a:r>
            <a:r>
              <a:rPr lang="es-ES_tradnl" sz="1200" dirty="0">
                <a:solidFill>
                  <a:schemeClr val="bg2">
                    <a:lumMod val="50000"/>
                  </a:schemeClr>
                </a:solidFill>
                <a:latin typeface="Circular Std Book" panose="020B0604020101020102" pitchFamily="34" charset="77"/>
                <a:cs typeface="Circular Std Book" panose="020B0604020101020102" pitchFamily="34" charset="77"/>
              </a:rPr>
              <a:t> </a:t>
            </a:r>
            <a:r>
              <a:rPr lang="es-ES_tradnl" sz="1200" dirty="0" err="1">
                <a:solidFill>
                  <a:schemeClr val="bg2">
                    <a:lumMod val="50000"/>
                  </a:schemeClr>
                </a:solidFill>
                <a:latin typeface="Circular Std Book" panose="020B0604020101020102" pitchFamily="34" charset="77"/>
                <a:cs typeface="Circular Std Book" panose="020B0604020101020102" pitchFamily="34" charset="77"/>
              </a:rPr>
              <a:t>iriure</a:t>
            </a:r>
            <a:r>
              <a:rPr lang="es-ES_tradnl" sz="1200" dirty="0">
                <a:solidFill>
                  <a:schemeClr val="bg2">
                    <a:lumMod val="50000"/>
                  </a:schemeClr>
                </a:solidFill>
                <a:latin typeface="Circular Std Book" panose="020B0604020101020102" pitchFamily="34" charset="77"/>
                <a:cs typeface="Circular Std Book" panose="020B0604020101020102" pitchFamily="34" charset="77"/>
              </a:rPr>
              <a:t> dolor in </a:t>
            </a:r>
            <a:r>
              <a:rPr lang="es-ES_tradnl" sz="1200" dirty="0" err="1">
                <a:solidFill>
                  <a:schemeClr val="bg2">
                    <a:lumMod val="50000"/>
                  </a:schemeClr>
                </a:solidFill>
                <a:latin typeface="Circular Std Book" panose="020B0604020101020102" pitchFamily="34" charset="77"/>
                <a:cs typeface="Circular Std Book" panose="020B0604020101020102" pitchFamily="34" charset="77"/>
              </a:rPr>
              <a:t>hendrerit</a:t>
            </a:r>
            <a:r>
              <a:rPr lang="es-ES_tradnl" sz="1200" dirty="0">
                <a:solidFill>
                  <a:schemeClr val="bg2">
                    <a:lumMod val="50000"/>
                  </a:schemeClr>
                </a:solidFill>
                <a:latin typeface="Circular Std Book" panose="020B0604020101020102" pitchFamily="34" charset="77"/>
                <a:cs typeface="Circular Std Book" panose="020B0604020101020102" pitchFamily="34" charset="77"/>
              </a:rPr>
              <a:t> in </a:t>
            </a:r>
            <a:r>
              <a:rPr lang="es-ES_tradnl" sz="1200" dirty="0" err="1">
                <a:solidFill>
                  <a:schemeClr val="bg2">
                    <a:lumMod val="50000"/>
                  </a:schemeClr>
                </a:solidFill>
                <a:latin typeface="Circular Std Book" panose="020B0604020101020102" pitchFamily="34" charset="77"/>
                <a:cs typeface="Circular Std Book" panose="020B0604020101020102" pitchFamily="34" charset="77"/>
              </a:rPr>
              <a:t>vulputate</a:t>
            </a:r>
            <a:r>
              <a:rPr lang="es-ES_tradnl" sz="1200" dirty="0">
                <a:solidFill>
                  <a:schemeClr val="bg2">
                    <a:lumMod val="50000"/>
                  </a:schemeClr>
                </a:solidFill>
                <a:latin typeface="Circular Std Book" panose="020B0604020101020102" pitchFamily="34" charset="77"/>
                <a:cs typeface="Circular Std Book" panose="020B0604020101020102" pitchFamily="34" charset="77"/>
              </a:rPr>
              <a:t> </a:t>
            </a:r>
            <a:r>
              <a:rPr lang="es-ES_tradnl" sz="1200" dirty="0" err="1">
                <a:solidFill>
                  <a:schemeClr val="bg2">
                    <a:lumMod val="50000"/>
                  </a:schemeClr>
                </a:solidFill>
                <a:latin typeface="Circular Std Book" panose="020B0604020101020102" pitchFamily="34" charset="77"/>
                <a:cs typeface="Circular Std Book" panose="020B0604020101020102" pitchFamily="34" charset="77"/>
              </a:rPr>
              <a:t>velit</a:t>
            </a:r>
            <a:r>
              <a:rPr lang="es-ES_tradnl" sz="1200" dirty="0">
                <a:solidFill>
                  <a:schemeClr val="bg2">
                    <a:lumMod val="50000"/>
                  </a:schemeClr>
                </a:solidFill>
                <a:latin typeface="Circular Std Book" panose="020B0604020101020102" pitchFamily="34" charset="77"/>
                <a:cs typeface="Circular Std Book" panose="020B0604020101020102" pitchFamily="34" charset="77"/>
              </a:rPr>
              <a:t> </a:t>
            </a:r>
            <a:r>
              <a:rPr lang="es-ES_tradnl" sz="1200" dirty="0" err="1">
                <a:solidFill>
                  <a:schemeClr val="bg2">
                    <a:lumMod val="50000"/>
                  </a:schemeClr>
                </a:solidFill>
                <a:latin typeface="Circular Std Book" panose="020B0604020101020102" pitchFamily="34" charset="77"/>
                <a:cs typeface="Circular Std Book" panose="020B0604020101020102" pitchFamily="34" charset="77"/>
              </a:rPr>
              <a:t>esse</a:t>
            </a:r>
            <a:r>
              <a:rPr lang="es-ES_tradnl" sz="1200" dirty="0">
                <a:solidFill>
                  <a:schemeClr val="bg2">
                    <a:lumMod val="50000"/>
                  </a:schemeClr>
                </a:solidFill>
                <a:latin typeface="Circular Std Book" panose="020B0604020101020102" pitchFamily="34" charset="77"/>
                <a:cs typeface="Circular Std Book" panose="020B0604020101020102" pitchFamily="34" charset="77"/>
              </a:rPr>
              <a:t> </a:t>
            </a:r>
            <a:r>
              <a:rPr lang="es-ES_tradnl" sz="1200" dirty="0" err="1">
                <a:solidFill>
                  <a:schemeClr val="bg2">
                    <a:lumMod val="50000"/>
                  </a:schemeClr>
                </a:solidFill>
                <a:latin typeface="Circular Std Book" panose="020B0604020101020102" pitchFamily="34" charset="77"/>
                <a:cs typeface="Circular Std Book" panose="020B0604020101020102" pitchFamily="34" charset="77"/>
              </a:rPr>
              <a:t>molestie</a:t>
            </a:r>
            <a:r>
              <a:rPr lang="es-ES_tradnl" sz="1200" dirty="0">
                <a:solidFill>
                  <a:schemeClr val="bg2">
                    <a:lumMod val="50000"/>
                  </a:schemeClr>
                </a:solidFill>
                <a:latin typeface="Circular Std Book" panose="020B0604020101020102" pitchFamily="34" charset="77"/>
                <a:cs typeface="Circular Std Book" panose="020B0604020101020102" pitchFamily="34" charset="77"/>
              </a:rPr>
              <a:t> </a:t>
            </a:r>
            <a:r>
              <a:rPr lang="es-ES_tradnl" sz="1200" dirty="0" err="1">
                <a:solidFill>
                  <a:schemeClr val="bg2">
                    <a:lumMod val="50000"/>
                  </a:schemeClr>
                </a:solidFill>
                <a:latin typeface="Circular Std Book" panose="020B0604020101020102" pitchFamily="34" charset="77"/>
                <a:cs typeface="Circular Std Book" panose="020B0604020101020102" pitchFamily="34" charset="77"/>
              </a:rPr>
              <a:t>consequat</a:t>
            </a:r>
            <a:r>
              <a:rPr lang="es-ES_tradnl" sz="1200" dirty="0">
                <a:solidFill>
                  <a:schemeClr val="bg2">
                    <a:lumMod val="50000"/>
                  </a:schemeClr>
                </a:solidFill>
                <a:latin typeface="Circular Std Book" panose="020B0604020101020102" pitchFamily="34" charset="77"/>
                <a:cs typeface="Circular Std Book" panose="020B0604020101020102" pitchFamily="34" charset="77"/>
              </a:rPr>
              <a:t>, </a:t>
            </a:r>
            <a:r>
              <a:rPr lang="es-ES_tradnl" sz="1200" dirty="0" err="1">
                <a:solidFill>
                  <a:schemeClr val="bg2">
                    <a:lumMod val="50000"/>
                  </a:schemeClr>
                </a:solidFill>
                <a:latin typeface="Circular Std Book" panose="020B0604020101020102" pitchFamily="34" charset="77"/>
                <a:cs typeface="Circular Std Book" panose="020B0604020101020102" pitchFamily="34" charset="77"/>
              </a:rPr>
              <a:t>vel</a:t>
            </a:r>
            <a:r>
              <a:rPr lang="es-ES_tradnl" sz="1200" dirty="0">
                <a:solidFill>
                  <a:schemeClr val="bg2">
                    <a:lumMod val="50000"/>
                  </a:schemeClr>
                </a:solidFill>
                <a:latin typeface="Circular Std Book" panose="020B0604020101020102" pitchFamily="34" charset="77"/>
                <a:cs typeface="Circular Std Book" panose="020B0604020101020102" pitchFamily="34" charset="77"/>
              </a:rPr>
              <a:t> </a:t>
            </a:r>
            <a:r>
              <a:rPr lang="es-ES_tradnl" sz="1200" dirty="0" err="1">
                <a:solidFill>
                  <a:schemeClr val="bg2">
                    <a:lumMod val="50000"/>
                  </a:schemeClr>
                </a:solidFill>
                <a:latin typeface="Circular Std Book" panose="020B0604020101020102" pitchFamily="34" charset="77"/>
                <a:cs typeface="Circular Std Book" panose="020B0604020101020102" pitchFamily="34" charset="77"/>
              </a:rPr>
              <a:t>illum</a:t>
            </a:r>
            <a:r>
              <a:rPr lang="es-ES_tradnl" sz="1200" dirty="0">
                <a:solidFill>
                  <a:schemeClr val="bg2">
                    <a:lumMod val="50000"/>
                  </a:schemeClr>
                </a:solidFill>
                <a:latin typeface="Circular Std Book" panose="020B0604020101020102" pitchFamily="34" charset="77"/>
                <a:cs typeface="Circular Std Book" panose="020B0604020101020102" pitchFamily="34" charset="77"/>
              </a:rPr>
              <a:t> </a:t>
            </a:r>
            <a:r>
              <a:rPr lang="es-ES_tradnl" sz="1200" dirty="0" err="1">
                <a:solidFill>
                  <a:schemeClr val="bg2">
                    <a:lumMod val="50000"/>
                  </a:schemeClr>
                </a:solidFill>
                <a:latin typeface="Circular Std Book" panose="020B0604020101020102" pitchFamily="34" charset="77"/>
                <a:cs typeface="Circular Std Book" panose="020B0604020101020102" pitchFamily="34" charset="77"/>
              </a:rPr>
              <a:t>dolore</a:t>
            </a:r>
            <a:r>
              <a:rPr lang="es-ES_tradnl" sz="1200" dirty="0">
                <a:solidFill>
                  <a:schemeClr val="bg2">
                    <a:lumMod val="50000"/>
                  </a:schemeClr>
                </a:solidFill>
                <a:latin typeface="Circular Std Book" panose="020B0604020101020102" pitchFamily="34" charset="77"/>
                <a:cs typeface="Circular Std Book" panose="020B0604020101020102" pitchFamily="34" charset="77"/>
              </a:rPr>
              <a:t> </a:t>
            </a:r>
            <a:r>
              <a:rPr lang="es-ES_tradnl" sz="1200" dirty="0" err="1">
                <a:solidFill>
                  <a:schemeClr val="bg2">
                    <a:lumMod val="50000"/>
                  </a:schemeClr>
                </a:solidFill>
                <a:latin typeface="Circular Std Book" panose="020B0604020101020102" pitchFamily="34" charset="77"/>
                <a:cs typeface="Circular Std Book" panose="020B0604020101020102" pitchFamily="34" charset="77"/>
              </a:rPr>
              <a:t>eu</a:t>
            </a:r>
            <a:r>
              <a:rPr lang="es-ES_tradnl" sz="1200" dirty="0">
                <a:solidFill>
                  <a:schemeClr val="bg2">
                    <a:lumMod val="50000"/>
                  </a:schemeClr>
                </a:solidFill>
                <a:latin typeface="Circular Std Book" panose="020B0604020101020102" pitchFamily="34" charset="77"/>
                <a:cs typeface="Circular Std Book" panose="020B0604020101020102" pitchFamily="34" charset="77"/>
              </a:rPr>
              <a:t> </a:t>
            </a:r>
            <a:r>
              <a:rPr lang="es-ES_tradnl" sz="1200" dirty="0" err="1">
                <a:solidFill>
                  <a:schemeClr val="bg2">
                    <a:lumMod val="50000"/>
                  </a:schemeClr>
                </a:solidFill>
                <a:latin typeface="Circular Std Book" panose="020B0604020101020102" pitchFamily="34" charset="77"/>
                <a:cs typeface="Circular Std Book" panose="020B0604020101020102" pitchFamily="34" charset="77"/>
              </a:rPr>
              <a:t>feugiat</a:t>
            </a:r>
            <a:r>
              <a:rPr lang="es-ES_tradnl" sz="1200" dirty="0">
                <a:solidFill>
                  <a:schemeClr val="bg2">
                    <a:lumMod val="50000"/>
                  </a:schemeClr>
                </a:solidFill>
                <a:latin typeface="Circular Std Book" panose="020B0604020101020102" pitchFamily="34" charset="77"/>
                <a:cs typeface="Circular Std Book" panose="020B0604020101020102" pitchFamily="34" charset="77"/>
              </a:rPr>
              <a:t> </a:t>
            </a:r>
            <a:r>
              <a:rPr lang="es-ES_tradnl" sz="1200" dirty="0" err="1">
                <a:solidFill>
                  <a:schemeClr val="bg2">
                    <a:lumMod val="50000"/>
                  </a:schemeClr>
                </a:solidFill>
                <a:latin typeface="Circular Std Book" panose="020B0604020101020102" pitchFamily="34" charset="77"/>
                <a:cs typeface="Circular Std Book" panose="020B0604020101020102" pitchFamily="34" charset="77"/>
              </a:rPr>
              <a:t>nulla</a:t>
            </a:r>
            <a:r>
              <a:rPr lang="es-ES_tradnl" sz="1200" dirty="0">
                <a:solidFill>
                  <a:schemeClr val="bg2">
                    <a:lumMod val="50000"/>
                  </a:schemeClr>
                </a:solidFill>
                <a:latin typeface="Circular Std Book" panose="020B0604020101020102" pitchFamily="34" charset="77"/>
                <a:cs typeface="Circular Std Book" panose="020B0604020101020102" pitchFamily="34" charset="77"/>
              </a:rPr>
              <a:t> </a:t>
            </a:r>
            <a:r>
              <a:rPr lang="es-ES_tradnl" sz="1200" dirty="0" err="1">
                <a:solidFill>
                  <a:schemeClr val="bg2">
                    <a:lumMod val="50000"/>
                  </a:schemeClr>
                </a:solidFill>
                <a:latin typeface="Circular Std Book" panose="020B0604020101020102" pitchFamily="34" charset="77"/>
                <a:cs typeface="Circular Std Book" panose="020B0604020101020102" pitchFamily="34" charset="77"/>
              </a:rPr>
              <a:t>facilisis</a:t>
            </a:r>
            <a:r>
              <a:rPr lang="es-ES_tradnl" sz="1200" dirty="0">
                <a:solidFill>
                  <a:schemeClr val="bg2">
                    <a:lumMod val="50000"/>
                  </a:schemeClr>
                </a:solidFill>
                <a:latin typeface="Circular Std Book" panose="020B0604020101020102" pitchFamily="34" charset="77"/>
                <a:cs typeface="Circular Std Book" panose="020B0604020101020102" pitchFamily="34" charset="77"/>
              </a:rPr>
              <a:t> </a:t>
            </a:r>
            <a:r>
              <a:rPr lang="es-ES_tradnl" sz="1200" dirty="0" err="1">
                <a:solidFill>
                  <a:schemeClr val="bg2">
                    <a:lumMod val="50000"/>
                  </a:schemeClr>
                </a:solidFill>
                <a:latin typeface="Circular Std Book" panose="020B0604020101020102" pitchFamily="34" charset="77"/>
                <a:cs typeface="Circular Std Book" panose="020B0604020101020102" pitchFamily="34" charset="77"/>
              </a:rPr>
              <a:t>exerci</a:t>
            </a:r>
            <a:r>
              <a:rPr lang="es-ES_tradnl" sz="1200" dirty="0">
                <a:solidFill>
                  <a:schemeClr val="bg2">
                    <a:lumMod val="50000"/>
                  </a:schemeClr>
                </a:solidFill>
                <a:latin typeface="Circular Std Book" panose="020B0604020101020102" pitchFamily="34" charset="77"/>
                <a:cs typeface="Circular Std Book" panose="020B0604020101020102" pitchFamily="34" charset="77"/>
              </a:rPr>
              <a:t> </a:t>
            </a:r>
            <a:r>
              <a:rPr lang="es-ES_tradnl" sz="1200" dirty="0" err="1">
                <a:solidFill>
                  <a:schemeClr val="bg2">
                    <a:lumMod val="50000"/>
                  </a:schemeClr>
                </a:solidFill>
                <a:latin typeface="Circular Std Book" panose="020B0604020101020102" pitchFamily="34" charset="77"/>
                <a:cs typeface="Circular Std Book" panose="020B0604020101020102" pitchFamily="34" charset="77"/>
              </a:rPr>
              <a:t>tation</a:t>
            </a:r>
            <a:r>
              <a:rPr lang="es-ES_tradnl" sz="1200" dirty="0">
                <a:solidFill>
                  <a:schemeClr val="bg2">
                    <a:lumMod val="50000"/>
                  </a:schemeClr>
                </a:solidFill>
                <a:latin typeface="Circular Std Book" panose="020B0604020101020102" pitchFamily="34" charset="77"/>
                <a:cs typeface="Circular Std Book" panose="020B0604020101020102" pitchFamily="34" charset="77"/>
              </a:rPr>
              <a:t> </a:t>
            </a:r>
            <a:r>
              <a:rPr lang="es-ES_tradnl" sz="1200" dirty="0" err="1">
                <a:solidFill>
                  <a:schemeClr val="bg2">
                    <a:lumMod val="50000"/>
                  </a:schemeClr>
                </a:solidFill>
                <a:latin typeface="Circular Std Book" panose="020B0604020101020102" pitchFamily="34" charset="77"/>
                <a:cs typeface="Circular Std Book" panose="020B0604020101020102" pitchFamily="34" charset="77"/>
              </a:rPr>
              <a:t>ullamcorper</a:t>
            </a:r>
            <a:r>
              <a:rPr lang="es-ES_tradnl" sz="1200" dirty="0">
                <a:solidFill>
                  <a:schemeClr val="bg2">
                    <a:lumMod val="50000"/>
                  </a:schemeClr>
                </a:solidFill>
                <a:latin typeface="Circular Std Book" panose="020B0604020101020102" pitchFamily="34" charset="77"/>
                <a:cs typeface="Circular Std Book" panose="020B0604020101020102" pitchFamily="34" charset="77"/>
              </a:rPr>
              <a:t> </a:t>
            </a:r>
            <a:r>
              <a:rPr lang="es-ES_tradnl" sz="1200" dirty="0" err="1">
                <a:solidFill>
                  <a:schemeClr val="bg2">
                    <a:lumMod val="50000"/>
                  </a:schemeClr>
                </a:solidFill>
                <a:latin typeface="Circular Std Book" panose="020B0604020101020102" pitchFamily="34" charset="77"/>
                <a:cs typeface="Circular Std Book" panose="020B0604020101020102" pitchFamily="34" charset="77"/>
              </a:rPr>
              <a:t>suscipit</a:t>
            </a:r>
            <a:r>
              <a:rPr lang="es-ES_tradnl" sz="1200" dirty="0">
                <a:solidFill>
                  <a:schemeClr val="bg2">
                    <a:lumMod val="50000"/>
                  </a:schemeClr>
                </a:solidFill>
                <a:latin typeface="Circular Std Book" panose="020B0604020101020102" pitchFamily="34" charset="77"/>
                <a:cs typeface="Circular Std Book" panose="020B0604020101020102" pitchFamily="34" charset="77"/>
              </a:rPr>
              <a:t> </a:t>
            </a:r>
            <a:r>
              <a:rPr lang="es-ES_tradnl" sz="1200" dirty="0" err="1">
                <a:solidFill>
                  <a:schemeClr val="bg2">
                    <a:lumMod val="50000"/>
                  </a:schemeClr>
                </a:solidFill>
                <a:latin typeface="Circular Std Book" panose="020B0604020101020102" pitchFamily="34" charset="77"/>
                <a:cs typeface="Circular Std Book" panose="020B0604020101020102" pitchFamily="34" charset="77"/>
              </a:rPr>
              <a:t>lobortis</a:t>
            </a:r>
            <a:r>
              <a:rPr lang="es-ES_tradnl" sz="1200" dirty="0">
                <a:solidFill>
                  <a:schemeClr val="bg2">
                    <a:lumMod val="50000"/>
                  </a:schemeClr>
                </a:solidFill>
                <a:latin typeface="Circular Std Book" panose="020B0604020101020102" pitchFamily="34" charset="77"/>
                <a:cs typeface="Circular Std Book" panose="020B0604020101020102" pitchFamily="34" charset="77"/>
              </a:rPr>
              <a:t> </a:t>
            </a:r>
            <a:endParaRPr lang="es-ES_tradnl" sz="1200" i="1" dirty="0">
              <a:solidFill>
                <a:schemeClr val="bg2">
                  <a:lumMod val="50000"/>
                </a:schemeClr>
              </a:solidFill>
              <a:latin typeface="Circular Std Book" panose="020B0604020101020102" pitchFamily="34" charset="77"/>
              <a:cs typeface="Circular Std Book" panose="020B0604020101020102" pitchFamily="34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419378164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ángulo 7"/>
          <p:cNvSpPr/>
          <p:nvPr/>
        </p:nvSpPr>
        <p:spPr>
          <a:xfrm>
            <a:off x="400505" y="357936"/>
            <a:ext cx="511749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_tradnl" sz="3200" dirty="0">
                <a:solidFill>
                  <a:srgbClr val="58ADA5"/>
                </a:solidFill>
                <a:latin typeface="Circular Std Book" panose="020B0604020101020102" pitchFamily="34" charset="77"/>
                <a:cs typeface="Circular Std Book" panose="020B0604020101020102" pitchFamily="34" charset="77"/>
              </a:rPr>
              <a:t>Anexo II. Detalle de los costos</a:t>
            </a:r>
          </a:p>
        </p:txBody>
      </p:sp>
      <p:sp>
        <p:nvSpPr>
          <p:cNvPr id="5" name="Rectángulo 4">
            <a:extLst>
              <a:ext uri="{FF2B5EF4-FFF2-40B4-BE49-F238E27FC236}">
                <a16:creationId xmlns:a16="http://schemas.microsoft.com/office/drawing/2014/main" id="{D7F67B46-19BF-E343-83FF-F3A5EF331FCF}"/>
              </a:ext>
            </a:extLst>
          </p:cNvPr>
          <p:cNvSpPr/>
          <p:nvPr/>
        </p:nvSpPr>
        <p:spPr>
          <a:xfrm>
            <a:off x="1446969" y="2201665"/>
            <a:ext cx="447075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_tradnl" sz="1200" dirty="0" err="1">
                <a:solidFill>
                  <a:schemeClr val="bg2">
                    <a:lumMod val="50000"/>
                  </a:schemeClr>
                </a:solidFill>
                <a:latin typeface="Circular Std Book" panose="020B0604020101020102" pitchFamily="34" charset="77"/>
                <a:cs typeface="Circular Std Book" panose="020B0604020101020102" pitchFamily="34" charset="77"/>
              </a:rPr>
              <a:t>Lorem</a:t>
            </a:r>
            <a:r>
              <a:rPr lang="es-ES_tradnl" sz="1200" dirty="0">
                <a:solidFill>
                  <a:schemeClr val="bg2">
                    <a:lumMod val="50000"/>
                  </a:schemeClr>
                </a:solidFill>
                <a:latin typeface="Circular Std Book" panose="020B0604020101020102" pitchFamily="34" charset="77"/>
                <a:cs typeface="Circular Std Book" panose="020B0604020101020102" pitchFamily="34" charset="77"/>
              </a:rPr>
              <a:t> </a:t>
            </a:r>
            <a:r>
              <a:rPr lang="es-ES_tradnl" sz="1200" dirty="0" err="1">
                <a:solidFill>
                  <a:schemeClr val="bg2">
                    <a:lumMod val="50000"/>
                  </a:schemeClr>
                </a:solidFill>
                <a:latin typeface="Circular Std Book" panose="020B0604020101020102" pitchFamily="34" charset="77"/>
                <a:cs typeface="Circular Std Book" panose="020B0604020101020102" pitchFamily="34" charset="77"/>
              </a:rPr>
              <a:t>ipsum</a:t>
            </a:r>
            <a:r>
              <a:rPr lang="es-ES_tradnl" sz="1200" dirty="0">
                <a:solidFill>
                  <a:schemeClr val="bg2">
                    <a:lumMod val="50000"/>
                  </a:schemeClr>
                </a:solidFill>
                <a:latin typeface="Circular Std Book" panose="020B0604020101020102" pitchFamily="34" charset="77"/>
                <a:cs typeface="Circular Std Book" panose="020B0604020101020102" pitchFamily="34" charset="77"/>
              </a:rPr>
              <a:t> dolor </a:t>
            </a:r>
            <a:r>
              <a:rPr lang="es-ES_tradnl" sz="1200" dirty="0" err="1">
                <a:solidFill>
                  <a:schemeClr val="bg2">
                    <a:lumMod val="50000"/>
                  </a:schemeClr>
                </a:solidFill>
                <a:latin typeface="Circular Std Book" panose="020B0604020101020102" pitchFamily="34" charset="77"/>
                <a:cs typeface="Circular Std Book" panose="020B0604020101020102" pitchFamily="34" charset="77"/>
              </a:rPr>
              <a:t>sit</a:t>
            </a:r>
            <a:r>
              <a:rPr lang="es-ES_tradnl" sz="1200" dirty="0">
                <a:solidFill>
                  <a:schemeClr val="bg2">
                    <a:lumMod val="50000"/>
                  </a:schemeClr>
                </a:solidFill>
                <a:latin typeface="Circular Std Book" panose="020B0604020101020102" pitchFamily="34" charset="77"/>
                <a:cs typeface="Circular Std Book" panose="020B0604020101020102" pitchFamily="34" charset="77"/>
              </a:rPr>
              <a:t> </a:t>
            </a:r>
            <a:r>
              <a:rPr lang="es-ES_tradnl" sz="1200" dirty="0" err="1">
                <a:solidFill>
                  <a:schemeClr val="bg2">
                    <a:lumMod val="50000"/>
                  </a:schemeClr>
                </a:solidFill>
                <a:latin typeface="Circular Std Book" panose="020B0604020101020102" pitchFamily="34" charset="77"/>
                <a:cs typeface="Circular Std Book" panose="020B0604020101020102" pitchFamily="34" charset="77"/>
              </a:rPr>
              <a:t>amet</a:t>
            </a:r>
            <a:r>
              <a:rPr lang="es-ES_tradnl" sz="1200" dirty="0">
                <a:solidFill>
                  <a:schemeClr val="bg2">
                    <a:lumMod val="50000"/>
                  </a:schemeClr>
                </a:solidFill>
                <a:latin typeface="Circular Std Book" panose="020B0604020101020102" pitchFamily="34" charset="77"/>
                <a:cs typeface="Circular Std Book" panose="020B0604020101020102" pitchFamily="34" charset="77"/>
              </a:rPr>
              <a:t>, </a:t>
            </a:r>
            <a:r>
              <a:rPr lang="es-ES_tradnl" sz="1200" dirty="0" err="1">
                <a:solidFill>
                  <a:schemeClr val="bg2">
                    <a:lumMod val="50000"/>
                  </a:schemeClr>
                </a:solidFill>
                <a:latin typeface="Circular Std Book" panose="020B0604020101020102" pitchFamily="34" charset="77"/>
                <a:cs typeface="Circular Std Book" panose="020B0604020101020102" pitchFamily="34" charset="77"/>
              </a:rPr>
              <a:t>consectetuer</a:t>
            </a:r>
            <a:r>
              <a:rPr lang="es-ES_tradnl" sz="1200" dirty="0">
                <a:solidFill>
                  <a:schemeClr val="bg2">
                    <a:lumMod val="50000"/>
                  </a:schemeClr>
                </a:solidFill>
                <a:latin typeface="Circular Std Book" panose="020B0604020101020102" pitchFamily="34" charset="77"/>
                <a:cs typeface="Circular Std Book" panose="020B0604020101020102" pitchFamily="34" charset="77"/>
              </a:rPr>
              <a:t> </a:t>
            </a:r>
            <a:r>
              <a:rPr lang="es-ES_tradnl" sz="1200" dirty="0" err="1">
                <a:solidFill>
                  <a:schemeClr val="bg2">
                    <a:lumMod val="50000"/>
                  </a:schemeClr>
                </a:solidFill>
                <a:latin typeface="Circular Std Book" panose="020B0604020101020102" pitchFamily="34" charset="77"/>
                <a:cs typeface="Circular Std Book" panose="020B0604020101020102" pitchFamily="34" charset="77"/>
              </a:rPr>
              <a:t>adipiscing</a:t>
            </a:r>
            <a:r>
              <a:rPr lang="es-ES_tradnl" sz="1200" dirty="0">
                <a:solidFill>
                  <a:schemeClr val="bg2">
                    <a:lumMod val="50000"/>
                  </a:schemeClr>
                </a:solidFill>
                <a:latin typeface="Circular Std Book" panose="020B0604020101020102" pitchFamily="34" charset="77"/>
                <a:cs typeface="Circular Std Book" panose="020B0604020101020102" pitchFamily="34" charset="77"/>
              </a:rPr>
              <a:t> </a:t>
            </a:r>
            <a:r>
              <a:rPr lang="es-ES_tradnl" sz="1200" dirty="0" err="1">
                <a:solidFill>
                  <a:schemeClr val="bg2">
                    <a:lumMod val="50000"/>
                  </a:schemeClr>
                </a:solidFill>
                <a:latin typeface="Circular Std Book" panose="020B0604020101020102" pitchFamily="34" charset="77"/>
                <a:cs typeface="Circular Std Book" panose="020B0604020101020102" pitchFamily="34" charset="77"/>
              </a:rPr>
              <a:t>elit</a:t>
            </a:r>
            <a:r>
              <a:rPr lang="es-ES_tradnl" sz="1200" dirty="0">
                <a:solidFill>
                  <a:schemeClr val="bg2">
                    <a:lumMod val="50000"/>
                  </a:schemeClr>
                </a:solidFill>
                <a:latin typeface="Circular Std Book" panose="020B0604020101020102" pitchFamily="34" charset="77"/>
                <a:cs typeface="Circular Std Book" panose="020B0604020101020102" pitchFamily="34" charset="77"/>
              </a:rPr>
              <a:t>, sed </a:t>
            </a:r>
            <a:r>
              <a:rPr lang="es-ES_tradnl" sz="1200" dirty="0" err="1">
                <a:solidFill>
                  <a:schemeClr val="bg2">
                    <a:lumMod val="50000"/>
                  </a:schemeClr>
                </a:solidFill>
                <a:latin typeface="Circular Std Book" panose="020B0604020101020102" pitchFamily="34" charset="77"/>
                <a:cs typeface="Circular Std Book" panose="020B0604020101020102" pitchFamily="34" charset="77"/>
              </a:rPr>
              <a:t>diam</a:t>
            </a:r>
            <a:r>
              <a:rPr lang="es-ES_tradnl" sz="1200" dirty="0">
                <a:solidFill>
                  <a:schemeClr val="bg2">
                    <a:lumMod val="50000"/>
                  </a:schemeClr>
                </a:solidFill>
                <a:latin typeface="Circular Std Book" panose="020B0604020101020102" pitchFamily="34" charset="77"/>
                <a:cs typeface="Circular Std Book" panose="020B0604020101020102" pitchFamily="34" charset="77"/>
              </a:rPr>
              <a:t> </a:t>
            </a:r>
            <a:r>
              <a:rPr lang="es-ES_tradnl" sz="1200" dirty="0" err="1">
                <a:solidFill>
                  <a:schemeClr val="bg2">
                    <a:lumMod val="50000"/>
                  </a:schemeClr>
                </a:solidFill>
                <a:latin typeface="Circular Std Book" panose="020B0604020101020102" pitchFamily="34" charset="77"/>
                <a:cs typeface="Circular Std Book" panose="020B0604020101020102" pitchFamily="34" charset="77"/>
              </a:rPr>
              <a:t>nonummy</a:t>
            </a:r>
            <a:r>
              <a:rPr lang="es-ES_tradnl" sz="1200" dirty="0">
                <a:solidFill>
                  <a:schemeClr val="bg2">
                    <a:lumMod val="50000"/>
                  </a:schemeClr>
                </a:solidFill>
                <a:latin typeface="Circular Std Book" panose="020B0604020101020102" pitchFamily="34" charset="77"/>
                <a:cs typeface="Circular Std Book" panose="020B0604020101020102" pitchFamily="34" charset="77"/>
              </a:rPr>
              <a:t> </a:t>
            </a:r>
            <a:r>
              <a:rPr lang="es-ES_tradnl" sz="1200" dirty="0" err="1">
                <a:solidFill>
                  <a:schemeClr val="bg2">
                    <a:lumMod val="50000"/>
                  </a:schemeClr>
                </a:solidFill>
                <a:latin typeface="Circular Std Book" panose="020B0604020101020102" pitchFamily="34" charset="77"/>
                <a:cs typeface="Circular Std Book" panose="020B0604020101020102" pitchFamily="34" charset="77"/>
              </a:rPr>
              <a:t>nibh</a:t>
            </a:r>
            <a:r>
              <a:rPr lang="es-ES_tradnl" sz="1200" dirty="0">
                <a:solidFill>
                  <a:schemeClr val="bg2">
                    <a:lumMod val="50000"/>
                  </a:schemeClr>
                </a:solidFill>
                <a:latin typeface="Circular Std Book" panose="020B0604020101020102" pitchFamily="34" charset="77"/>
                <a:cs typeface="Circular Std Book" panose="020B0604020101020102" pitchFamily="34" charset="77"/>
              </a:rPr>
              <a:t> </a:t>
            </a:r>
            <a:r>
              <a:rPr lang="es-ES_tradnl" sz="1200" dirty="0" err="1">
                <a:solidFill>
                  <a:schemeClr val="bg2">
                    <a:lumMod val="50000"/>
                  </a:schemeClr>
                </a:solidFill>
                <a:latin typeface="Circular Std Book" panose="020B0604020101020102" pitchFamily="34" charset="77"/>
                <a:cs typeface="Circular Std Book" panose="020B0604020101020102" pitchFamily="34" charset="77"/>
              </a:rPr>
              <a:t>euismod</a:t>
            </a:r>
            <a:r>
              <a:rPr lang="es-ES_tradnl" sz="1200" dirty="0">
                <a:solidFill>
                  <a:schemeClr val="bg2">
                    <a:lumMod val="50000"/>
                  </a:schemeClr>
                </a:solidFill>
                <a:latin typeface="Circular Std Book" panose="020B0604020101020102" pitchFamily="34" charset="77"/>
                <a:cs typeface="Circular Std Book" panose="020B0604020101020102" pitchFamily="34" charset="77"/>
              </a:rPr>
              <a:t> </a:t>
            </a:r>
            <a:r>
              <a:rPr lang="es-ES_tradnl" sz="1200" dirty="0" err="1">
                <a:solidFill>
                  <a:schemeClr val="bg2">
                    <a:lumMod val="50000"/>
                  </a:schemeClr>
                </a:solidFill>
                <a:latin typeface="Circular Std Book" panose="020B0604020101020102" pitchFamily="34" charset="77"/>
                <a:cs typeface="Circular Std Book" panose="020B0604020101020102" pitchFamily="34" charset="77"/>
              </a:rPr>
              <a:t>tincidunt</a:t>
            </a:r>
            <a:r>
              <a:rPr lang="es-ES_tradnl" sz="1200" dirty="0">
                <a:solidFill>
                  <a:schemeClr val="bg2">
                    <a:lumMod val="50000"/>
                  </a:schemeClr>
                </a:solidFill>
                <a:latin typeface="Circular Std Book" panose="020B0604020101020102" pitchFamily="34" charset="77"/>
                <a:cs typeface="Circular Std Book" panose="020B0604020101020102" pitchFamily="34" charset="77"/>
              </a:rPr>
              <a:t> ut </a:t>
            </a:r>
            <a:r>
              <a:rPr lang="es-ES_tradnl" sz="1200" dirty="0" err="1">
                <a:solidFill>
                  <a:schemeClr val="bg2">
                    <a:lumMod val="50000"/>
                  </a:schemeClr>
                </a:solidFill>
                <a:latin typeface="Circular Std Book" panose="020B0604020101020102" pitchFamily="34" charset="77"/>
                <a:cs typeface="Circular Std Book" panose="020B0604020101020102" pitchFamily="34" charset="77"/>
              </a:rPr>
              <a:t>laoreet</a:t>
            </a:r>
            <a:r>
              <a:rPr lang="es-ES_tradnl" sz="1200" dirty="0">
                <a:solidFill>
                  <a:schemeClr val="bg2">
                    <a:lumMod val="50000"/>
                  </a:schemeClr>
                </a:solidFill>
                <a:latin typeface="Circular Std Book" panose="020B0604020101020102" pitchFamily="34" charset="77"/>
                <a:cs typeface="Circular Std Book" panose="020B0604020101020102" pitchFamily="34" charset="77"/>
              </a:rPr>
              <a:t> </a:t>
            </a:r>
            <a:r>
              <a:rPr lang="es-ES_tradnl" sz="1200" dirty="0" err="1">
                <a:solidFill>
                  <a:schemeClr val="bg2">
                    <a:lumMod val="50000"/>
                  </a:schemeClr>
                </a:solidFill>
                <a:latin typeface="Circular Std Book" panose="020B0604020101020102" pitchFamily="34" charset="77"/>
                <a:cs typeface="Circular Std Book" panose="020B0604020101020102" pitchFamily="34" charset="77"/>
              </a:rPr>
              <a:t>dolore</a:t>
            </a:r>
            <a:r>
              <a:rPr lang="es-ES_tradnl" sz="1200" dirty="0">
                <a:solidFill>
                  <a:schemeClr val="bg2">
                    <a:lumMod val="50000"/>
                  </a:schemeClr>
                </a:solidFill>
                <a:latin typeface="Circular Std Book" panose="020B0604020101020102" pitchFamily="34" charset="77"/>
                <a:cs typeface="Circular Std Book" panose="020B0604020101020102" pitchFamily="34" charset="77"/>
              </a:rPr>
              <a:t> magna </a:t>
            </a:r>
            <a:r>
              <a:rPr lang="es-ES_tradnl" sz="1200" dirty="0" err="1">
                <a:solidFill>
                  <a:schemeClr val="bg2">
                    <a:lumMod val="50000"/>
                  </a:schemeClr>
                </a:solidFill>
                <a:latin typeface="Circular Std Book" panose="020B0604020101020102" pitchFamily="34" charset="77"/>
                <a:cs typeface="Circular Std Book" panose="020B0604020101020102" pitchFamily="34" charset="77"/>
              </a:rPr>
              <a:t>aliquam</a:t>
            </a:r>
            <a:r>
              <a:rPr lang="es-ES_tradnl" sz="1200" dirty="0">
                <a:solidFill>
                  <a:schemeClr val="bg2">
                    <a:lumMod val="50000"/>
                  </a:schemeClr>
                </a:solidFill>
                <a:latin typeface="Circular Std Book" panose="020B0604020101020102" pitchFamily="34" charset="77"/>
                <a:cs typeface="Circular Std Book" panose="020B0604020101020102" pitchFamily="34" charset="77"/>
              </a:rPr>
              <a:t> </a:t>
            </a:r>
            <a:r>
              <a:rPr lang="es-ES_tradnl" sz="1200" dirty="0" err="1">
                <a:solidFill>
                  <a:schemeClr val="bg2">
                    <a:lumMod val="50000"/>
                  </a:schemeClr>
                </a:solidFill>
                <a:latin typeface="Circular Std Book" panose="020B0604020101020102" pitchFamily="34" charset="77"/>
                <a:cs typeface="Circular Std Book" panose="020B0604020101020102" pitchFamily="34" charset="77"/>
              </a:rPr>
              <a:t>erat</a:t>
            </a:r>
            <a:r>
              <a:rPr lang="es-ES_tradnl" sz="1200" dirty="0">
                <a:solidFill>
                  <a:schemeClr val="bg2">
                    <a:lumMod val="50000"/>
                  </a:schemeClr>
                </a:solidFill>
                <a:latin typeface="Circular Std Book" panose="020B0604020101020102" pitchFamily="34" charset="77"/>
                <a:cs typeface="Circular Std Book" panose="020B0604020101020102" pitchFamily="34" charset="77"/>
              </a:rPr>
              <a:t> </a:t>
            </a:r>
            <a:r>
              <a:rPr lang="es-ES_tradnl" sz="1200" dirty="0" err="1">
                <a:solidFill>
                  <a:schemeClr val="bg2">
                    <a:lumMod val="50000"/>
                  </a:schemeClr>
                </a:solidFill>
                <a:latin typeface="Circular Std Book" panose="020B0604020101020102" pitchFamily="34" charset="77"/>
                <a:cs typeface="Circular Std Book" panose="020B0604020101020102" pitchFamily="34" charset="77"/>
              </a:rPr>
              <a:t>volutpat</a:t>
            </a:r>
            <a:r>
              <a:rPr lang="es-ES_tradnl" sz="1200" dirty="0">
                <a:solidFill>
                  <a:schemeClr val="bg2">
                    <a:lumMod val="50000"/>
                  </a:schemeClr>
                </a:solidFill>
                <a:latin typeface="Circular Std Book" panose="020B0604020101020102" pitchFamily="34" charset="77"/>
                <a:cs typeface="Circular Std Book" panose="020B0604020101020102" pitchFamily="34" charset="77"/>
              </a:rPr>
              <a:t>. Ut </a:t>
            </a:r>
            <a:r>
              <a:rPr lang="es-ES_tradnl" sz="1200" dirty="0" err="1">
                <a:solidFill>
                  <a:schemeClr val="bg2">
                    <a:lumMod val="50000"/>
                  </a:schemeClr>
                </a:solidFill>
                <a:latin typeface="Circular Std Book" panose="020B0604020101020102" pitchFamily="34" charset="77"/>
                <a:cs typeface="Circular Std Book" panose="020B0604020101020102" pitchFamily="34" charset="77"/>
              </a:rPr>
              <a:t>wisi</a:t>
            </a:r>
            <a:r>
              <a:rPr lang="es-ES_tradnl" sz="1200" dirty="0">
                <a:solidFill>
                  <a:schemeClr val="bg2">
                    <a:lumMod val="50000"/>
                  </a:schemeClr>
                </a:solidFill>
                <a:latin typeface="Circular Std Book" panose="020B0604020101020102" pitchFamily="34" charset="77"/>
                <a:cs typeface="Circular Std Book" panose="020B0604020101020102" pitchFamily="34" charset="77"/>
              </a:rPr>
              <a:t> </a:t>
            </a:r>
            <a:r>
              <a:rPr lang="es-ES_tradnl" sz="1200" dirty="0" err="1">
                <a:solidFill>
                  <a:schemeClr val="bg2">
                    <a:lumMod val="50000"/>
                  </a:schemeClr>
                </a:solidFill>
                <a:latin typeface="Circular Std Book" panose="020B0604020101020102" pitchFamily="34" charset="77"/>
                <a:cs typeface="Circular Std Book" panose="020B0604020101020102" pitchFamily="34" charset="77"/>
              </a:rPr>
              <a:t>enim</a:t>
            </a:r>
            <a:r>
              <a:rPr lang="es-ES_tradnl" sz="1200" dirty="0">
                <a:solidFill>
                  <a:schemeClr val="bg2">
                    <a:lumMod val="50000"/>
                  </a:schemeClr>
                </a:solidFill>
                <a:latin typeface="Circular Std Book" panose="020B0604020101020102" pitchFamily="34" charset="77"/>
                <a:cs typeface="Circular Std Book" panose="020B0604020101020102" pitchFamily="34" charset="77"/>
              </a:rPr>
              <a:t> ad </a:t>
            </a:r>
            <a:r>
              <a:rPr lang="es-ES_tradnl" sz="1200" dirty="0" err="1">
                <a:solidFill>
                  <a:schemeClr val="bg2">
                    <a:lumMod val="50000"/>
                  </a:schemeClr>
                </a:solidFill>
                <a:latin typeface="Circular Std Book" panose="020B0604020101020102" pitchFamily="34" charset="77"/>
                <a:cs typeface="Circular Std Book" panose="020B0604020101020102" pitchFamily="34" charset="77"/>
              </a:rPr>
              <a:t>minim</a:t>
            </a:r>
            <a:r>
              <a:rPr lang="es-ES_tradnl" sz="1200" dirty="0">
                <a:solidFill>
                  <a:schemeClr val="bg2">
                    <a:lumMod val="50000"/>
                  </a:schemeClr>
                </a:solidFill>
                <a:latin typeface="Circular Std Book" panose="020B0604020101020102" pitchFamily="34" charset="77"/>
                <a:cs typeface="Circular Std Book" panose="020B0604020101020102" pitchFamily="34" charset="77"/>
              </a:rPr>
              <a:t> </a:t>
            </a:r>
            <a:r>
              <a:rPr lang="es-ES_tradnl" sz="1200" dirty="0" err="1">
                <a:solidFill>
                  <a:schemeClr val="bg2">
                    <a:lumMod val="50000"/>
                  </a:schemeClr>
                </a:solidFill>
                <a:latin typeface="Circular Std Book" panose="020B0604020101020102" pitchFamily="34" charset="77"/>
                <a:cs typeface="Circular Std Book" panose="020B0604020101020102" pitchFamily="34" charset="77"/>
              </a:rPr>
              <a:t>veniam</a:t>
            </a:r>
            <a:r>
              <a:rPr lang="es-ES_tradnl" sz="1200" dirty="0">
                <a:solidFill>
                  <a:schemeClr val="bg2">
                    <a:lumMod val="50000"/>
                  </a:schemeClr>
                </a:solidFill>
                <a:latin typeface="Circular Std Book" panose="020B0604020101020102" pitchFamily="34" charset="77"/>
                <a:cs typeface="Circular Std Book" panose="020B0604020101020102" pitchFamily="34" charset="77"/>
              </a:rPr>
              <a:t>, </a:t>
            </a:r>
            <a:r>
              <a:rPr lang="es-ES_tradnl" sz="1200" dirty="0" err="1">
                <a:solidFill>
                  <a:schemeClr val="bg2">
                    <a:lumMod val="50000"/>
                  </a:schemeClr>
                </a:solidFill>
                <a:latin typeface="Circular Std Book" panose="020B0604020101020102" pitchFamily="34" charset="77"/>
                <a:cs typeface="Circular Std Book" panose="020B0604020101020102" pitchFamily="34" charset="77"/>
              </a:rPr>
              <a:t>quis</a:t>
            </a:r>
            <a:r>
              <a:rPr lang="es-ES_tradnl" sz="1200" dirty="0">
                <a:solidFill>
                  <a:schemeClr val="bg2">
                    <a:lumMod val="50000"/>
                  </a:schemeClr>
                </a:solidFill>
                <a:latin typeface="Circular Std Book" panose="020B0604020101020102" pitchFamily="34" charset="77"/>
                <a:cs typeface="Circular Std Book" panose="020B0604020101020102" pitchFamily="34" charset="77"/>
              </a:rPr>
              <a:t> </a:t>
            </a:r>
            <a:r>
              <a:rPr lang="es-ES_tradnl" sz="1200" dirty="0" err="1">
                <a:solidFill>
                  <a:schemeClr val="bg2">
                    <a:lumMod val="50000"/>
                  </a:schemeClr>
                </a:solidFill>
                <a:latin typeface="Circular Std Book" panose="020B0604020101020102" pitchFamily="34" charset="77"/>
                <a:cs typeface="Circular Std Book" panose="020B0604020101020102" pitchFamily="34" charset="77"/>
              </a:rPr>
              <a:t>nostrud</a:t>
            </a:r>
            <a:r>
              <a:rPr lang="es-ES_tradnl" sz="1200" dirty="0">
                <a:solidFill>
                  <a:schemeClr val="bg2">
                    <a:lumMod val="50000"/>
                  </a:schemeClr>
                </a:solidFill>
                <a:latin typeface="Circular Std Book" panose="020B0604020101020102" pitchFamily="34" charset="77"/>
                <a:cs typeface="Circular Std Book" panose="020B0604020101020102" pitchFamily="34" charset="77"/>
              </a:rPr>
              <a:t> </a:t>
            </a:r>
            <a:r>
              <a:rPr lang="es-ES_tradnl" sz="1200" dirty="0" err="1">
                <a:solidFill>
                  <a:schemeClr val="bg2">
                    <a:lumMod val="50000"/>
                  </a:schemeClr>
                </a:solidFill>
                <a:latin typeface="Circular Std Book" panose="020B0604020101020102" pitchFamily="34" charset="77"/>
                <a:cs typeface="Circular Std Book" panose="020B0604020101020102" pitchFamily="34" charset="77"/>
              </a:rPr>
              <a:t>exerci</a:t>
            </a:r>
            <a:r>
              <a:rPr lang="es-ES_tradnl" sz="1200" dirty="0">
                <a:solidFill>
                  <a:schemeClr val="bg2">
                    <a:lumMod val="50000"/>
                  </a:schemeClr>
                </a:solidFill>
                <a:latin typeface="Circular Std Book" panose="020B0604020101020102" pitchFamily="34" charset="77"/>
                <a:cs typeface="Circular Std Book" panose="020B0604020101020102" pitchFamily="34" charset="77"/>
              </a:rPr>
              <a:t> </a:t>
            </a:r>
            <a:r>
              <a:rPr lang="es-ES_tradnl" sz="1200" dirty="0" err="1">
                <a:solidFill>
                  <a:schemeClr val="bg2">
                    <a:lumMod val="50000"/>
                  </a:schemeClr>
                </a:solidFill>
                <a:latin typeface="Circular Std Book" panose="020B0604020101020102" pitchFamily="34" charset="77"/>
                <a:cs typeface="Circular Std Book" panose="020B0604020101020102" pitchFamily="34" charset="77"/>
              </a:rPr>
              <a:t>tation</a:t>
            </a:r>
            <a:r>
              <a:rPr lang="es-ES_tradnl" sz="1200" dirty="0">
                <a:solidFill>
                  <a:schemeClr val="bg2">
                    <a:lumMod val="50000"/>
                  </a:schemeClr>
                </a:solidFill>
                <a:latin typeface="Circular Std Book" panose="020B0604020101020102" pitchFamily="34" charset="77"/>
                <a:cs typeface="Circular Std Book" panose="020B0604020101020102" pitchFamily="34" charset="77"/>
              </a:rPr>
              <a:t> </a:t>
            </a:r>
            <a:r>
              <a:rPr lang="es-ES_tradnl" sz="1200" dirty="0" err="1">
                <a:solidFill>
                  <a:schemeClr val="bg2">
                    <a:lumMod val="50000"/>
                  </a:schemeClr>
                </a:solidFill>
                <a:latin typeface="Circular Std Book" panose="020B0604020101020102" pitchFamily="34" charset="77"/>
                <a:cs typeface="Circular Std Book" panose="020B0604020101020102" pitchFamily="34" charset="77"/>
              </a:rPr>
              <a:t>ullamcorper</a:t>
            </a:r>
            <a:r>
              <a:rPr lang="es-ES_tradnl" sz="1200" dirty="0">
                <a:solidFill>
                  <a:schemeClr val="bg2">
                    <a:lumMod val="50000"/>
                  </a:schemeClr>
                </a:solidFill>
                <a:latin typeface="Circular Std Book" panose="020B0604020101020102" pitchFamily="34" charset="77"/>
                <a:cs typeface="Circular Std Book" panose="020B0604020101020102" pitchFamily="34" charset="77"/>
              </a:rPr>
              <a:t> </a:t>
            </a:r>
            <a:r>
              <a:rPr lang="es-ES_tradnl" sz="1200" dirty="0" err="1">
                <a:solidFill>
                  <a:schemeClr val="bg2">
                    <a:lumMod val="50000"/>
                  </a:schemeClr>
                </a:solidFill>
                <a:latin typeface="Circular Std Book" panose="020B0604020101020102" pitchFamily="34" charset="77"/>
                <a:cs typeface="Circular Std Book" panose="020B0604020101020102" pitchFamily="34" charset="77"/>
              </a:rPr>
              <a:t>suscipit</a:t>
            </a:r>
            <a:r>
              <a:rPr lang="es-ES_tradnl" sz="1200" dirty="0">
                <a:solidFill>
                  <a:schemeClr val="bg2">
                    <a:lumMod val="50000"/>
                  </a:schemeClr>
                </a:solidFill>
                <a:latin typeface="Circular Std Book" panose="020B0604020101020102" pitchFamily="34" charset="77"/>
                <a:cs typeface="Circular Std Book" panose="020B0604020101020102" pitchFamily="34" charset="77"/>
              </a:rPr>
              <a:t> </a:t>
            </a:r>
            <a:r>
              <a:rPr lang="es-ES_tradnl" sz="1200" dirty="0" err="1">
                <a:solidFill>
                  <a:schemeClr val="bg2">
                    <a:lumMod val="50000"/>
                  </a:schemeClr>
                </a:solidFill>
                <a:latin typeface="Circular Std Book" panose="020B0604020101020102" pitchFamily="34" charset="77"/>
                <a:cs typeface="Circular Std Book" panose="020B0604020101020102" pitchFamily="34" charset="77"/>
              </a:rPr>
              <a:t>lobortis</a:t>
            </a:r>
            <a:r>
              <a:rPr lang="es-ES_tradnl" sz="1200" dirty="0">
                <a:solidFill>
                  <a:schemeClr val="bg2">
                    <a:lumMod val="50000"/>
                  </a:schemeClr>
                </a:solidFill>
                <a:latin typeface="Circular Std Book" panose="020B0604020101020102" pitchFamily="34" charset="77"/>
                <a:cs typeface="Circular Std Book" panose="020B0604020101020102" pitchFamily="34" charset="77"/>
              </a:rPr>
              <a:t> </a:t>
            </a:r>
            <a:r>
              <a:rPr lang="es-ES_tradnl" sz="1200" dirty="0" err="1">
                <a:solidFill>
                  <a:schemeClr val="bg2">
                    <a:lumMod val="50000"/>
                  </a:schemeClr>
                </a:solidFill>
                <a:latin typeface="Circular Std Book" panose="020B0604020101020102" pitchFamily="34" charset="77"/>
                <a:cs typeface="Circular Std Book" panose="020B0604020101020102" pitchFamily="34" charset="77"/>
              </a:rPr>
              <a:t>nisl</a:t>
            </a:r>
            <a:r>
              <a:rPr lang="es-ES_tradnl" sz="1200" dirty="0">
                <a:solidFill>
                  <a:schemeClr val="bg2">
                    <a:lumMod val="50000"/>
                  </a:schemeClr>
                </a:solidFill>
                <a:latin typeface="Circular Std Book" panose="020B0604020101020102" pitchFamily="34" charset="77"/>
                <a:cs typeface="Circular Std Book" panose="020B0604020101020102" pitchFamily="34" charset="77"/>
              </a:rPr>
              <a:t> ut </a:t>
            </a:r>
            <a:r>
              <a:rPr lang="es-ES_tradnl" sz="1200" dirty="0" err="1">
                <a:solidFill>
                  <a:schemeClr val="bg2">
                    <a:lumMod val="50000"/>
                  </a:schemeClr>
                </a:solidFill>
                <a:latin typeface="Circular Std Book" panose="020B0604020101020102" pitchFamily="34" charset="77"/>
                <a:cs typeface="Circular Std Book" panose="020B0604020101020102" pitchFamily="34" charset="77"/>
              </a:rPr>
              <a:t>aliquip</a:t>
            </a:r>
            <a:r>
              <a:rPr lang="es-ES_tradnl" sz="1200" dirty="0">
                <a:solidFill>
                  <a:schemeClr val="bg2">
                    <a:lumMod val="50000"/>
                  </a:schemeClr>
                </a:solidFill>
                <a:latin typeface="Circular Std Book" panose="020B0604020101020102" pitchFamily="34" charset="77"/>
                <a:cs typeface="Circular Std Book" panose="020B0604020101020102" pitchFamily="34" charset="77"/>
              </a:rPr>
              <a:t> ex </a:t>
            </a:r>
            <a:r>
              <a:rPr lang="es-ES_tradnl" sz="1200" dirty="0" err="1">
                <a:solidFill>
                  <a:schemeClr val="bg2">
                    <a:lumMod val="50000"/>
                  </a:schemeClr>
                </a:solidFill>
                <a:latin typeface="Circular Std Book" panose="020B0604020101020102" pitchFamily="34" charset="77"/>
                <a:cs typeface="Circular Std Book" panose="020B0604020101020102" pitchFamily="34" charset="77"/>
              </a:rPr>
              <a:t>ea</a:t>
            </a:r>
            <a:r>
              <a:rPr lang="es-ES_tradnl" sz="1200" dirty="0">
                <a:solidFill>
                  <a:schemeClr val="bg2">
                    <a:lumMod val="50000"/>
                  </a:schemeClr>
                </a:solidFill>
                <a:latin typeface="Circular Std Book" panose="020B0604020101020102" pitchFamily="34" charset="77"/>
                <a:cs typeface="Circular Std Book" panose="020B0604020101020102" pitchFamily="34" charset="77"/>
              </a:rPr>
              <a:t> commodo </a:t>
            </a:r>
            <a:r>
              <a:rPr lang="es-ES_tradnl" sz="1200" dirty="0" err="1">
                <a:solidFill>
                  <a:schemeClr val="bg2">
                    <a:lumMod val="50000"/>
                  </a:schemeClr>
                </a:solidFill>
                <a:latin typeface="Circular Std Book" panose="020B0604020101020102" pitchFamily="34" charset="77"/>
                <a:cs typeface="Circular Std Book" panose="020B0604020101020102" pitchFamily="34" charset="77"/>
              </a:rPr>
              <a:t>consequat</a:t>
            </a:r>
            <a:r>
              <a:rPr lang="es-ES_tradnl" sz="1200" dirty="0">
                <a:solidFill>
                  <a:schemeClr val="bg2">
                    <a:lumMod val="50000"/>
                  </a:schemeClr>
                </a:solidFill>
                <a:latin typeface="Circular Std Book" panose="020B0604020101020102" pitchFamily="34" charset="77"/>
                <a:cs typeface="Circular Std Book" panose="020B0604020101020102" pitchFamily="34" charset="77"/>
              </a:rPr>
              <a:t>. </a:t>
            </a:r>
            <a:r>
              <a:rPr lang="es-ES_tradnl" sz="1200" dirty="0" err="1">
                <a:solidFill>
                  <a:schemeClr val="bg2">
                    <a:lumMod val="50000"/>
                  </a:schemeClr>
                </a:solidFill>
                <a:latin typeface="Circular Std Book" panose="020B0604020101020102" pitchFamily="34" charset="77"/>
                <a:cs typeface="Circular Std Book" panose="020B0604020101020102" pitchFamily="34" charset="77"/>
              </a:rPr>
              <a:t>Duis</a:t>
            </a:r>
            <a:r>
              <a:rPr lang="es-ES_tradnl" sz="1200" dirty="0">
                <a:solidFill>
                  <a:schemeClr val="bg2">
                    <a:lumMod val="50000"/>
                  </a:schemeClr>
                </a:solidFill>
                <a:latin typeface="Circular Std Book" panose="020B0604020101020102" pitchFamily="34" charset="77"/>
                <a:cs typeface="Circular Std Book" panose="020B0604020101020102" pitchFamily="34" charset="77"/>
              </a:rPr>
              <a:t> </a:t>
            </a:r>
            <a:r>
              <a:rPr lang="es-ES_tradnl" sz="1200" dirty="0" err="1">
                <a:solidFill>
                  <a:schemeClr val="bg2">
                    <a:lumMod val="50000"/>
                  </a:schemeClr>
                </a:solidFill>
                <a:latin typeface="Circular Std Book" panose="020B0604020101020102" pitchFamily="34" charset="77"/>
                <a:cs typeface="Circular Std Book" panose="020B0604020101020102" pitchFamily="34" charset="77"/>
              </a:rPr>
              <a:t>autem</a:t>
            </a:r>
            <a:r>
              <a:rPr lang="es-ES_tradnl" sz="1200" dirty="0">
                <a:solidFill>
                  <a:schemeClr val="bg2">
                    <a:lumMod val="50000"/>
                  </a:schemeClr>
                </a:solidFill>
                <a:latin typeface="Circular Std Book" panose="020B0604020101020102" pitchFamily="34" charset="77"/>
                <a:cs typeface="Circular Std Book" panose="020B0604020101020102" pitchFamily="34" charset="77"/>
              </a:rPr>
              <a:t> </a:t>
            </a:r>
            <a:r>
              <a:rPr lang="es-ES_tradnl" sz="1200" dirty="0" err="1">
                <a:solidFill>
                  <a:schemeClr val="bg2">
                    <a:lumMod val="50000"/>
                  </a:schemeClr>
                </a:solidFill>
                <a:latin typeface="Circular Std Book" panose="020B0604020101020102" pitchFamily="34" charset="77"/>
                <a:cs typeface="Circular Std Book" panose="020B0604020101020102" pitchFamily="34" charset="77"/>
              </a:rPr>
              <a:t>vel</a:t>
            </a:r>
            <a:r>
              <a:rPr lang="es-ES_tradnl" sz="1200" dirty="0">
                <a:solidFill>
                  <a:schemeClr val="bg2">
                    <a:lumMod val="50000"/>
                  </a:schemeClr>
                </a:solidFill>
                <a:latin typeface="Circular Std Book" panose="020B0604020101020102" pitchFamily="34" charset="77"/>
                <a:cs typeface="Circular Std Book" panose="020B0604020101020102" pitchFamily="34" charset="77"/>
              </a:rPr>
              <a:t> </a:t>
            </a:r>
            <a:r>
              <a:rPr lang="es-ES_tradnl" sz="1200" dirty="0" err="1">
                <a:solidFill>
                  <a:schemeClr val="bg2">
                    <a:lumMod val="50000"/>
                  </a:schemeClr>
                </a:solidFill>
                <a:latin typeface="Circular Std Book" panose="020B0604020101020102" pitchFamily="34" charset="77"/>
                <a:cs typeface="Circular Std Book" panose="020B0604020101020102" pitchFamily="34" charset="77"/>
              </a:rPr>
              <a:t>eum</a:t>
            </a:r>
            <a:r>
              <a:rPr lang="es-ES_tradnl" sz="1200" dirty="0">
                <a:solidFill>
                  <a:schemeClr val="bg2">
                    <a:lumMod val="50000"/>
                  </a:schemeClr>
                </a:solidFill>
                <a:latin typeface="Circular Std Book" panose="020B0604020101020102" pitchFamily="34" charset="77"/>
                <a:cs typeface="Circular Std Book" panose="020B0604020101020102" pitchFamily="34" charset="77"/>
              </a:rPr>
              <a:t> </a:t>
            </a:r>
            <a:r>
              <a:rPr lang="es-ES_tradnl" sz="1200" dirty="0" err="1">
                <a:solidFill>
                  <a:schemeClr val="bg2">
                    <a:lumMod val="50000"/>
                  </a:schemeClr>
                </a:solidFill>
                <a:latin typeface="Circular Std Book" panose="020B0604020101020102" pitchFamily="34" charset="77"/>
                <a:cs typeface="Circular Std Book" panose="020B0604020101020102" pitchFamily="34" charset="77"/>
              </a:rPr>
              <a:t>iriure</a:t>
            </a:r>
            <a:r>
              <a:rPr lang="es-ES_tradnl" sz="1200" dirty="0">
                <a:solidFill>
                  <a:schemeClr val="bg2">
                    <a:lumMod val="50000"/>
                  </a:schemeClr>
                </a:solidFill>
                <a:latin typeface="Circular Std Book" panose="020B0604020101020102" pitchFamily="34" charset="77"/>
                <a:cs typeface="Circular Std Book" panose="020B0604020101020102" pitchFamily="34" charset="77"/>
              </a:rPr>
              <a:t> dolor in </a:t>
            </a:r>
            <a:r>
              <a:rPr lang="es-ES_tradnl" sz="1200" dirty="0" err="1">
                <a:solidFill>
                  <a:schemeClr val="bg2">
                    <a:lumMod val="50000"/>
                  </a:schemeClr>
                </a:solidFill>
                <a:latin typeface="Circular Std Book" panose="020B0604020101020102" pitchFamily="34" charset="77"/>
                <a:cs typeface="Circular Std Book" panose="020B0604020101020102" pitchFamily="34" charset="77"/>
              </a:rPr>
              <a:t>hendrerit</a:t>
            </a:r>
            <a:r>
              <a:rPr lang="es-ES_tradnl" sz="1200" dirty="0">
                <a:solidFill>
                  <a:schemeClr val="bg2">
                    <a:lumMod val="50000"/>
                  </a:schemeClr>
                </a:solidFill>
                <a:latin typeface="Circular Std Book" panose="020B0604020101020102" pitchFamily="34" charset="77"/>
                <a:cs typeface="Circular Std Book" panose="020B0604020101020102" pitchFamily="34" charset="77"/>
              </a:rPr>
              <a:t> in </a:t>
            </a:r>
            <a:r>
              <a:rPr lang="es-ES_tradnl" sz="1200" dirty="0" err="1">
                <a:solidFill>
                  <a:schemeClr val="bg2">
                    <a:lumMod val="50000"/>
                  </a:schemeClr>
                </a:solidFill>
                <a:latin typeface="Circular Std Book" panose="020B0604020101020102" pitchFamily="34" charset="77"/>
                <a:cs typeface="Circular Std Book" panose="020B0604020101020102" pitchFamily="34" charset="77"/>
              </a:rPr>
              <a:t>vulputate</a:t>
            </a:r>
            <a:r>
              <a:rPr lang="es-ES_tradnl" sz="1200" dirty="0">
                <a:solidFill>
                  <a:schemeClr val="bg2">
                    <a:lumMod val="50000"/>
                  </a:schemeClr>
                </a:solidFill>
                <a:latin typeface="Circular Std Book" panose="020B0604020101020102" pitchFamily="34" charset="77"/>
                <a:cs typeface="Circular Std Book" panose="020B0604020101020102" pitchFamily="34" charset="77"/>
              </a:rPr>
              <a:t> </a:t>
            </a:r>
            <a:r>
              <a:rPr lang="es-ES_tradnl" sz="1200" dirty="0" err="1">
                <a:solidFill>
                  <a:schemeClr val="bg2">
                    <a:lumMod val="50000"/>
                  </a:schemeClr>
                </a:solidFill>
                <a:latin typeface="Circular Std Book" panose="020B0604020101020102" pitchFamily="34" charset="77"/>
                <a:cs typeface="Circular Std Book" panose="020B0604020101020102" pitchFamily="34" charset="77"/>
              </a:rPr>
              <a:t>velit</a:t>
            </a:r>
            <a:r>
              <a:rPr lang="es-ES_tradnl" sz="1200" dirty="0">
                <a:solidFill>
                  <a:schemeClr val="bg2">
                    <a:lumMod val="50000"/>
                  </a:schemeClr>
                </a:solidFill>
                <a:latin typeface="Circular Std Book" panose="020B0604020101020102" pitchFamily="34" charset="77"/>
                <a:cs typeface="Circular Std Book" panose="020B0604020101020102" pitchFamily="34" charset="77"/>
              </a:rPr>
              <a:t> </a:t>
            </a:r>
            <a:r>
              <a:rPr lang="es-ES_tradnl" sz="1200" dirty="0" err="1">
                <a:solidFill>
                  <a:schemeClr val="bg2">
                    <a:lumMod val="50000"/>
                  </a:schemeClr>
                </a:solidFill>
                <a:latin typeface="Circular Std Book" panose="020B0604020101020102" pitchFamily="34" charset="77"/>
                <a:cs typeface="Circular Std Book" panose="020B0604020101020102" pitchFamily="34" charset="77"/>
              </a:rPr>
              <a:t>esse</a:t>
            </a:r>
            <a:r>
              <a:rPr lang="es-ES_tradnl" sz="1200" dirty="0">
                <a:solidFill>
                  <a:schemeClr val="bg2">
                    <a:lumMod val="50000"/>
                  </a:schemeClr>
                </a:solidFill>
                <a:latin typeface="Circular Std Book" panose="020B0604020101020102" pitchFamily="34" charset="77"/>
                <a:cs typeface="Circular Std Book" panose="020B0604020101020102" pitchFamily="34" charset="77"/>
              </a:rPr>
              <a:t> </a:t>
            </a:r>
            <a:r>
              <a:rPr lang="es-ES_tradnl" sz="1200" dirty="0" err="1">
                <a:solidFill>
                  <a:schemeClr val="bg2">
                    <a:lumMod val="50000"/>
                  </a:schemeClr>
                </a:solidFill>
                <a:latin typeface="Circular Std Book" panose="020B0604020101020102" pitchFamily="34" charset="77"/>
                <a:cs typeface="Circular Std Book" panose="020B0604020101020102" pitchFamily="34" charset="77"/>
              </a:rPr>
              <a:t>molestie</a:t>
            </a:r>
            <a:r>
              <a:rPr lang="es-ES_tradnl" sz="1200" dirty="0">
                <a:solidFill>
                  <a:schemeClr val="bg2">
                    <a:lumMod val="50000"/>
                  </a:schemeClr>
                </a:solidFill>
                <a:latin typeface="Circular Std Book" panose="020B0604020101020102" pitchFamily="34" charset="77"/>
                <a:cs typeface="Circular Std Book" panose="020B0604020101020102" pitchFamily="34" charset="77"/>
              </a:rPr>
              <a:t> </a:t>
            </a:r>
            <a:r>
              <a:rPr lang="es-ES_tradnl" sz="1200" dirty="0" err="1">
                <a:solidFill>
                  <a:schemeClr val="bg2">
                    <a:lumMod val="50000"/>
                  </a:schemeClr>
                </a:solidFill>
                <a:latin typeface="Circular Std Book" panose="020B0604020101020102" pitchFamily="34" charset="77"/>
                <a:cs typeface="Circular Std Book" panose="020B0604020101020102" pitchFamily="34" charset="77"/>
              </a:rPr>
              <a:t>consequat</a:t>
            </a:r>
            <a:r>
              <a:rPr lang="es-ES_tradnl" sz="1200" dirty="0">
                <a:solidFill>
                  <a:schemeClr val="bg2">
                    <a:lumMod val="50000"/>
                  </a:schemeClr>
                </a:solidFill>
                <a:latin typeface="Circular Std Book" panose="020B0604020101020102" pitchFamily="34" charset="77"/>
                <a:cs typeface="Circular Std Book" panose="020B0604020101020102" pitchFamily="34" charset="77"/>
              </a:rPr>
              <a:t>, </a:t>
            </a:r>
            <a:r>
              <a:rPr lang="es-ES_tradnl" sz="1200" dirty="0" err="1">
                <a:solidFill>
                  <a:schemeClr val="bg2">
                    <a:lumMod val="50000"/>
                  </a:schemeClr>
                </a:solidFill>
                <a:latin typeface="Circular Std Book" panose="020B0604020101020102" pitchFamily="34" charset="77"/>
                <a:cs typeface="Circular Std Book" panose="020B0604020101020102" pitchFamily="34" charset="77"/>
              </a:rPr>
              <a:t>vel</a:t>
            </a:r>
            <a:r>
              <a:rPr lang="es-ES_tradnl" sz="1200" dirty="0">
                <a:solidFill>
                  <a:schemeClr val="bg2">
                    <a:lumMod val="50000"/>
                  </a:schemeClr>
                </a:solidFill>
                <a:latin typeface="Circular Std Book" panose="020B0604020101020102" pitchFamily="34" charset="77"/>
                <a:cs typeface="Circular Std Book" panose="020B0604020101020102" pitchFamily="34" charset="77"/>
              </a:rPr>
              <a:t> </a:t>
            </a:r>
            <a:r>
              <a:rPr lang="es-ES_tradnl" sz="1200" dirty="0" err="1">
                <a:solidFill>
                  <a:schemeClr val="bg2">
                    <a:lumMod val="50000"/>
                  </a:schemeClr>
                </a:solidFill>
                <a:latin typeface="Circular Std Book" panose="020B0604020101020102" pitchFamily="34" charset="77"/>
                <a:cs typeface="Circular Std Book" panose="020B0604020101020102" pitchFamily="34" charset="77"/>
              </a:rPr>
              <a:t>illum</a:t>
            </a:r>
            <a:r>
              <a:rPr lang="es-ES_tradnl" sz="1200" dirty="0">
                <a:solidFill>
                  <a:schemeClr val="bg2">
                    <a:lumMod val="50000"/>
                  </a:schemeClr>
                </a:solidFill>
                <a:latin typeface="Circular Std Book" panose="020B0604020101020102" pitchFamily="34" charset="77"/>
                <a:cs typeface="Circular Std Book" panose="020B0604020101020102" pitchFamily="34" charset="77"/>
              </a:rPr>
              <a:t> </a:t>
            </a:r>
            <a:r>
              <a:rPr lang="es-ES_tradnl" sz="1200" dirty="0" err="1">
                <a:solidFill>
                  <a:schemeClr val="bg2">
                    <a:lumMod val="50000"/>
                  </a:schemeClr>
                </a:solidFill>
                <a:latin typeface="Circular Std Book" panose="020B0604020101020102" pitchFamily="34" charset="77"/>
                <a:cs typeface="Circular Std Book" panose="020B0604020101020102" pitchFamily="34" charset="77"/>
              </a:rPr>
              <a:t>dolore</a:t>
            </a:r>
            <a:r>
              <a:rPr lang="es-ES_tradnl" sz="1200" dirty="0">
                <a:solidFill>
                  <a:schemeClr val="bg2">
                    <a:lumMod val="50000"/>
                  </a:schemeClr>
                </a:solidFill>
                <a:latin typeface="Circular Std Book" panose="020B0604020101020102" pitchFamily="34" charset="77"/>
                <a:cs typeface="Circular Std Book" panose="020B0604020101020102" pitchFamily="34" charset="77"/>
              </a:rPr>
              <a:t> </a:t>
            </a:r>
            <a:r>
              <a:rPr lang="es-ES_tradnl" sz="1200" dirty="0" err="1">
                <a:solidFill>
                  <a:schemeClr val="bg2">
                    <a:lumMod val="50000"/>
                  </a:schemeClr>
                </a:solidFill>
                <a:latin typeface="Circular Std Book" panose="020B0604020101020102" pitchFamily="34" charset="77"/>
                <a:cs typeface="Circular Std Book" panose="020B0604020101020102" pitchFamily="34" charset="77"/>
              </a:rPr>
              <a:t>eu</a:t>
            </a:r>
            <a:r>
              <a:rPr lang="es-ES_tradnl" sz="1200" dirty="0">
                <a:solidFill>
                  <a:schemeClr val="bg2">
                    <a:lumMod val="50000"/>
                  </a:schemeClr>
                </a:solidFill>
                <a:latin typeface="Circular Std Book" panose="020B0604020101020102" pitchFamily="34" charset="77"/>
                <a:cs typeface="Circular Std Book" panose="020B0604020101020102" pitchFamily="34" charset="77"/>
              </a:rPr>
              <a:t> </a:t>
            </a:r>
            <a:r>
              <a:rPr lang="es-ES_tradnl" sz="1200" dirty="0" err="1">
                <a:solidFill>
                  <a:schemeClr val="bg2">
                    <a:lumMod val="50000"/>
                  </a:schemeClr>
                </a:solidFill>
                <a:latin typeface="Circular Std Book" panose="020B0604020101020102" pitchFamily="34" charset="77"/>
                <a:cs typeface="Circular Std Book" panose="020B0604020101020102" pitchFamily="34" charset="77"/>
              </a:rPr>
              <a:t>feugiat</a:t>
            </a:r>
            <a:r>
              <a:rPr lang="es-ES_tradnl" sz="1200" dirty="0">
                <a:solidFill>
                  <a:schemeClr val="bg2">
                    <a:lumMod val="50000"/>
                  </a:schemeClr>
                </a:solidFill>
                <a:latin typeface="Circular Std Book" panose="020B0604020101020102" pitchFamily="34" charset="77"/>
                <a:cs typeface="Circular Std Book" panose="020B0604020101020102" pitchFamily="34" charset="77"/>
              </a:rPr>
              <a:t> </a:t>
            </a:r>
            <a:r>
              <a:rPr lang="es-ES_tradnl" sz="1200" dirty="0" err="1">
                <a:solidFill>
                  <a:schemeClr val="bg2">
                    <a:lumMod val="50000"/>
                  </a:schemeClr>
                </a:solidFill>
                <a:latin typeface="Circular Std Book" panose="020B0604020101020102" pitchFamily="34" charset="77"/>
                <a:cs typeface="Circular Std Book" panose="020B0604020101020102" pitchFamily="34" charset="77"/>
              </a:rPr>
              <a:t>nulla</a:t>
            </a:r>
            <a:r>
              <a:rPr lang="es-ES_tradnl" sz="1200" dirty="0">
                <a:solidFill>
                  <a:schemeClr val="bg2">
                    <a:lumMod val="50000"/>
                  </a:schemeClr>
                </a:solidFill>
                <a:latin typeface="Circular Std Book" panose="020B0604020101020102" pitchFamily="34" charset="77"/>
                <a:cs typeface="Circular Std Book" panose="020B0604020101020102" pitchFamily="34" charset="77"/>
              </a:rPr>
              <a:t> </a:t>
            </a:r>
            <a:r>
              <a:rPr lang="es-ES_tradnl" sz="1200" dirty="0" err="1">
                <a:solidFill>
                  <a:schemeClr val="bg2">
                    <a:lumMod val="50000"/>
                  </a:schemeClr>
                </a:solidFill>
                <a:latin typeface="Circular Std Book" panose="020B0604020101020102" pitchFamily="34" charset="77"/>
                <a:cs typeface="Circular Std Book" panose="020B0604020101020102" pitchFamily="34" charset="77"/>
              </a:rPr>
              <a:t>facilisis</a:t>
            </a:r>
            <a:r>
              <a:rPr lang="es-ES_tradnl" sz="1200" dirty="0">
                <a:solidFill>
                  <a:schemeClr val="bg2">
                    <a:lumMod val="50000"/>
                  </a:schemeClr>
                </a:solidFill>
                <a:latin typeface="Circular Std Book" panose="020B0604020101020102" pitchFamily="34" charset="77"/>
                <a:cs typeface="Circular Std Book" panose="020B0604020101020102" pitchFamily="34" charset="77"/>
              </a:rPr>
              <a:t> </a:t>
            </a:r>
            <a:r>
              <a:rPr lang="es-ES_tradnl" sz="1200" dirty="0" err="1">
                <a:solidFill>
                  <a:schemeClr val="bg2">
                    <a:lumMod val="50000"/>
                  </a:schemeClr>
                </a:solidFill>
                <a:latin typeface="Circular Std Book" panose="020B0604020101020102" pitchFamily="34" charset="77"/>
                <a:cs typeface="Circular Std Book" panose="020B0604020101020102" pitchFamily="34" charset="77"/>
              </a:rPr>
              <a:t>exerci</a:t>
            </a:r>
            <a:r>
              <a:rPr lang="es-ES_tradnl" sz="1200" dirty="0">
                <a:solidFill>
                  <a:schemeClr val="bg2">
                    <a:lumMod val="50000"/>
                  </a:schemeClr>
                </a:solidFill>
                <a:latin typeface="Circular Std Book" panose="020B0604020101020102" pitchFamily="34" charset="77"/>
                <a:cs typeface="Circular Std Book" panose="020B0604020101020102" pitchFamily="34" charset="77"/>
              </a:rPr>
              <a:t> </a:t>
            </a:r>
            <a:r>
              <a:rPr lang="es-ES_tradnl" sz="1200" dirty="0" err="1">
                <a:solidFill>
                  <a:schemeClr val="bg2">
                    <a:lumMod val="50000"/>
                  </a:schemeClr>
                </a:solidFill>
                <a:latin typeface="Circular Std Book" panose="020B0604020101020102" pitchFamily="34" charset="77"/>
                <a:cs typeface="Circular Std Book" panose="020B0604020101020102" pitchFamily="34" charset="77"/>
              </a:rPr>
              <a:t>tation</a:t>
            </a:r>
            <a:r>
              <a:rPr lang="es-ES_tradnl" sz="1200" dirty="0">
                <a:solidFill>
                  <a:schemeClr val="bg2">
                    <a:lumMod val="50000"/>
                  </a:schemeClr>
                </a:solidFill>
                <a:latin typeface="Circular Std Book" panose="020B0604020101020102" pitchFamily="34" charset="77"/>
                <a:cs typeface="Circular Std Book" panose="020B0604020101020102" pitchFamily="34" charset="77"/>
              </a:rPr>
              <a:t> </a:t>
            </a:r>
            <a:r>
              <a:rPr lang="es-ES_tradnl" sz="1200" dirty="0" err="1">
                <a:solidFill>
                  <a:schemeClr val="bg2">
                    <a:lumMod val="50000"/>
                  </a:schemeClr>
                </a:solidFill>
                <a:latin typeface="Circular Std Book" panose="020B0604020101020102" pitchFamily="34" charset="77"/>
                <a:cs typeface="Circular Std Book" panose="020B0604020101020102" pitchFamily="34" charset="77"/>
              </a:rPr>
              <a:t>ullamcorper</a:t>
            </a:r>
            <a:r>
              <a:rPr lang="es-ES_tradnl" sz="1200" dirty="0">
                <a:solidFill>
                  <a:schemeClr val="bg2">
                    <a:lumMod val="50000"/>
                  </a:schemeClr>
                </a:solidFill>
                <a:latin typeface="Circular Std Book" panose="020B0604020101020102" pitchFamily="34" charset="77"/>
                <a:cs typeface="Circular Std Book" panose="020B0604020101020102" pitchFamily="34" charset="77"/>
              </a:rPr>
              <a:t> </a:t>
            </a:r>
            <a:r>
              <a:rPr lang="es-ES_tradnl" sz="1200" dirty="0" err="1">
                <a:solidFill>
                  <a:schemeClr val="bg2">
                    <a:lumMod val="50000"/>
                  </a:schemeClr>
                </a:solidFill>
                <a:latin typeface="Circular Std Book" panose="020B0604020101020102" pitchFamily="34" charset="77"/>
                <a:cs typeface="Circular Std Book" panose="020B0604020101020102" pitchFamily="34" charset="77"/>
              </a:rPr>
              <a:t>suscipit</a:t>
            </a:r>
            <a:r>
              <a:rPr lang="es-ES_tradnl" sz="1200" dirty="0">
                <a:solidFill>
                  <a:schemeClr val="bg2">
                    <a:lumMod val="50000"/>
                  </a:schemeClr>
                </a:solidFill>
                <a:latin typeface="Circular Std Book" panose="020B0604020101020102" pitchFamily="34" charset="77"/>
                <a:cs typeface="Circular Std Book" panose="020B0604020101020102" pitchFamily="34" charset="77"/>
              </a:rPr>
              <a:t> </a:t>
            </a:r>
            <a:r>
              <a:rPr lang="es-ES_tradnl" sz="1200" dirty="0" err="1">
                <a:solidFill>
                  <a:schemeClr val="bg2">
                    <a:lumMod val="50000"/>
                  </a:schemeClr>
                </a:solidFill>
                <a:latin typeface="Circular Std Book" panose="020B0604020101020102" pitchFamily="34" charset="77"/>
                <a:cs typeface="Circular Std Book" panose="020B0604020101020102" pitchFamily="34" charset="77"/>
              </a:rPr>
              <a:t>lobortis</a:t>
            </a:r>
            <a:r>
              <a:rPr lang="es-ES_tradnl" sz="1200" dirty="0">
                <a:solidFill>
                  <a:schemeClr val="bg2">
                    <a:lumMod val="50000"/>
                  </a:schemeClr>
                </a:solidFill>
                <a:latin typeface="Circular Std Book" panose="020B0604020101020102" pitchFamily="34" charset="77"/>
                <a:cs typeface="Circular Std Book" panose="020B0604020101020102" pitchFamily="34" charset="77"/>
              </a:rPr>
              <a:t> </a:t>
            </a:r>
            <a:endParaRPr lang="es-ES_tradnl" sz="1200" i="1" dirty="0">
              <a:solidFill>
                <a:schemeClr val="bg2">
                  <a:lumMod val="50000"/>
                </a:schemeClr>
              </a:solidFill>
              <a:latin typeface="Circular Std Book" panose="020B0604020101020102" pitchFamily="34" charset="77"/>
              <a:cs typeface="Circular Std Book" panose="020B0604020101020102" pitchFamily="34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235687511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ángulo 7"/>
          <p:cNvSpPr/>
          <p:nvPr/>
        </p:nvSpPr>
        <p:spPr>
          <a:xfrm>
            <a:off x="400505" y="357936"/>
            <a:ext cx="274485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_tradnl" sz="3200" dirty="0">
                <a:solidFill>
                  <a:srgbClr val="58ADA5"/>
                </a:solidFill>
                <a:latin typeface="Circular Std Book" panose="020B0604020101020102" pitchFamily="34" charset="77"/>
                <a:cs typeface="Circular Std Book" panose="020B0604020101020102" pitchFamily="34" charset="77"/>
              </a:rPr>
              <a:t>Anexo III. Otros</a:t>
            </a:r>
          </a:p>
        </p:txBody>
      </p:sp>
      <p:sp>
        <p:nvSpPr>
          <p:cNvPr id="5" name="Rectángulo 4">
            <a:extLst>
              <a:ext uri="{FF2B5EF4-FFF2-40B4-BE49-F238E27FC236}">
                <a16:creationId xmlns:a16="http://schemas.microsoft.com/office/drawing/2014/main" id="{D7F67B46-19BF-E343-83FF-F3A5EF331FCF}"/>
              </a:ext>
            </a:extLst>
          </p:cNvPr>
          <p:cNvSpPr/>
          <p:nvPr/>
        </p:nvSpPr>
        <p:spPr>
          <a:xfrm>
            <a:off x="1446969" y="2201665"/>
            <a:ext cx="447075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_tradnl" sz="1200" dirty="0" err="1">
                <a:solidFill>
                  <a:schemeClr val="bg2">
                    <a:lumMod val="50000"/>
                  </a:schemeClr>
                </a:solidFill>
                <a:latin typeface="Circular Std Book" panose="020B0604020101020102" pitchFamily="34" charset="77"/>
                <a:cs typeface="Circular Std Book" panose="020B0604020101020102" pitchFamily="34" charset="77"/>
              </a:rPr>
              <a:t>Lorem</a:t>
            </a:r>
            <a:r>
              <a:rPr lang="es-ES_tradnl" sz="1200" dirty="0">
                <a:solidFill>
                  <a:schemeClr val="bg2">
                    <a:lumMod val="50000"/>
                  </a:schemeClr>
                </a:solidFill>
                <a:latin typeface="Circular Std Book" panose="020B0604020101020102" pitchFamily="34" charset="77"/>
                <a:cs typeface="Circular Std Book" panose="020B0604020101020102" pitchFamily="34" charset="77"/>
              </a:rPr>
              <a:t> </a:t>
            </a:r>
            <a:r>
              <a:rPr lang="es-ES_tradnl" sz="1200" dirty="0" err="1">
                <a:solidFill>
                  <a:schemeClr val="bg2">
                    <a:lumMod val="50000"/>
                  </a:schemeClr>
                </a:solidFill>
                <a:latin typeface="Circular Std Book" panose="020B0604020101020102" pitchFamily="34" charset="77"/>
                <a:cs typeface="Circular Std Book" panose="020B0604020101020102" pitchFamily="34" charset="77"/>
              </a:rPr>
              <a:t>ipsum</a:t>
            </a:r>
            <a:r>
              <a:rPr lang="es-ES_tradnl" sz="1200" dirty="0">
                <a:solidFill>
                  <a:schemeClr val="bg2">
                    <a:lumMod val="50000"/>
                  </a:schemeClr>
                </a:solidFill>
                <a:latin typeface="Circular Std Book" panose="020B0604020101020102" pitchFamily="34" charset="77"/>
                <a:cs typeface="Circular Std Book" panose="020B0604020101020102" pitchFamily="34" charset="77"/>
              </a:rPr>
              <a:t> dolor </a:t>
            </a:r>
            <a:r>
              <a:rPr lang="es-ES_tradnl" sz="1200" dirty="0" err="1">
                <a:solidFill>
                  <a:schemeClr val="bg2">
                    <a:lumMod val="50000"/>
                  </a:schemeClr>
                </a:solidFill>
                <a:latin typeface="Circular Std Book" panose="020B0604020101020102" pitchFamily="34" charset="77"/>
                <a:cs typeface="Circular Std Book" panose="020B0604020101020102" pitchFamily="34" charset="77"/>
              </a:rPr>
              <a:t>sit</a:t>
            </a:r>
            <a:r>
              <a:rPr lang="es-ES_tradnl" sz="1200" dirty="0">
                <a:solidFill>
                  <a:schemeClr val="bg2">
                    <a:lumMod val="50000"/>
                  </a:schemeClr>
                </a:solidFill>
                <a:latin typeface="Circular Std Book" panose="020B0604020101020102" pitchFamily="34" charset="77"/>
                <a:cs typeface="Circular Std Book" panose="020B0604020101020102" pitchFamily="34" charset="77"/>
              </a:rPr>
              <a:t> </a:t>
            </a:r>
            <a:r>
              <a:rPr lang="es-ES_tradnl" sz="1200" dirty="0" err="1">
                <a:solidFill>
                  <a:schemeClr val="bg2">
                    <a:lumMod val="50000"/>
                  </a:schemeClr>
                </a:solidFill>
                <a:latin typeface="Circular Std Book" panose="020B0604020101020102" pitchFamily="34" charset="77"/>
                <a:cs typeface="Circular Std Book" panose="020B0604020101020102" pitchFamily="34" charset="77"/>
              </a:rPr>
              <a:t>amet</a:t>
            </a:r>
            <a:r>
              <a:rPr lang="es-ES_tradnl" sz="1200" dirty="0">
                <a:solidFill>
                  <a:schemeClr val="bg2">
                    <a:lumMod val="50000"/>
                  </a:schemeClr>
                </a:solidFill>
                <a:latin typeface="Circular Std Book" panose="020B0604020101020102" pitchFamily="34" charset="77"/>
                <a:cs typeface="Circular Std Book" panose="020B0604020101020102" pitchFamily="34" charset="77"/>
              </a:rPr>
              <a:t>, </a:t>
            </a:r>
            <a:r>
              <a:rPr lang="es-ES_tradnl" sz="1200" dirty="0" err="1">
                <a:solidFill>
                  <a:schemeClr val="bg2">
                    <a:lumMod val="50000"/>
                  </a:schemeClr>
                </a:solidFill>
                <a:latin typeface="Circular Std Book" panose="020B0604020101020102" pitchFamily="34" charset="77"/>
                <a:cs typeface="Circular Std Book" panose="020B0604020101020102" pitchFamily="34" charset="77"/>
              </a:rPr>
              <a:t>consectetuer</a:t>
            </a:r>
            <a:r>
              <a:rPr lang="es-ES_tradnl" sz="1200" dirty="0">
                <a:solidFill>
                  <a:schemeClr val="bg2">
                    <a:lumMod val="50000"/>
                  </a:schemeClr>
                </a:solidFill>
                <a:latin typeface="Circular Std Book" panose="020B0604020101020102" pitchFamily="34" charset="77"/>
                <a:cs typeface="Circular Std Book" panose="020B0604020101020102" pitchFamily="34" charset="77"/>
              </a:rPr>
              <a:t> </a:t>
            </a:r>
            <a:r>
              <a:rPr lang="es-ES_tradnl" sz="1200" dirty="0" err="1">
                <a:solidFill>
                  <a:schemeClr val="bg2">
                    <a:lumMod val="50000"/>
                  </a:schemeClr>
                </a:solidFill>
                <a:latin typeface="Circular Std Book" panose="020B0604020101020102" pitchFamily="34" charset="77"/>
                <a:cs typeface="Circular Std Book" panose="020B0604020101020102" pitchFamily="34" charset="77"/>
              </a:rPr>
              <a:t>adipiscing</a:t>
            </a:r>
            <a:r>
              <a:rPr lang="es-ES_tradnl" sz="1200" dirty="0">
                <a:solidFill>
                  <a:schemeClr val="bg2">
                    <a:lumMod val="50000"/>
                  </a:schemeClr>
                </a:solidFill>
                <a:latin typeface="Circular Std Book" panose="020B0604020101020102" pitchFamily="34" charset="77"/>
                <a:cs typeface="Circular Std Book" panose="020B0604020101020102" pitchFamily="34" charset="77"/>
              </a:rPr>
              <a:t> </a:t>
            </a:r>
            <a:r>
              <a:rPr lang="es-ES_tradnl" sz="1200" dirty="0" err="1">
                <a:solidFill>
                  <a:schemeClr val="bg2">
                    <a:lumMod val="50000"/>
                  </a:schemeClr>
                </a:solidFill>
                <a:latin typeface="Circular Std Book" panose="020B0604020101020102" pitchFamily="34" charset="77"/>
                <a:cs typeface="Circular Std Book" panose="020B0604020101020102" pitchFamily="34" charset="77"/>
              </a:rPr>
              <a:t>elit</a:t>
            </a:r>
            <a:r>
              <a:rPr lang="es-ES_tradnl" sz="1200" dirty="0">
                <a:solidFill>
                  <a:schemeClr val="bg2">
                    <a:lumMod val="50000"/>
                  </a:schemeClr>
                </a:solidFill>
                <a:latin typeface="Circular Std Book" panose="020B0604020101020102" pitchFamily="34" charset="77"/>
                <a:cs typeface="Circular Std Book" panose="020B0604020101020102" pitchFamily="34" charset="77"/>
              </a:rPr>
              <a:t>, sed </a:t>
            </a:r>
            <a:r>
              <a:rPr lang="es-ES_tradnl" sz="1200" dirty="0" err="1">
                <a:solidFill>
                  <a:schemeClr val="bg2">
                    <a:lumMod val="50000"/>
                  </a:schemeClr>
                </a:solidFill>
                <a:latin typeface="Circular Std Book" panose="020B0604020101020102" pitchFamily="34" charset="77"/>
                <a:cs typeface="Circular Std Book" panose="020B0604020101020102" pitchFamily="34" charset="77"/>
              </a:rPr>
              <a:t>diam</a:t>
            </a:r>
            <a:r>
              <a:rPr lang="es-ES_tradnl" sz="1200" dirty="0">
                <a:solidFill>
                  <a:schemeClr val="bg2">
                    <a:lumMod val="50000"/>
                  </a:schemeClr>
                </a:solidFill>
                <a:latin typeface="Circular Std Book" panose="020B0604020101020102" pitchFamily="34" charset="77"/>
                <a:cs typeface="Circular Std Book" panose="020B0604020101020102" pitchFamily="34" charset="77"/>
              </a:rPr>
              <a:t> </a:t>
            </a:r>
            <a:r>
              <a:rPr lang="es-ES_tradnl" sz="1200" dirty="0" err="1">
                <a:solidFill>
                  <a:schemeClr val="bg2">
                    <a:lumMod val="50000"/>
                  </a:schemeClr>
                </a:solidFill>
                <a:latin typeface="Circular Std Book" panose="020B0604020101020102" pitchFamily="34" charset="77"/>
                <a:cs typeface="Circular Std Book" panose="020B0604020101020102" pitchFamily="34" charset="77"/>
              </a:rPr>
              <a:t>nonummy</a:t>
            </a:r>
            <a:r>
              <a:rPr lang="es-ES_tradnl" sz="1200" dirty="0">
                <a:solidFill>
                  <a:schemeClr val="bg2">
                    <a:lumMod val="50000"/>
                  </a:schemeClr>
                </a:solidFill>
                <a:latin typeface="Circular Std Book" panose="020B0604020101020102" pitchFamily="34" charset="77"/>
                <a:cs typeface="Circular Std Book" panose="020B0604020101020102" pitchFamily="34" charset="77"/>
              </a:rPr>
              <a:t> </a:t>
            </a:r>
            <a:r>
              <a:rPr lang="es-ES_tradnl" sz="1200" dirty="0" err="1">
                <a:solidFill>
                  <a:schemeClr val="bg2">
                    <a:lumMod val="50000"/>
                  </a:schemeClr>
                </a:solidFill>
                <a:latin typeface="Circular Std Book" panose="020B0604020101020102" pitchFamily="34" charset="77"/>
                <a:cs typeface="Circular Std Book" panose="020B0604020101020102" pitchFamily="34" charset="77"/>
              </a:rPr>
              <a:t>nibh</a:t>
            </a:r>
            <a:r>
              <a:rPr lang="es-ES_tradnl" sz="1200" dirty="0">
                <a:solidFill>
                  <a:schemeClr val="bg2">
                    <a:lumMod val="50000"/>
                  </a:schemeClr>
                </a:solidFill>
                <a:latin typeface="Circular Std Book" panose="020B0604020101020102" pitchFamily="34" charset="77"/>
                <a:cs typeface="Circular Std Book" panose="020B0604020101020102" pitchFamily="34" charset="77"/>
              </a:rPr>
              <a:t> </a:t>
            </a:r>
            <a:r>
              <a:rPr lang="es-ES_tradnl" sz="1200" dirty="0" err="1">
                <a:solidFill>
                  <a:schemeClr val="bg2">
                    <a:lumMod val="50000"/>
                  </a:schemeClr>
                </a:solidFill>
                <a:latin typeface="Circular Std Book" panose="020B0604020101020102" pitchFamily="34" charset="77"/>
                <a:cs typeface="Circular Std Book" panose="020B0604020101020102" pitchFamily="34" charset="77"/>
              </a:rPr>
              <a:t>euismod</a:t>
            </a:r>
            <a:r>
              <a:rPr lang="es-ES_tradnl" sz="1200" dirty="0">
                <a:solidFill>
                  <a:schemeClr val="bg2">
                    <a:lumMod val="50000"/>
                  </a:schemeClr>
                </a:solidFill>
                <a:latin typeface="Circular Std Book" panose="020B0604020101020102" pitchFamily="34" charset="77"/>
                <a:cs typeface="Circular Std Book" panose="020B0604020101020102" pitchFamily="34" charset="77"/>
              </a:rPr>
              <a:t> </a:t>
            </a:r>
            <a:r>
              <a:rPr lang="es-ES_tradnl" sz="1200" dirty="0" err="1">
                <a:solidFill>
                  <a:schemeClr val="bg2">
                    <a:lumMod val="50000"/>
                  </a:schemeClr>
                </a:solidFill>
                <a:latin typeface="Circular Std Book" panose="020B0604020101020102" pitchFamily="34" charset="77"/>
                <a:cs typeface="Circular Std Book" panose="020B0604020101020102" pitchFamily="34" charset="77"/>
              </a:rPr>
              <a:t>tincidunt</a:t>
            </a:r>
            <a:r>
              <a:rPr lang="es-ES_tradnl" sz="1200" dirty="0">
                <a:solidFill>
                  <a:schemeClr val="bg2">
                    <a:lumMod val="50000"/>
                  </a:schemeClr>
                </a:solidFill>
                <a:latin typeface="Circular Std Book" panose="020B0604020101020102" pitchFamily="34" charset="77"/>
                <a:cs typeface="Circular Std Book" panose="020B0604020101020102" pitchFamily="34" charset="77"/>
              </a:rPr>
              <a:t> ut </a:t>
            </a:r>
            <a:r>
              <a:rPr lang="es-ES_tradnl" sz="1200" dirty="0" err="1">
                <a:solidFill>
                  <a:schemeClr val="bg2">
                    <a:lumMod val="50000"/>
                  </a:schemeClr>
                </a:solidFill>
                <a:latin typeface="Circular Std Book" panose="020B0604020101020102" pitchFamily="34" charset="77"/>
                <a:cs typeface="Circular Std Book" panose="020B0604020101020102" pitchFamily="34" charset="77"/>
              </a:rPr>
              <a:t>laoreet</a:t>
            </a:r>
            <a:r>
              <a:rPr lang="es-ES_tradnl" sz="1200" dirty="0">
                <a:solidFill>
                  <a:schemeClr val="bg2">
                    <a:lumMod val="50000"/>
                  </a:schemeClr>
                </a:solidFill>
                <a:latin typeface="Circular Std Book" panose="020B0604020101020102" pitchFamily="34" charset="77"/>
                <a:cs typeface="Circular Std Book" panose="020B0604020101020102" pitchFamily="34" charset="77"/>
              </a:rPr>
              <a:t> </a:t>
            </a:r>
            <a:r>
              <a:rPr lang="es-ES_tradnl" sz="1200" dirty="0" err="1">
                <a:solidFill>
                  <a:schemeClr val="bg2">
                    <a:lumMod val="50000"/>
                  </a:schemeClr>
                </a:solidFill>
                <a:latin typeface="Circular Std Book" panose="020B0604020101020102" pitchFamily="34" charset="77"/>
                <a:cs typeface="Circular Std Book" panose="020B0604020101020102" pitchFamily="34" charset="77"/>
              </a:rPr>
              <a:t>dolore</a:t>
            </a:r>
            <a:r>
              <a:rPr lang="es-ES_tradnl" sz="1200" dirty="0">
                <a:solidFill>
                  <a:schemeClr val="bg2">
                    <a:lumMod val="50000"/>
                  </a:schemeClr>
                </a:solidFill>
                <a:latin typeface="Circular Std Book" panose="020B0604020101020102" pitchFamily="34" charset="77"/>
                <a:cs typeface="Circular Std Book" panose="020B0604020101020102" pitchFamily="34" charset="77"/>
              </a:rPr>
              <a:t> magna </a:t>
            </a:r>
            <a:r>
              <a:rPr lang="es-ES_tradnl" sz="1200" dirty="0" err="1">
                <a:solidFill>
                  <a:schemeClr val="bg2">
                    <a:lumMod val="50000"/>
                  </a:schemeClr>
                </a:solidFill>
                <a:latin typeface="Circular Std Book" panose="020B0604020101020102" pitchFamily="34" charset="77"/>
                <a:cs typeface="Circular Std Book" panose="020B0604020101020102" pitchFamily="34" charset="77"/>
              </a:rPr>
              <a:t>aliquam</a:t>
            </a:r>
            <a:r>
              <a:rPr lang="es-ES_tradnl" sz="1200" dirty="0">
                <a:solidFill>
                  <a:schemeClr val="bg2">
                    <a:lumMod val="50000"/>
                  </a:schemeClr>
                </a:solidFill>
                <a:latin typeface="Circular Std Book" panose="020B0604020101020102" pitchFamily="34" charset="77"/>
                <a:cs typeface="Circular Std Book" panose="020B0604020101020102" pitchFamily="34" charset="77"/>
              </a:rPr>
              <a:t> </a:t>
            </a:r>
            <a:r>
              <a:rPr lang="es-ES_tradnl" sz="1200" dirty="0" err="1">
                <a:solidFill>
                  <a:schemeClr val="bg2">
                    <a:lumMod val="50000"/>
                  </a:schemeClr>
                </a:solidFill>
                <a:latin typeface="Circular Std Book" panose="020B0604020101020102" pitchFamily="34" charset="77"/>
                <a:cs typeface="Circular Std Book" panose="020B0604020101020102" pitchFamily="34" charset="77"/>
              </a:rPr>
              <a:t>erat</a:t>
            </a:r>
            <a:r>
              <a:rPr lang="es-ES_tradnl" sz="1200" dirty="0">
                <a:solidFill>
                  <a:schemeClr val="bg2">
                    <a:lumMod val="50000"/>
                  </a:schemeClr>
                </a:solidFill>
                <a:latin typeface="Circular Std Book" panose="020B0604020101020102" pitchFamily="34" charset="77"/>
                <a:cs typeface="Circular Std Book" panose="020B0604020101020102" pitchFamily="34" charset="77"/>
              </a:rPr>
              <a:t> </a:t>
            </a:r>
            <a:r>
              <a:rPr lang="es-ES_tradnl" sz="1200" dirty="0" err="1">
                <a:solidFill>
                  <a:schemeClr val="bg2">
                    <a:lumMod val="50000"/>
                  </a:schemeClr>
                </a:solidFill>
                <a:latin typeface="Circular Std Book" panose="020B0604020101020102" pitchFamily="34" charset="77"/>
                <a:cs typeface="Circular Std Book" panose="020B0604020101020102" pitchFamily="34" charset="77"/>
              </a:rPr>
              <a:t>volutpat</a:t>
            </a:r>
            <a:r>
              <a:rPr lang="es-ES_tradnl" sz="1200" dirty="0">
                <a:solidFill>
                  <a:schemeClr val="bg2">
                    <a:lumMod val="50000"/>
                  </a:schemeClr>
                </a:solidFill>
                <a:latin typeface="Circular Std Book" panose="020B0604020101020102" pitchFamily="34" charset="77"/>
                <a:cs typeface="Circular Std Book" panose="020B0604020101020102" pitchFamily="34" charset="77"/>
              </a:rPr>
              <a:t>. Ut </a:t>
            </a:r>
            <a:r>
              <a:rPr lang="es-ES_tradnl" sz="1200" dirty="0" err="1">
                <a:solidFill>
                  <a:schemeClr val="bg2">
                    <a:lumMod val="50000"/>
                  </a:schemeClr>
                </a:solidFill>
                <a:latin typeface="Circular Std Book" panose="020B0604020101020102" pitchFamily="34" charset="77"/>
                <a:cs typeface="Circular Std Book" panose="020B0604020101020102" pitchFamily="34" charset="77"/>
              </a:rPr>
              <a:t>wisi</a:t>
            </a:r>
            <a:r>
              <a:rPr lang="es-ES_tradnl" sz="1200" dirty="0">
                <a:solidFill>
                  <a:schemeClr val="bg2">
                    <a:lumMod val="50000"/>
                  </a:schemeClr>
                </a:solidFill>
                <a:latin typeface="Circular Std Book" panose="020B0604020101020102" pitchFamily="34" charset="77"/>
                <a:cs typeface="Circular Std Book" panose="020B0604020101020102" pitchFamily="34" charset="77"/>
              </a:rPr>
              <a:t> </a:t>
            </a:r>
            <a:r>
              <a:rPr lang="es-ES_tradnl" sz="1200" dirty="0" err="1">
                <a:solidFill>
                  <a:schemeClr val="bg2">
                    <a:lumMod val="50000"/>
                  </a:schemeClr>
                </a:solidFill>
                <a:latin typeface="Circular Std Book" panose="020B0604020101020102" pitchFamily="34" charset="77"/>
                <a:cs typeface="Circular Std Book" panose="020B0604020101020102" pitchFamily="34" charset="77"/>
              </a:rPr>
              <a:t>enim</a:t>
            </a:r>
            <a:r>
              <a:rPr lang="es-ES_tradnl" sz="1200" dirty="0">
                <a:solidFill>
                  <a:schemeClr val="bg2">
                    <a:lumMod val="50000"/>
                  </a:schemeClr>
                </a:solidFill>
                <a:latin typeface="Circular Std Book" panose="020B0604020101020102" pitchFamily="34" charset="77"/>
                <a:cs typeface="Circular Std Book" panose="020B0604020101020102" pitchFamily="34" charset="77"/>
              </a:rPr>
              <a:t> ad </a:t>
            </a:r>
            <a:r>
              <a:rPr lang="es-ES_tradnl" sz="1200" dirty="0" err="1">
                <a:solidFill>
                  <a:schemeClr val="bg2">
                    <a:lumMod val="50000"/>
                  </a:schemeClr>
                </a:solidFill>
                <a:latin typeface="Circular Std Book" panose="020B0604020101020102" pitchFamily="34" charset="77"/>
                <a:cs typeface="Circular Std Book" panose="020B0604020101020102" pitchFamily="34" charset="77"/>
              </a:rPr>
              <a:t>minim</a:t>
            </a:r>
            <a:r>
              <a:rPr lang="es-ES_tradnl" sz="1200" dirty="0">
                <a:solidFill>
                  <a:schemeClr val="bg2">
                    <a:lumMod val="50000"/>
                  </a:schemeClr>
                </a:solidFill>
                <a:latin typeface="Circular Std Book" panose="020B0604020101020102" pitchFamily="34" charset="77"/>
                <a:cs typeface="Circular Std Book" panose="020B0604020101020102" pitchFamily="34" charset="77"/>
              </a:rPr>
              <a:t> </a:t>
            </a:r>
            <a:r>
              <a:rPr lang="es-ES_tradnl" sz="1200" dirty="0" err="1">
                <a:solidFill>
                  <a:schemeClr val="bg2">
                    <a:lumMod val="50000"/>
                  </a:schemeClr>
                </a:solidFill>
                <a:latin typeface="Circular Std Book" panose="020B0604020101020102" pitchFamily="34" charset="77"/>
                <a:cs typeface="Circular Std Book" panose="020B0604020101020102" pitchFamily="34" charset="77"/>
              </a:rPr>
              <a:t>veniam</a:t>
            </a:r>
            <a:r>
              <a:rPr lang="es-ES_tradnl" sz="1200" dirty="0">
                <a:solidFill>
                  <a:schemeClr val="bg2">
                    <a:lumMod val="50000"/>
                  </a:schemeClr>
                </a:solidFill>
                <a:latin typeface="Circular Std Book" panose="020B0604020101020102" pitchFamily="34" charset="77"/>
                <a:cs typeface="Circular Std Book" panose="020B0604020101020102" pitchFamily="34" charset="77"/>
              </a:rPr>
              <a:t>, </a:t>
            </a:r>
            <a:r>
              <a:rPr lang="es-ES_tradnl" sz="1200" dirty="0" err="1">
                <a:solidFill>
                  <a:schemeClr val="bg2">
                    <a:lumMod val="50000"/>
                  </a:schemeClr>
                </a:solidFill>
                <a:latin typeface="Circular Std Book" panose="020B0604020101020102" pitchFamily="34" charset="77"/>
                <a:cs typeface="Circular Std Book" panose="020B0604020101020102" pitchFamily="34" charset="77"/>
              </a:rPr>
              <a:t>quis</a:t>
            </a:r>
            <a:r>
              <a:rPr lang="es-ES_tradnl" sz="1200" dirty="0">
                <a:solidFill>
                  <a:schemeClr val="bg2">
                    <a:lumMod val="50000"/>
                  </a:schemeClr>
                </a:solidFill>
                <a:latin typeface="Circular Std Book" panose="020B0604020101020102" pitchFamily="34" charset="77"/>
                <a:cs typeface="Circular Std Book" panose="020B0604020101020102" pitchFamily="34" charset="77"/>
              </a:rPr>
              <a:t> </a:t>
            </a:r>
            <a:r>
              <a:rPr lang="es-ES_tradnl" sz="1200" dirty="0" err="1">
                <a:solidFill>
                  <a:schemeClr val="bg2">
                    <a:lumMod val="50000"/>
                  </a:schemeClr>
                </a:solidFill>
                <a:latin typeface="Circular Std Book" panose="020B0604020101020102" pitchFamily="34" charset="77"/>
                <a:cs typeface="Circular Std Book" panose="020B0604020101020102" pitchFamily="34" charset="77"/>
              </a:rPr>
              <a:t>nostrud</a:t>
            </a:r>
            <a:r>
              <a:rPr lang="es-ES_tradnl" sz="1200" dirty="0">
                <a:solidFill>
                  <a:schemeClr val="bg2">
                    <a:lumMod val="50000"/>
                  </a:schemeClr>
                </a:solidFill>
                <a:latin typeface="Circular Std Book" panose="020B0604020101020102" pitchFamily="34" charset="77"/>
                <a:cs typeface="Circular Std Book" panose="020B0604020101020102" pitchFamily="34" charset="77"/>
              </a:rPr>
              <a:t> </a:t>
            </a:r>
            <a:r>
              <a:rPr lang="es-ES_tradnl" sz="1200" dirty="0" err="1">
                <a:solidFill>
                  <a:schemeClr val="bg2">
                    <a:lumMod val="50000"/>
                  </a:schemeClr>
                </a:solidFill>
                <a:latin typeface="Circular Std Book" panose="020B0604020101020102" pitchFamily="34" charset="77"/>
                <a:cs typeface="Circular Std Book" panose="020B0604020101020102" pitchFamily="34" charset="77"/>
              </a:rPr>
              <a:t>exerci</a:t>
            </a:r>
            <a:r>
              <a:rPr lang="es-ES_tradnl" sz="1200" dirty="0">
                <a:solidFill>
                  <a:schemeClr val="bg2">
                    <a:lumMod val="50000"/>
                  </a:schemeClr>
                </a:solidFill>
                <a:latin typeface="Circular Std Book" panose="020B0604020101020102" pitchFamily="34" charset="77"/>
                <a:cs typeface="Circular Std Book" panose="020B0604020101020102" pitchFamily="34" charset="77"/>
              </a:rPr>
              <a:t> </a:t>
            </a:r>
            <a:r>
              <a:rPr lang="es-ES_tradnl" sz="1200" dirty="0" err="1">
                <a:solidFill>
                  <a:schemeClr val="bg2">
                    <a:lumMod val="50000"/>
                  </a:schemeClr>
                </a:solidFill>
                <a:latin typeface="Circular Std Book" panose="020B0604020101020102" pitchFamily="34" charset="77"/>
                <a:cs typeface="Circular Std Book" panose="020B0604020101020102" pitchFamily="34" charset="77"/>
              </a:rPr>
              <a:t>tation</a:t>
            </a:r>
            <a:r>
              <a:rPr lang="es-ES_tradnl" sz="1200" dirty="0">
                <a:solidFill>
                  <a:schemeClr val="bg2">
                    <a:lumMod val="50000"/>
                  </a:schemeClr>
                </a:solidFill>
                <a:latin typeface="Circular Std Book" panose="020B0604020101020102" pitchFamily="34" charset="77"/>
                <a:cs typeface="Circular Std Book" panose="020B0604020101020102" pitchFamily="34" charset="77"/>
              </a:rPr>
              <a:t> </a:t>
            </a:r>
            <a:r>
              <a:rPr lang="es-ES_tradnl" sz="1200" dirty="0" err="1">
                <a:solidFill>
                  <a:schemeClr val="bg2">
                    <a:lumMod val="50000"/>
                  </a:schemeClr>
                </a:solidFill>
                <a:latin typeface="Circular Std Book" panose="020B0604020101020102" pitchFamily="34" charset="77"/>
                <a:cs typeface="Circular Std Book" panose="020B0604020101020102" pitchFamily="34" charset="77"/>
              </a:rPr>
              <a:t>ullamcorper</a:t>
            </a:r>
            <a:r>
              <a:rPr lang="es-ES_tradnl" sz="1200" dirty="0">
                <a:solidFill>
                  <a:schemeClr val="bg2">
                    <a:lumMod val="50000"/>
                  </a:schemeClr>
                </a:solidFill>
                <a:latin typeface="Circular Std Book" panose="020B0604020101020102" pitchFamily="34" charset="77"/>
                <a:cs typeface="Circular Std Book" panose="020B0604020101020102" pitchFamily="34" charset="77"/>
              </a:rPr>
              <a:t> </a:t>
            </a:r>
            <a:r>
              <a:rPr lang="es-ES_tradnl" sz="1200" dirty="0" err="1">
                <a:solidFill>
                  <a:schemeClr val="bg2">
                    <a:lumMod val="50000"/>
                  </a:schemeClr>
                </a:solidFill>
                <a:latin typeface="Circular Std Book" panose="020B0604020101020102" pitchFamily="34" charset="77"/>
                <a:cs typeface="Circular Std Book" panose="020B0604020101020102" pitchFamily="34" charset="77"/>
              </a:rPr>
              <a:t>suscipit</a:t>
            </a:r>
            <a:r>
              <a:rPr lang="es-ES_tradnl" sz="1200" dirty="0">
                <a:solidFill>
                  <a:schemeClr val="bg2">
                    <a:lumMod val="50000"/>
                  </a:schemeClr>
                </a:solidFill>
                <a:latin typeface="Circular Std Book" panose="020B0604020101020102" pitchFamily="34" charset="77"/>
                <a:cs typeface="Circular Std Book" panose="020B0604020101020102" pitchFamily="34" charset="77"/>
              </a:rPr>
              <a:t> </a:t>
            </a:r>
            <a:r>
              <a:rPr lang="es-ES_tradnl" sz="1200" dirty="0" err="1">
                <a:solidFill>
                  <a:schemeClr val="bg2">
                    <a:lumMod val="50000"/>
                  </a:schemeClr>
                </a:solidFill>
                <a:latin typeface="Circular Std Book" panose="020B0604020101020102" pitchFamily="34" charset="77"/>
                <a:cs typeface="Circular Std Book" panose="020B0604020101020102" pitchFamily="34" charset="77"/>
              </a:rPr>
              <a:t>lobortis</a:t>
            </a:r>
            <a:r>
              <a:rPr lang="es-ES_tradnl" sz="1200" dirty="0">
                <a:solidFill>
                  <a:schemeClr val="bg2">
                    <a:lumMod val="50000"/>
                  </a:schemeClr>
                </a:solidFill>
                <a:latin typeface="Circular Std Book" panose="020B0604020101020102" pitchFamily="34" charset="77"/>
                <a:cs typeface="Circular Std Book" panose="020B0604020101020102" pitchFamily="34" charset="77"/>
              </a:rPr>
              <a:t> </a:t>
            </a:r>
            <a:r>
              <a:rPr lang="es-ES_tradnl" sz="1200" dirty="0" err="1">
                <a:solidFill>
                  <a:schemeClr val="bg2">
                    <a:lumMod val="50000"/>
                  </a:schemeClr>
                </a:solidFill>
                <a:latin typeface="Circular Std Book" panose="020B0604020101020102" pitchFamily="34" charset="77"/>
                <a:cs typeface="Circular Std Book" panose="020B0604020101020102" pitchFamily="34" charset="77"/>
              </a:rPr>
              <a:t>nisl</a:t>
            </a:r>
            <a:r>
              <a:rPr lang="es-ES_tradnl" sz="1200" dirty="0">
                <a:solidFill>
                  <a:schemeClr val="bg2">
                    <a:lumMod val="50000"/>
                  </a:schemeClr>
                </a:solidFill>
                <a:latin typeface="Circular Std Book" panose="020B0604020101020102" pitchFamily="34" charset="77"/>
                <a:cs typeface="Circular Std Book" panose="020B0604020101020102" pitchFamily="34" charset="77"/>
              </a:rPr>
              <a:t> ut </a:t>
            </a:r>
            <a:r>
              <a:rPr lang="es-ES_tradnl" sz="1200" dirty="0" err="1">
                <a:solidFill>
                  <a:schemeClr val="bg2">
                    <a:lumMod val="50000"/>
                  </a:schemeClr>
                </a:solidFill>
                <a:latin typeface="Circular Std Book" panose="020B0604020101020102" pitchFamily="34" charset="77"/>
                <a:cs typeface="Circular Std Book" panose="020B0604020101020102" pitchFamily="34" charset="77"/>
              </a:rPr>
              <a:t>aliquip</a:t>
            </a:r>
            <a:r>
              <a:rPr lang="es-ES_tradnl" sz="1200" dirty="0">
                <a:solidFill>
                  <a:schemeClr val="bg2">
                    <a:lumMod val="50000"/>
                  </a:schemeClr>
                </a:solidFill>
                <a:latin typeface="Circular Std Book" panose="020B0604020101020102" pitchFamily="34" charset="77"/>
                <a:cs typeface="Circular Std Book" panose="020B0604020101020102" pitchFamily="34" charset="77"/>
              </a:rPr>
              <a:t> ex </a:t>
            </a:r>
            <a:r>
              <a:rPr lang="es-ES_tradnl" sz="1200" dirty="0" err="1">
                <a:solidFill>
                  <a:schemeClr val="bg2">
                    <a:lumMod val="50000"/>
                  </a:schemeClr>
                </a:solidFill>
                <a:latin typeface="Circular Std Book" panose="020B0604020101020102" pitchFamily="34" charset="77"/>
                <a:cs typeface="Circular Std Book" panose="020B0604020101020102" pitchFamily="34" charset="77"/>
              </a:rPr>
              <a:t>ea</a:t>
            </a:r>
            <a:r>
              <a:rPr lang="es-ES_tradnl" sz="1200" dirty="0">
                <a:solidFill>
                  <a:schemeClr val="bg2">
                    <a:lumMod val="50000"/>
                  </a:schemeClr>
                </a:solidFill>
                <a:latin typeface="Circular Std Book" panose="020B0604020101020102" pitchFamily="34" charset="77"/>
                <a:cs typeface="Circular Std Book" panose="020B0604020101020102" pitchFamily="34" charset="77"/>
              </a:rPr>
              <a:t> commodo </a:t>
            </a:r>
            <a:r>
              <a:rPr lang="es-ES_tradnl" sz="1200" dirty="0" err="1">
                <a:solidFill>
                  <a:schemeClr val="bg2">
                    <a:lumMod val="50000"/>
                  </a:schemeClr>
                </a:solidFill>
                <a:latin typeface="Circular Std Book" panose="020B0604020101020102" pitchFamily="34" charset="77"/>
                <a:cs typeface="Circular Std Book" panose="020B0604020101020102" pitchFamily="34" charset="77"/>
              </a:rPr>
              <a:t>consequat</a:t>
            </a:r>
            <a:r>
              <a:rPr lang="es-ES_tradnl" sz="1200" dirty="0">
                <a:solidFill>
                  <a:schemeClr val="bg2">
                    <a:lumMod val="50000"/>
                  </a:schemeClr>
                </a:solidFill>
                <a:latin typeface="Circular Std Book" panose="020B0604020101020102" pitchFamily="34" charset="77"/>
                <a:cs typeface="Circular Std Book" panose="020B0604020101020102" pitchFamily="34" charset="77"/>
              </a:rPr>
              <a:t>. </a:t>
            </a:r>
            <a:r>
              <a:rPr lang="es-ES_tradnl" sz="1200" dirty="0" err="1">
                <a:solidFill>
                  <a:schemeClr val="bg2">
                    <a:lumMod val="50000"/>
                  </a:schemeClr>
                </a:solidFill>
                <a:latin typeface="Circular Std Book" panose="020B0604020101020102" pitchFamily="34" charset="77"/>
                <a:cs typeface="Circular Std Book" panose="020B0604020101020102" pitchFamily="34" charset="77"/>
              </a:rPr>
              <a:t>Duis</a:t>
            </a:r>
            <a:r>
              <a:rPr lang="es-ES_tradnl" sz="1200" dirty="0">
                <a:solidFill>
                  <a:schemeClr val="bg2">
                    <a:lumMod val="50000"/>
                  </a:schemeClr>
                </a:solidFill>
                <a:latin typeface="Circular Std Book" panose="020B0604020101020102" pitchFamily="34" charset="77"/>
                <a:cs typeface="Circular Std Book" panose="020B0604020101020102" pitchFamily="34" charset="77"/>
              </a:rPr>
              <a:t> </a:t>
            </a:r>
            <a:r>
              <a:rPr lang="es-ES_tradnl" sz="1200" dirty="0" err="1">
                <a:solidFill>
                  <a:schemeClr val="bg2">
                    <a:lumMod val="50000"/>
                  </a:schemeClr>
                </a:solidFill>
                <a:latin typeface="Circular Std Book" panose="020B0604020101020102" pitchFamily="34" charset="77"/>
                <a:cs typeface="Circular Std Book" panose="020B0604020101020102" pitchFamily="34" charset="77"/>
              </a:rPr>
              <a:t>autem</a:t>
            </a:r>
            <a:r>
              <a:rPr lang="es-ES_tradnl" sz="1200" dirty="0">
                <a:solidFill>
                  <a:schemeClr val="bg2">
                    <a:lumMod val="50000"/>
                  </a:schemeClr>
                </a:solidFill>
                <a:latin typeface="Circular Std Book" panose="020B0604020101020102" pitchFamily="34" charset="77"/>
                <a:cs typeface="Circular Std Book" panose="020B0604020101020102" pitchFamily="34" charset="77"/>
              </a:rPr>
              <a:t> </a:t>
            </a:r>
            <a:r>
              <a:rPr lang="es-ES_tradnl" sz="1200" dirty="0" err="1">
                <a:solidFill>
                  <a:schemeClr val="bg2">
                    <a:lumMod val="50000"/>
                  </a:schemeClr>
                </a:solidFill>
                <a:latin typeface="Circular Std Book" panose="020B0604020101020102" pitchFamily="34" charset="77"/>
                <a:cs typeface="Circular Std Book" panose="020B0604020101020102" pitchFamily="34" charset="77"/>
              </a:rPr>
              <a:t>vel</a:t>
            </a:r>
            <a:r>
              <a:rPr lang="es-ES_tradnl" sz="1200" dirty="0">
                <a:solidFill>
                  <a:schemeClr val="bg2">
                    <a:lumMod val="50000"/>
                  </a:schemeClr>
                </a:solidFill>
                <a:latin typeface="Circular Std Book" panose="020B0604020101020102" pitchFamily="34" charset="77"/>
                <a:cs typeface="Circular Std Book" panose="020B0604020101020102" pitchFamily="34" charset="77"/>
              </a:rPr>
              <a:t> </a:t>
            </a:r>
            <a:r>
              <a:rPr lang="es-ES_tradnl" sz="1200" dirty="0" err="1">
                <a:solidFill>
                  <a:schemeClr val="bg2">
                    <a:lumMod val="50000"/>
                  </a:schemeClr>
                </a:solidFill>
                <a:latin typeface="Circular Std Book" panose="020B0604020101020102" pitchFamily="34" charset="77"/>
                <a:cs typeface="Circular Std Book" panose="020B0604020101020102" pitchFamily="34" charset="77"/>
              </a:rPr>
              <a:t>eum</a:t>
            </a:r>
            <a:r>
              <a:rPr lang="es-ES_tradnl" sz="1200" dirty="0">
                <a:solidFill>
                  <a:schemeClr val="bg2">
                    <a:lumMod val="50000"/>
                  </a:schemeClr>
                </a:solidFill>
                <a:latin typeface="Circular Std Book" panose="020B0604020101020102" pitchFamily="34" charset="77"/>
                <a:cs typeface="Circular Std Book" panose="020B0604020101020102" pitchFamily="34" charset="77"/>
              </a:rPr>
              <a:t> </a:t>
            </a:r>
            <a:r>
              <a:rPr lang="es-ES_tradnl" sz="1200" dirty="0" err="1">
                <a:solidFill>
                  <a:schemeClr val="bg2">
                    <a:lumMod val="50000"/>
                  </a:schemeClr>
                </a:solidFill>
                <a:latin typeface="Circular Std Book" panose="020B0604020101020102" pitchFamily="34" charset="77"/>
                <a:cs typeface="Circular Std Book" panose="020B0604020101020102" pitchFamily="34" charset="77"/>
              </a:rPr>
              <a:t>iriure</a:t>
            </a:r>
            <a:r>
              <a:rPr lang="es-ES_tradnl" sz="1200" dirty="0">
                <a:solidFill>
                  <a:schemeClr val="bg2">
                    <a:lumMod val="50000"/>
                  </a:schemeClr>
                </a:solidFill>
                <a:latin typeface="Circular Std Book" panose="020B0604020101020102" pitchFamily="34" charset="77"/>
                <a:cs typeface="Circular Std Book" panose="020B0604020101020102" pitchFamily="34" charset="77"/>
              </a:rPr>
              <a:t> dolor in </a:t>
            </a:r>
            <a:r>
              <a:rPr lang="es-ES_tradnl" sz="1200" dirty="0" err="1">
                <a:solidFill>
                  <a:schemeClr val="bg2">
                    <a:lumMod val="50000"/>
                  </a:schemeClr>
                </a:solidFill>
                <a:latin typeface="Circular Std Book" panose="020B0604020101020102" pitchFamily="34" charset="77"/>
                <a:cs typeface="Circular Std Book" panose="020B0604020101020102" pitchFamily="34" charset="77"/>
              </a:rPr>
              <a:t>hendrerit</a:t>
            </a:r>
            <a:r>
              <a:rPr lang="es-ES_tradnl" sz="1200" dirty="0">
                <a:solidFill>
                  <a:schemeClr val="bg2">
                    <a:lumMod val="50000"/>
                  </a:schemeClr>
                </a:solidFill>
                <a:latin typeface="Circular Std Book" panose="020B0604020101020102" pitchFamily="34" charset="77"/>
                <a:cs typeface="Circular Std Book" panose="020B0604020101020102" pitchFamily="34" charset="77"/>
              </a:rPr>
              <a:t> in </a:t>
            </a:r>
            <a:r>
              <a:rPr lang="es-ES_tradnl" sz="1200" dirty="0" err="1">
                <a:solidFill>
                  <a:schemeClr val="bg2">
                    <a:lumMod val="50000"/>
                  </a:schemeClr>
                </a:solidFill>
                <a:latin typeface="Circular Std Book" panose="020B0604020101020102" pitchFamily="34" charset="77"/>
                <a:cs typeface="Circular Std Book" panose="020B0604020101020102" pitchFamily="34" charset="77"/>
              </a:rPr>
              <a:t>vulputate</a:t>
            </a:r>
            <a:r>
              <a:rPr lang="es-ES_tradnl" sz="1200" dirty="0">
                <a:solidFill>
                  <a:schemeClr val="bg2">
                    <a:lumMod val="50000"/>
                  </a:schemeClr>
                </a:solidFill>
                <a:latin typeface="Circular Std Book" panose="020B0604020101020102" pitchFamily="34" charset="77"/>
                <a:cs typeface="Circular Std Book" panose="020B0604020101020102" pitchFamily="34" charset="77"/>
              </a:rPr>
              <a:t> </a:t>
            </a:r>
            <a:r>
              <a:rPr lang="es-ES_tradnl" sz="1200" dirty="0" err="1">
                <a:solidFill>
                  <a:schemeClr val="bg2">
                    <a:lumMod val="50000"/>
                  </a:schemeClr>
                </a:solidFill>
                <a:latin typeface="Circular Std Book" panose="020B0604020101020102" pitchFamily="34" charset="77"/>
                <a:cs typeface="Circular Std Book" panose="020B0604020101020102" pitchFamily="34" charset="77"/>
              </a:rPr>
              <a:t>velit</a:t>
            </a:r>
            <a:r>
              <a:rPr lang="es-ES_tradnl" sz="1200" dirty="0">
                <a:solidFill>
                  <a:schemeClr val="bg2">
                    <a:lumMod val="50000"/>
                  </a:schemeClr>
                </a:solidFill>
                <a:latin typeface="Circular Std Book" panose="020B0604020101020102" pitchFamily="34" charset="77"/>
                <a:cs typeface="Circular Std Book" panose="020B0604020101020102" pitchFamily="34" charset="77"/>
              </a:rPr>
              <a:t> </a:t>
            </a:r>
            <a:r>
              <a:rPr lang="es-ES_tradnl" sz="1200" dirty="0" err="1">
                <a:solidFill>
                  <a:schemeClr val="bg2">
                    <a:lumMod val="50000"/>
                  </a:schemeClr>
                </a:solidFill>
                <a:latin typeface="Circular Std Book" panose="020B0604020101020102" pitchFamily="34" charset="77"/>
                <a:cs typeface="Circular Std Book" panose="020B0604020101020102" pitchFamily="34" charset="77"/>
              </a:rPr>
              <a:t>esse</a:t>
            </a:r>
            <a:r>
              <a:rPr lang="es-ES_tradnl" sz="1200" dirty="0">
                <a:solidFill>
                  <a:schemeClr val="bg2">
                    <a:lumMod val="50000"/>
                  </a:schemeClr>
                </a:solidFill>
                <a:latin typeface="Circular Std Book" panose="020B0604020101020102" pitchFamily="34" charset="77"/>
                <a:cs typeface="Circular Std Book" panose="020B0604020101020102" pitchFamily="34" charset="77"/>
              </a:rPr>
              <a:t> </a:t>
            </a:r>
            <a:r>
              <a:rPr lang="es-ES_tradnl" sz="1200" dirty="0" err="1">
                <a:solidFill>
                  <a:schemeClr val="bg2">
                    <a:lumMod val="50000"/>
                  </a:schemeClr>
                </a:solidFill>
                <a:latin typeface="Circular Std Book" panose="020B0604020101020102" pitchFamily="34" charset="77"/>
                <a:cs typeface="Circular Std Book" panose="020B0604020101020102" pitchFamily="34" charset="77"/>
              </a:rPr>
              <a:t>molestie</a:t>
            </a:r>
            <a:r>
              <a:rPr lang="es-ES_tradnl" sz="1200" dirty="0">
                <a:solidFill>
                  <a:schemeClr val="bg2">
                    <a:lumMod val="50000"/>
                  </a:schemeClr>
                </a:solidFill>
                <a:latin typeface="Circular Std Book" panose="020B0604020101020102" pitchFamily="34" charset="77"/>
                <a:cs typeface="Circular Std Book" panose="020B0604020101020102" pitchFamily="34" charset="77"/>
              </a:rPr>
              <a:t> </a:t>
            </a:r>
            <a:r>
              <a:rPr lang="es-ES_tradnl" sz="1200" dirty="0" err="1">
                <a:solidFill>
                  <a:schemeClr val="bg2">
                    <a:lumMod val="50000"/>
                  </a:schemeClr>
                </a:solidFill>
                <a:latin typeface="Circular Std Book" panose="020B0604020101020102" pitchFamily="34" charset="77"/>
                <a:cs typeface="Circular Std Book" panose="020B0604020101020102" pitchFamily="34" charset="77"/>
              </a:rPr>
              <a:t>consequat</a:t>
            </a:r>
            <a:r>
              <a:rPr lang="es-ES_tradnl" sz="1200" dirty="0">
                <a:solidFill>
                  <a:schemeClr val="bg2">
                    <a:lumMod val="50000"/>
                  </a:schemeClr>
                </a:solidFill>
                <a:latin typeface="Circular Std Book" panose="020B0604020101020102" pitchFamily="34" charset="77"/>
                <a:cs typeface="Circular Std Book" panose="020B0604020101020102" pitchFamily="34" charset="77"/>
              </a:rPr>
              <a:t>, </a:t>
            </a:r>
            <a:r>
              <a:rPr lang="es-ES_tradnl" sz="1200" dirty="0" err="1">
                <a:solidFill>
                  <a:schemeClr val="bg2">
                    <a:lumMod val="50000"/>
                  </a:schemeClr>
                </a:solidFill>
                <a:latin typeface="Circular Std Book" panose="020B0604020101020102" pitchFamily="34" charset="77"/>
                <a:cs typeface="Circular Std Book" panose="020B0604020101020102" pitchFamily="34" charset="77"/>
              </a:rPr>
              <a:t>vel</a:t>
            </a:r>
            <a:r>
              <a:rPr lang="es-ES_tradnl" sz="1200" dirty="0">
                <a:solidFill>
                  <a:schemeClr val="bg2">
                    <a:lumMod val="50000"/>
                  </a:schemeClr>
                </a:solidFill>
                <a:latin typeface="Circular Std Book" panose="020B0604020101020102" pitchFamily="34" charset="77"/>
                <a:cs typeface="Circular Std Book" panose="020B0604020101020102" pitchFamily="34" charset="77"/>
              </a:rPr>
              <a:t> </a:t>
            </a:r>
            <a:r>
              <a:rPr lang="es-ES_tradnl" sz="1200" dirty="0" err="1">
                <a:solidFill>
                  <a:schemeClr val="bg2">
                    <a:lumMod val="50000"/>
                  </a:schemeClr>
                </a:solidFill>
                <a:latin typeface="Circular Std Book" panose="020B0604020101020102" pitchFamily="34" charset="77"/>
                <a:cs typeface="Circular Std Book" panose="020B0604020101020102" pitchFamily="34" charset="77"/>
              </a:rPr>
              <a:t>illum</a:t>
            </a:r>
            <a:r>
              <a:rPr lang="es-ES_tradnl" sz="1200" dirty="0">
                <a:solidFill>
                  <a:schemeClr val="bg2">
                    <a:lumMod val="50000"/>
                  </a:schemeClr>
                </a:solidFill>
                <a:latin typeface="Circular Std Book" panose="020B0604020101020102" pitchFamily="34" charset="77"/>
                <a:cs typeface="Circular Std Book" panose="020B0604020101020102" pitchFamily="34" charset="77"/>
              </a:rPr>
              <a:t> </a:t>
            </a:r>
            <a:r>
              <a:rPr lang="es-ES_tradnl" sz="1200" dirty="0" err="1">
                <a:solidFill>
                  <a:schemeClr val="bg2">
                    <a:lumMod val="50000"/>
                  </a:schemeClr>
                </a:solidFill>
                <a:latin typeface="Circular Std Book" panose="020B0604020101020102" pitchFamily="34" charset="77"/>
                <a:cs typeface="Circular Std Book" panose="020B0604020101020102" pitchFamily="34" charset="77"/>
              </a:rPr>
              <a:t>dolore</a:t>
            </a:r>
            <a:r>
              <a:rPr lang="es-ES_tradnl" sz="1200" dirty="0">
                <a:solidFill>
                  <a:schemeClr val="bg2">
                    <a:lumMod val="50000"/>
                  </a:schemeClr>
                </a:solidFill>
                <a:latin typeface="Circular Std Book" panose="020B0604020101020102" pitchFamily="34" charset="77"/>
                <a:cs typeface="Circular Std Book" panose="020B0604020101020102" pitchFamily="34" charset="77"/>
              </a:rPr>
              <a:t> </a:t>
            </a:r>
            <a:r>
              <a:rPr lang="es-ES_tradnl" sz="1200" dirty="0" err="1">
                <a:solidFill>
                  <a:schemeClr val="bg2">
                    <a:lumMod val="50000"/>
                  </a:schemeClr>
                </a:solidFill>
                <a:latin typeface="Circular Std Book" panose="020B0604020101020102" pitchFamily="34" charset="77"/>
                <a:cs typeface="Circular Std Book" panose="020B0604020101020102" pitchFamily="34" charset="77"/>
              </a:rPr>
              <a:t>eu</a:t>
            </a:r>
            <a:r>
              <a:rPr lang="es-ES_tradnl" sz="1200" dirty="0">
                <a:solidFill>
                  <a:schemeClr val="bg2">
                    <a:lumMod val="50000"/>
                  </a:schemeClr>
                </a:solidFill>
                <a:latin typeface="Circular Std Book" panose="020B0604020101020102" pitchFamily="34" charset="77"/>
                <a:cs typeface="Circular Std Book" panose="020B0604020101020102" pitchFamily="34" charset="77"/>
              </a:rPr>
              <a:t> </a:t>
            </a:r>
            <a:r>
              <a:rPr lang="es-ES_tradnl" sz="1200" dirty="0" err="1">
                <a:solidFill>
                  <a:schemeClr val="bg2">
                    <a:lumMod val="50000"/>
                  </a:schemeClr>
                </a:solidFill>
                <a:latin typeface="Circular Std Book" panose="020B0604020101020102" pitchFamily="34" charset="77"/>
                <a:cs typeface="Circular Std Book" panose="020B0604020101020102" pitchFamily="34" charset="77"/>
              </a:rPr>
              <a:t>feugiat</a:t>
            </a:r>
            <a:r>
              <a:rPr lang="es-ES_tradnl" sz="1200" dirty="0">
                <a:solidFill>
                  <a:schemeClr val="bg2">
                    <a:lumMod val="50000"/>
                  </a:schemeClr>
                </a:solidFill>
                <a:latin typeface="Circular Std Book" panose="020B0604020101020102" pitchFamily="34" charset="77"/>
                <a:cs typeface="Circular Std Book" panose="020B0604020101020102" pitchFamily="34" charset="77"/>
              </a:rPr>
              <a:t> </a:t>
            </a:r>
            <a:r>
              <a:rPr lang="es-ES_tradnl" sz="1200" dirty="0" err="1">
                <a:solidFill>
                  <a:schemeClr val="bg2">
                    <a:lumMod val="50000"/>
                  </a:schemeClr>
                </a:solidFill>
                <a:latin typeface="Circular Std Book" panose="020B0604020101020102" pitchFamily="34" charset="77"/>
                <a:cs typeface="Circular Std Book" panose="020B0604020101020102" pitchFamily="34" charset="77"/>
              </a:rPr>
              <a:t>nulla</a:t>
            </a:r>
            <a:r>
              <a:rPr lang="es-ES_tradnl" sz="1200" dirty="0">
                <a:solidFill>
                  <a:schemeClr val="bg2">
                    <a:lumMod val="50000"/>
                  </a:schemeClr>
                </a:solidFill>
                <a:latin typeface="Circular Std Book" panose="020B0604020101020102" pitchFamily="34" charset="77"/>
                <a:cs typeface="Circular Std Book" panose="020B0604020101020102" pitchFamily="34" charset="77"/>
              </a:rPr>
              <a:t> </a:t>
            </a:r>
            <a:r>
              <a:rPr lang="es-ES_tradnl" sz="1200" dirty="0" err="1">
                <a:solidFill>
                  <a:schemeClr val="bg2">
                    <a:lumMod val="50000"/>
                  </a:schemeClr>
                </a:solidFill>
                <a:latin typeface="Circular Std Book" panose="020B0604020101020102" pitchFamily="34" charset="77"/>
                <a:cs typeface="Circular Std Book" panose="020B0604020101020102" pitchFamily="34" charset="77"/>
              </a:rPr>
              <a:t>facilisis</a:t>
            </a:r>
            <a:r>
              <a:rPr lang="es-ES_tradnl" sz="1200" dirty="0">
                <a:solidFill>
                  <a:schemeClr val="bg2">
                    <a:lumMod val="50000"/>
                  </a:schemeClr>
                </a:solidFill>
                <a:latin typeface="Circular Std Book" panose="020B0604020101020102" pitchFamily="34" charset="77"/>
                <a:cs typeface="Circular Std Book" panose="020B0604020101020102" pitchFamily="34" charset="77"/>
              </a:rPr>
              <a:t> </a:t>
            </a:r>
            <a:r>
              <a:rPr lang="es-ES_tradnl" sz="1200" dirty="0" err="1">
                <a:solidFill>
                  <a:schemeClr val="bg2">
                    <a:lumMod val="50000"/>
                  </a:schemeClr>
                </a:solidFill>
                <a:latin typeface="Circular Std Book" panose="020B0604020101020102" pitchFamily="34" charset="77"/>
                <a:cs typeface="Circular Std Book" panose="020B0604020101020102" pitchFamily="34" charset="77"/>
              </a:rPr>
              <a:t>exerci</a:t>
            </a:r>
            <a:r>
              <a:rPr lang="es-ES_tradnl" sz="1200" dirty="0">
                <a:solidFill>
                  <a:schemeClr val="bg2">
                    <a:lumMod val="50000"/>
                  </a:schemeClr>
                </a:solidFill>
                <a:latin typeface="Circular Std Book" panose="020B0604020101020102" pitchFamily="34" charset="77"/>
                <a:cs typeface="Circular Std Book" panose="020B0604020101020102" pitchFamily="34" charset="77"/>
              </a:rPr>
              <a:t> </a:t>
            </a:r>
            <a:r>
              <a:rPr lang="es-ES_tradnl" sz="1200" dirty="0" err="1">
                <a:solidFill>
                  <a:schemeClr val="bg2">
                    <a:lumMod val="50000"/>
                  </a:schemeClr>
                </a:solidFill>
                <a:latin typeface="Circular Std Book" panose="020B0604020101020102" pitchFamily="34" charset="77"/>
                <a:cs typeface="Circular Std Book" panose="020B0604020101020102" pitchFamily="34" charset="77"/>
              </a:rPr>
              <a:t>tation</a:t>
            </a:r>
            <a:r>
              <a:rPr lang="es-ES_tradnl" sz="1200" dirty="0">
                <a:solidFill>
                  <a:schemeClr val="bg2">
                    <a:lumMod val="50000"/>
                  </a:schemeClr>
                </a:solidFill>
                <a:latin typeface="Circular Std Book" panose="020B0604020101020102" pitchFamily="34" charset="77"/>
                <a:cs typeface="Circular Std Book" panose="020B0604020101020102" pitchFamily="34" charset="77"/>
              </a:rPr>
              <a:t> </a:t>
            </a:r>
            <a:r>
              <a:rPr lang="es-ES_tradnl" sz="1200" dirty="0" err="1">
                <a:solidFill>
                  <a:schemeClr val="bg2">
                    <a:lumMod val="50000"/>
                  </a:schemeClr>
                </a:solidFill>
                <a:latin typeface="Circular Std Book" panose="020B0604020101020102" pitchFamily="34" charset="77"/>
                <a:cs typeface="Circular Std Book" panose="020B0604020101020102" pitchFamily="34" charset="77"/>
              </a:rPr>
              <a:t>ullamcorper</a:t>
            </a:r>
            <a:r>
              <a:rPr lang="es-ES_tradnl" sz="1200" dirty="0">
                <a:solidFill>
                  <a:schemeClr val="bg2">
                    <a:lumMod val="50000"/>
                  </a:schemeClr>
                </a:solidFill>
                <a:latin typeface="Circular Std Book" panose="020B0604020101020102" pitchFamily="34" charset="77"/>
                <a:cs typeface="Circular Std Book" panose="020B0604020101020102" pitchFamily="34" charset="77"/>
              </a:rPr>
              <a:t> </a:t>
            </a:r>
            <a:r>
              <a:rPr lang="es-ES_tradnl" sz="1200" dirty="0" err="1">
                <a:solidFill>
                  <a:schemeClr val="bg2">
                    <a:lumMod val="50000"/>
                  </a:schemeClr>
                </a:solidFill>
                <a:latin typeface="Circular Std Book" panose="020B0604020101020102" pitchFamily="34" charset="77"/>
                <a:cs typeface="Circular Std Book" panose="020B0604020101020102" pitchFamily="34" charset="77"/>
              </a:rPr>
              <a:t>suscipit</a:t>
            </a:r>
            <a:r>
              <a:rPr lang="es-ES_tradnl" sz="1200" dirty="0">
                <a:solidFill>
                  <a:schemeClr val="bg2">
                    <a:lumMod val="50000"/>
                  </a:schemeClr>
                </a:solidFill>
                <a:latin typeface="Circular Std Book" panose="020B0604020101020102" pitchFamily="34" charset="77"/>
                <a:cs typeface="Circular Std Book" panose="020B0604020101020102" pitchFamily="34" charset="77"/>
              </a:rPr>
              <a:t> </a:t>
            </a:r>
            <a:r>
              <a:rPr lang="es-ES_tradnl" sz="1200" dirty="0" err="1">
                <a:solidFill>
                  <a:schemeClr val="bg2">
                    <a:lumMod val="50000"/>
                  </a:schemeClr>
                </a:solidFill>
                <a:latin typeface="Circular Std Book" panose="020B0604020101020102" pitchFamily="34" charset="77"/>
                <a:cs typeface="Circular Std Book" panose="020B0604020101020102" pitchFamily="34" charset="77"/>
              </a:rPr>
              <a:t>lobortis</a:t>
            </a:r>
            <a:r>
              <a:rPr lang="es-ES_tradnl" sz="1200" dirty="0">
                <a:solidFill>
                  <a:schemeClr val="bg2">
                    <a:lumMod val="50000"/>
                  </a:schemeClr>
                </a:solidFill>
                <a:latin typeface="Circular Std Book" panose="020B0604020101020102" pitchFamily="34" charset="77"/>
                <a:cs typeface="Circular Std Book" panose="020B0604020101020102" pitchFamily="34" charset="77"/>
              </a:rPr>
              <a:t> </a:t>
            </a:r>
            <a:endParaRPr lang="es-ES_tradnl" sz="1200" i="1" dirty="0">
              <a:solidFill>
                <a:schemeClr val="bg2">
                  <a:lumMod val="50000"/>
                </a:schemeClr>
              </a:solidFill>
              <a:latin typeface="Circular Std Book" panose="020B0604020101020102" pitchFamily="34" charset="77"/>
              <a:cs typeface="Circular Std Book" panose="020B0604020101020102" pitchFamily="34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121209182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wrap="square">
        <a:spAutoFit/>
      </a:bodyPr>
      <a:lstStyle>
        <a:defPPr algn="l">
          <a:defRPr sz="2800" dirty="0">
            <a:solidFill>
              <a:srgbClr val="006EB4"/>
            </a:solidFill>
            <a:latin typeface="Circular Std Book" panose="020B0604020101020102" pitchFamily="34" charset="77"/>
            <a:cs typeface="Circular Std Book" panose="020B0604020101020102" pitchFamily="34" charset="77"/>
          </a:defRPr>
        </a:defPPr>
      </a:lstStyle>
    </a:spDef>
  </a:objectDefaults>
  <a:extraClrSchemeLst/>
  <a:extLst>
    <a:ext uri="{05A4C25C-085E-4340-85A3-A5531E510DB2}">
      <thm15:themeFamily xmlns:thm15="http://schemas.microsoft.com/office/thememl/2012/main" name="Plantilla_CBT" id="{F4466BC4-6381-5442-A3F8-66A0417C1F29}" vid="{7BAA4193-0167-8A4E-9D34-BCC9E18AADF7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4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5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6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5366</TotalTime>
  <Words>509</Words>
  <Application>Microsoft Macintosh PowerPoint</Application>
  <PresentationFormat>Widescreen</PresentationFormat>
  <Paragraphs>67</Paragraphs>
  <Slides>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Circular Std Book</vt:lpstr>
      <vt:lpstr>Tema de Office</vt:lpstr>
      <vt:lpstr>PowerPoint Presentation</vt:lpstr>
      <vt:lpstr>PowerPoint Presentation</vt:lpstr>
      <vt:lpstr>Proyecto:    Instituciones y líder del proyecto:  </vt:lpstr>
      <vt:lpstr>Proyecto:    Instituciones y líder del proyecto:  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Tomás Mardones</dc:creator>
  <cp:lastModifiedBy>Alan Garcia</cp:lastModifiedBy>
  <cp:revision>66</cp:revision>
  <dcterms:created xsi:type="dcterms:W3CDTF">2019-11-07T19:45:42Z</dcterms:created>
  <dcterms:modified xsi:type="dcterms:W3CDTF">2020-04-27T20:19:19Z</dcterms:modified>
</cp:coreProperties>
</file>