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12" r:id="rId4"/>
  </p:sldMasterIdLst>
  <p:notesMasterIdLst>
    <p:notesMasterId r:id="rId16"/>
  </p:notesMasterIdLst>
  <p:handoutMasterIdLst>
    <p:handoutMasterId r:id="rId17"/>
  </p:handoutMasterIdLst>
  <p:sldIdLst>
    <p:sldId id="464" r:id="rId5"/>
    <p:sldId id="394" r:id="rId6"/>
    <p:sldId id="439" r:id="rId7"/>
    <p:sldId id="437" r:id="rId8"/>
    <p:sldId id="465" r:id="rId9"/>
    <p:sldId id="467" r:id="rId10"/>
    <p:sldId id="421" r:id="rId11"/>
    <p:sldId id="459" r:id="rId12"/>
    <p:sldId id="397" r:id="rId13"/>
    <p:sldId id="466" r:id="rId14"/>
    <p:sldId id="277" r:id="rId15"/>
  </p:sldIdLst>
  <p:sldSz cx="12192000" cy="6858000"/>
  <p:notesSz cx="7010400" cy="11125200"/>
  <p:embeddedFontLst>
    <p:embeddedFont>
      <p:font typeface="Verdana" panose="020B0604030504040204" pitchFamily="34" charset="0"/>
      <p:regular r:id="rId18"/>
      <p:bold r:id="rId19"/>
      <p:italic r:id="rId20"/>
      <p:boldItalic r:id="rId21"/>
    </p:embeddedFont>
  </p:embeddedFontLst>
  <p:defaultTextStyle>
    <a:defPPr>
      <a:defRPr lang="es-C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F1E30-9636-6D44-ABCD-695E67AD757E}" name="Irina Macarena Bustamante Centellas" initials="IB" userId="S::irina.bustamante@mineduc.cl::c1841084-6024-4a12-ad9b-10fab282beec" providerId="AD"/>
  <p188:author id="{E9287451-6561-947D-0C42-268D4E4A1A07}" name="Maricel Alejandra Silva Del Solar" initials="MS" userId="S::maricel.silva@mineduc.cl::196a1816-41ab-4eb4-b871-ca5b6c8509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277"/>
    <a:srgbClr val="E73439"/>
    <a:srgbClr val="3CB7F5"/>
    <a:srgbClr val="CFE7F9"/>
    <a:srgbClr val="78BB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1880" autoAdjust="0"/>
  </p:normalViewPr>
  <p:slideViewPr>
    <p:cSldViewPr snapToGrid="0">
      <p:cViewPr varScale="1">
        <p:scale>
          <a:sx n="63" d="100"/>
          <a:sy n="63" d="100"/>
        </p:scale>
        <p:origin x="924" y="6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1.fntdata"/><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F553D30B-36C2-48EB-9E7C-8B8ADA247778}">
      <dgm:prSet custT="1"/>
      <dgm:spPr/>
      <dgm:t>
        <a:bodyPr/>
        <a:lstStyle/>
        <a:p>
          <a:r>
            <a:rPr lang="es-ES" sz="1400" dirty="0"/>
            <a:t>Escuela Municipal de Quinta Normal.</a:t>
          </a:r>
        </a:p>
        <a:p>
          <a:r>
            <a:rPr lang="es-ES" sz="1400" dirty="0" err="1"/>
            <a:t>Pk</a:t>
          </a:r>
          <a:r>
            <a:rPr lang="es-ES" sz="1400" dirty="0"/>
            <a:t> a 8vo</a:t>
          </a:r>
          <a:endParaRPr lang="es-CL" sz="1400" dirty="0"/>
        </a:p>
      </dgm:t>
    </dgm:pt>
    <dgm:pt modelId="{CEF36FFF-32D5-4970-92B7-278FFEBE3604}" type="parTrans" cxnId="{9AB8F838-1E3C-46D1-ADA1-CB706A506D1C}">
      <dgm:prSet/>
      <dgm:spPr/>
      <dgm:t>
        <a:bodyPr/>
        <a:lstStyle/>
        <a:p>
          <a:endParaRPr lang="es-CL" sz="2000"/>
        </a:p>
      </dgm:t>
    </dgm:pt>
    <dgm:pt modelId="{B3BA9FF2-3A5C-4198-A3C7-688A5A1E2293}" type="sibTrans" cxnId="{9AB8F838-1E3C-46D1-ADA1-CB706A506D1C}">
      <dgm:prSet/>
      <dgm:spPr/>
      <dgm:t>
        <a:bodyPr/>
        <a:lstStyle/>
        <a:p>
          <a:endParaRPr lang="es-CL" sz="2000"/>
        </a:p>
      </dgm:t>
    </dgm:pt>
    <dgm:pt modelId="{0E577430-80C8-4297-AA13-9D2D2EA252A9}">
      <dgm:prSet custT="1"/>
      <dgm:spPr/>
      <dgm:t>
        <a:bodyPr/>
        <a:lstStyle/>
        <a:p>
          <a:r>
            <a:rPr lang="es-CL" sz="1400" dirty="0"/>
            <a:t>Su IVE es de 74%. </a:t>
          </a:r>
        </a:p>
        <a:p>
          <a:r>
            <a:rPr lang="es-CL" sz="1400" dirty="0"/>
            <a:t>El 43% de nuestros estudiantes son extranjeros.</a:t>
          </a:r>
        </a:p>
      </dgm:t>
    </dgm:pt>
    <dgm:pt modelId="{363776CB-2268-4E0C-93D5-4CE29BC6C457}" type="parTrans" cxnId="{19FC44EF-0904-4347-A078-0C2180AD25A0}">
      <dgm:prSet/>
      <dgm:spPr/>
      <dgm:t>
        <a:bodyPr/>
        <a:lstStyle/>
        <a:p>
          <a:endParaRPr lang="es-CL" sz="2000"/>
        </a:p>
      </dgm:t>
    </dgm:pt>
    <dgm:pt modelId="{71A59490-C421-4675-88E0-FDA451DF782E}" type="sibTrans" cxnId="{19FC44EF-0904-4347-A078-0C2180AD25A0}">
      <dgm:prSet/>
      <dgm:spPr/>
      <dgm:t>
        <a:bodyPr/>
        <a:lstStyle/>
        <a:p>
          <a:endParaRPr lang="es-CL" sz="2000"/>
        </a:p>
      </dgm:t>
    </dgm:pt>
    <dgm:pt modelId="{C5241047-B126-41A6-A9FC-8005DCC8FFFE}">
      <dgm:prSet custT="1"/>
      <dgm:spPr/>
      <dgm:t>
        <a:bodyPr/>
        <a:lstStyle/>
        <a:p>
          <a:pPr marL="0" lvl="0" indent="0" algn="ctr" defTabSz="622300">
            <a:lnSpc>
              <a:spcPct val="90000"/>
            </a:lnSpc>
            <a:spcBef>
              <a:spcPct val="0"/>
            </a:spcBef>
            <a:spcAft>
              <a:spcPct val="35000"/>
            </a:spcAft>
            <a:buNone/>
          </a:pPr>
          <a:r>
            <a:rPr lang="es-ES" sz="1400" kern="1200" dirty="0">
              <a:latin typeface="Verdana" panose="020B0604030504040204"/>
              <a:ea typeface="+mn-ea"/>
              <a:cs typeface="+mn-cs"/>
            </a:rPr>
            <a:t>Formación Integral: de</a:t>
          </a:r>
          <a:r>
            <a:rPr lang="es-CL" sz="1400" kern="1200" dirty="0" err="1"/>
            <a:t>sarrollo</a:t>
          </a:r>
          <a:r>
            <a:rPr lang="es-CL" sz="1400" kern="1200" dirty="0"/>
            <a:t> de habilidades académicas, físicas y emocionales.</a:t>
          </a:r>
          <a:endParaRPr lang="es-CL" sz="1400" kern="1200" dirty="0">
            <a:latin typeface="Verdana" panose="020B0604030504040204"/>
            <a:ea typeface="+mn-ea"/>
            <a:cs typeface="+mn-cs"/>
          </a:endParaRPr>
        </a:p>
      </dgm:t>
    </dgm:pt>
    <dgm:pt modelId="{8713E41B-1DD5-48ED-89EE-4EA3B248A827}" type="parTrans" cxnId="{0D6239B0-2942-4B16-9FA1-1850B3105F38}">
      <dgm:prSet/>
      <dgm:spPr/>
      <dgm:t>
        <a:bodyPr/>
        <a:lstStyle/>
        <a:p>
          <a:endParaRPr lang="es-CL" sz="2000"/>
        </a:p>
      </dgm:t>
    </dgm:pt>
    <dgm:pt modelId="{C53E8E47-807F-41C0-AB97-599F4E71FC40}" type="sibTrans" cxnId="{0D6239B0-2942-4B16-9FA1-1850B3105F38}">
      <dgm:prSet/>
      <dgm:spPr/>
      <dgm:t>
        <a:bodyPr/>
        <a:lstStyle/>
        <a:p>
          <a:endParaRPr lang="es-CL" sz="2000"/>
        </a:p>
      </dgm:t>
    </dgm:pt>
    <dgm:pt modelId="{0A8C7607-C6EC-4010-AE18-F63D7C89E118}">
      <dgm:prSet custT="1"/>
      <dgm:spPr/>
      <dgm:t>
        <a:bodyPr/>
        <a:lstStyle/>
        <a:p>
          <a:r>
            <a:rPr lang="es-CL" sz="1400" kern="1200" dirty="0"/>
            <a:t>El 23% de los estudiantes pertenece a PIE.</a:t>
          </a:r>
          <a:endParaRPr lang="es-CL" sz="1400" kern="1200" dirty="0">
            <a:latin typeface="Verdana" panose="020B0604030504040204"/>
            <a:ea typeface="+mn-ea"/>
            <a:cs typeface="+mn-cs"/>
          </a:endParaRPr>
        </a:p>
      </dgm:t>
    </dgm:pt>
    <dgm:pt modelId="{917097D1-A289-4F13-863D-92CBCD6A648F}" type="parTrans" cxnId="{0BAA596A-8F00-4BE8-A9DC-2C5B7B7CE4FB}">
      <dgm:prSet/>
      <dgm:spPr/>
      <dgm:t>
        <a:bodyPr/>
        <a:lstStyle/>
        <a:p>
          <a:endParaRPr lang="es-CL" sz="2000"/>
        </a:p>
      </dgm:t>
    </dgm:pt>
    <dgm:pt modelId="{CC18B894-651C-48B4-A4F9-0CA9DEF6DF2B}" type="sibTrans" cxnId="{0BAA596A-8F00-4BE8-A9DC-2C5B7B7CE4FB}">
      <dgm:prSet/>
      <dgm:spPr/>
      <dgm:t>
        <a:bodyPr/>
        <a:lstStyle/>
        <a:p>
          <a:endParaRPr lang="es-CL" sz="2000"/>
        </a:p>
      </dgm:t>
    </dgm:pt>
    <dgm:pt modelId="{6210583E-3095-4E27-B36F-B7316C11CBBA}">
      <dgm:prSet custT="1"/>
      <dgm:spPr/>
      <dgm:t>
        <a:bodyPr/>
        <a:lstStyle/>
        <a:p>
          <a:r>
            <a:rPr lang="es-CL" sz="1400" dirty="0"/>
            <a:t>Nuestros cursos tienen una promedio de 26 estudiantes (capacidad máx. 30)</a:t>
          </a:r>
        </a:p>
      </dgm:t>
    </dgm:pt>
    <dgm:pt modelId="{33C72072-8EBC-4F0F-9F8A-CD7E441E81BD}" type="parTrans" cxnId="{314DE81B-4A3C-454F-8A26-D8876C02376D}">
      <dgm:prSet/>
      <dgm:spPr/>
      <dgm:t>
        <a:bodyPr/>
        <a:lstStyle/>
        <a:p>
          <a:endParaRPr lang="es-CL"/>
        </a:p>
      </dgm:t>
    </dgm:pt>
    <dgm:pt modelId="{BC319DFF-21AA-42E9-95E7-FDF1EAE9C06A}" type="sibTrans" cxnId="{314DE81B-4A3C-454F-8A26-D8876C02376D}">
      <dgm:prSet/>
      <dgm:spPr/>
      <dgm:t>
        <a:bodyPr/>
        <a:lstStyle/>
        <a:p>
          <a:endParaRPr lang="es-CL"/>
        </a:p>
      </dgm:t>
    </dgm:pt>
    <dgm:pt modelId="{12817300-2444-42C7-961D-1B11A411B80D}">
      <dgm:prSet custT="1"/>
      <dgm:spPr/>
      <dgm:t>
        <a:bodyPr/>
        <a:lstStyle/>
        <a:p>
          <a:pPr marL="0" lvl="0" indent="0" algn="ctr" defTabSz="622300">
            <a:lnSpc>
              <a:spcPct val="90000"/>
            </a:lnSpc>
            <a:spcBef>
              <a:spcPct val="0"/>
            </a:spcBef>
            <a:spcAft>
              <a:spcPct val="35000"/>
            </a:spcAft>
            <a:buNone/>
          </a:pPr>
          <a:r>
            <a:rPr lang="es-ES" sz="1400" kern="1200" dirty="0">
              <a:latin typeface="Verdana" panose="020B0604030504040204"/>
              <a:ea typeface="+mn-ea"/>
              <a:cs typeface="+mn-cs"/>
            </a:rPr>
            <a:t>Sala de Enlaces, CRA, </a:t>
          </a:r>
          <a:r>
            <a:rPr lang="es-ES" sz="1400" kern="1200" dirty="0" err="1">
              <a:latin typeface="Verdana" panose="020B0604030504040204"/>
              <a:ea typeface="+mn-ea"/>
              <a:cs typeface="+mn-cs"/>
            </a:rPr>
            <a:t>multitaller</a:t>
          </a:r>
          <a:r>
            <a:rPr lang="es-ES" sz="1400" kern="1200" dirty="0">
              <a:latin typeface="Verdana" panose="020B0604030504040204"/>
              <a:ea typeface="+mn-ea"/>
              <a:cs typeface="+mn-cs"/>
            </a:rPr>
            <a:t>, cancha y áreas verdes (bosque de bolsillo).</a:t>
          </a:r>
          <a:endParaRPr lang="es-CL" sz="1400" kern="1200" dirty="0">
            <a:latin typeface="Verdana" panose="020B0604030504040204"/>
            <a:ea typeface="+mn-ea"/>
            <a:cs typeface="+mn-cs"/>
          </a:endParaRPr>
        </a:p>
      </dgm:t>
    </dgm:pt>
    <dgm:pt modelId="{242672A6-62AB-491E-9FB1-770859E5C245}" type="sibTrans" cxnId="{EC038CAF-2C38-4D3C-B171-17B3F2341CD2}">
      <dgm:prSet/>
      <dgm:spPr/>
      <dgm:t>
        <a:bodyPr/>
        <a:lstStyle/>
        <a:p>
          <a:endParaRPr lang="es-CL"/>
        </a:p>
      </dgm:t>
    </dgm:pt>
    <dgm:pt modelId="{1C70D533-2ABB-4E34-9953-A48A862835DA}" type="parTrans" cxnId="{EC038CAF-2C38-4D3C-B171-17B3F2341CD2}">
      <dgm:prSet/>
      <dgm:spPr/>
      <dgm:t>
        <a:bodyPr/>
        <a:lstStyle/>
        <a:p>
          <a:endParaRPr lang="es-CL"/>
        </a:p>
      </dgm:t>
    </dgm:pt>
    <dgm:pt modelId="{59A001EA-2F80-4BCC-8D78-41474E0205B4}" type="pres">
      <dgm:prSet presAssocID="{B569A37D-C56A-42AA-B2DF-6536A46992AE}" presName="diagram" presStyleCnt="0">
        <dgm:presLayoutVars>
          <dgm:dir/>
          <dgm:resizeHandles val="exact"/>
        </dgm:presLayoutVars>
      </dgm:prSet>
      <dgm:spPr/>
    </dgm:pt>
    <dgm:pt modelId="{297F9603-FEC4-45F3-8765-202A662C6C28}" type="pres">
      <dgm:prSet presAssocID="{F553D30B-36C2-48EB-9E7C-8B8ADA247778}" presName="node" presStyleLbl="node1" presStyleIdx="0" presStyleCnt="6">
        <dgm:presLayoutVars>
          <dgm:bulletEnabled val="1"/>
        </dgm:presLayoutVars>
      </dgm:prSet>
      <dgm:spPr/>
    </dgm:pt>
    <dgm:pt modelId="{0E53A6F2-7621-4714-94A2-D1D6611F042E}" type="pres">
      <dgm:prSet presAssocID="{B3BA9FF2-3A5C-4198-A3C7-688A5A1E2293}" presName="sibTrans" presStyleCnt="0"/>
      <dgm:spPr/>
    </dgm:pt>
    <dgm:pt modelId="{C51CFB92-DA16-4EE3-A4BD-85683FACFDDF}" type="pres">
      <dgm:prSet presAssocID="{12817300-2444-42C7-961D-1B11A411B80D}" presName="node" presStyleLbl="node1" presStyleIdx="1" presStyleCnt="6">
        <dgm:presLayoutVars>
          <dgm:bulletEnabled val="1"/>
        </dgm:presLayoutVars>
      </dgm:prSet>
      <dgm:spPr/>
    </dgm:pt>
    <dgm:pt modelId="{6773F7D6-6E8A-42A1-8CE9-A68008072155}" type="pres">
      <dgm:prSet presAssocID="{242672A6-62AB-491E-9FB1-770859E5C245}" presName="sibTrans" presStyleCnt="0"/>
      <dgm:spPr/>
    </dgm:pt>
    <dgm:pt modelId="{831F2A36-DE06-4DB9-90C0-E9AC7B52D85D}" type="pres">
      <dgm:prSet presAssocID="{C5241047-B126-41A6-A9FC-8005DCC8FFFE}" presName="node" presStyleLbl="node1" presStyleIdx="2" presStyleCnt="6">
        <dgm:presLayoutVars>
          <dgm:bulletEnabled val="1"/>
        </dgm:presLayoutVars>
      </dgm:prSet>
      <dgm:spPr/>
    </dgm:pt>
    <dgm:pt modelId="{58354CEB-58B5-40FF-8863-BE03A63F9F29}" type="pres">
      <dgm:prSet presAssocID="{C53E8E47-807F-41C0-AB97-599F4E71FC40}" presName="sibTrans" presStyleCnt="0"/>
      <dgm:spPr/>
    </dgm:pt>
    <dgm:pt modelId="{26AFEE7B-FD23-457F-99AF-5CC99A1B86B2}" type="pres">
      <dgm:prSet presAssocID="{0E577430-80C8-4297-AA13-9D2D2EA252A9}" presName="node" presStyleLbl="node1" presStyleIdx="3" presStyleCnt="6">
        <dgm:presLayoutVars>
          <dgm:bulletEnabled val="1"/>
        </dgm:presLayoutVars>
      </dgm:prSet>
      <dgm:spPr/>
    </dgm:pt>
    <dgm:pt modelId="{94D79390-9004-44BC-87F8-15EF3FF3222E}" type="pres">
      <dgm:prSet presAssocID="{71A59490-C421-4675-88E0-FDA451DF782E}" presName="sibTrans" presStyleCnt="0"/>
      <dgm:spPr/>
    </dgm:pt>
    <dgm:pt modelId="{3D4272A9-D8CA-4357-9E1F-89132EF5A23D}" type="pres">
      <dgm:prSet presAssocID="{6210583E-3095-4E27-B36F-B7316C11CBBA}" presName="node" presStyleLbl="node1" presStyleIdx="4" presStyleCnt="6">
        <dgm:presLayoutVars>
          <dgm:bulletEnabled val="1"/>
        </dgm:presLayoutVars>
      </dgm:prSet>
      <dgm:spPr/>
    </dgm:pt>
    <dgm:pt modelId="{2C4DCD6E-529A-435B-AA2A-1F9171A59A48}" type="pres">
      <dgm:prSet presAssocID="{BC319DFF-21AA-42E9-95E7-FDF1EAE9C06A}" presName="sibTrans" presStyleCnt="0"/>
      <dgm:spPr/>
    </dgm:pt>
    <dgm:pt modelId="{8B0F23D1-CED7-46B3-99E2-002CF34214F4}" type="pres">
      <dgm:prSet presAssocID="{0A8C7607-C6EC-4010-AE18-F63D7C89E118}" presName="node" presStyleLbl="node1" presStyleIdx="5" presStyleCnt="6">
        <dgm:presLayoutVars>
          <dgm:bulletEnabled val="1"/>
        </dgm:presLayoutVars>
      </dgm:prSet>
      <dgm:spPr/>
    </dgm:pt>
  </dgm:ptLst>
  <dgm:cxnLst>
    <dgm:cxn modelId="{C6A7090B-E0C7-4AA4-AFD5-CA29D1389A34}" type="presOf" srcId="{0A8C7607-C6EC-4010-AE18-F63D7C89E118}" destId="{8B0F23D1-CED7-46B3-99E2-002CF34214F4}" srcOrd="0" destOrd="0" presId="urn:microsoft.com/office/officeart/2005/8/layout/default"/>
    <dgm:cxn modelId="{56D14111-442D-432D-914B-B758EF5976D5}" type="presOf" srcId="{0E577430-80C8-4297-AA13-9D2D2EA252A9}" destId="{26AFEE7B-FD23-457F-99AF-5CC99A1B86B2}" srcOrd="0" destOrd="0" presId="urn:microsoft.com/office/officeart/2005/8/layout/default"/>
    <dgm:cxn modelId="{314DE81B-4A3C-454F-8A26-D8876C02376D}" srcId="{B569A37D-C56A-42AA-B2DF-6536A46992AE}" destId="{6210583E-3095-4E27-B36F-B7316C11CBBA}" srcOrd="4" destOrd="0" parTransId="{33C72072-8EBC-4F0F-9F8A-CD7E441E81BD}" sibTransId="{BC319DFF-21AA-42E9-95E7-FDF1EAE9C06A}"/>
    <dgm:cxn modelId="{9AB8F838-1E3C-46D1-ADA1-CB706A506D1C}" srcId="{B569A37D-C56A-42AA-B2DF-6536A46992AE}" destId="{F553D30B-36C2-48EB-9E7C-8B8ADA247778}" srcOrd="0" destOrd="0" parTransId="{CEF36FFF-32D5-4970-92B7-278FFEBE3604}" sibTransId="{B3BA9FF2-3A5C-4198-A3C7-688A5A1E2293}"/>
    <dgm:cxn modelId="{9FD5203F-AE51-4531-B8AC-21C1BED5DC73}" type="presOf" srcId="{B569A37D-C56A-42AA-B2DF-6536A46992AE}" destId="{59A001EA-2F80-4BCC-8D78-41474E0205B4}" srcOrd="0" destOrd="0" presId="urn:microsoft.com/office/officeart/2005/8/layout/default"/>
    <dgm:cxn modelId="{9B69D740-DA23-41D7-8621-C46F9645BCAE}" type="presOf" srcId="{6210583E-3095-4E27-B36F-B7316C11CBBA}" destId="{3D4272A9-D8CA-4357-9E1F-89132EF5A23D}" srcOrd="0" destOrd="0" presId="urn:microsoft.com/office/officeart/2005/8/layout/default"/>
    <dgm:cxn modelId="{6A73275D-A1B5-42A6-9542-A79A0BEFB924}" type="presOf" srcId="{12817300-2444-42C7-961D-1B11A411B80D}" destId="{C51CFB92-DA16-4EE3-A4BD-85683FACFDDF}" srcOrd="0" destOrd="0" presId="urn:microsoft.com/office/officeart/2005/8/layout/default"/>
    <dgm:cxn modelId="{0BAA596A-8F00-4BE8-A9DC-2C5B7B7CE4FB}" srcId="{B569A37D-C56A-42AA-B2DF-6536A46992AE}" destId="{0A8C7607-C6EC-4010-AE18-F63D7C89E118}" srcOrd="5" destOrd="0" parTransId="{917097D1-A289-4F13-863D-92CBCD6A648F}" sibTransId="{CC18B894-651C-48B4-A4F9-0CA9DEF6DF2B}"/>
    <dgm:cxn modelId="{EC038CAF-2C38-4D3C-B171-17B3F2341CD2}" srcId="{B569A37D-C56A-42AA-B2DF-6536A46992AE}" destId="{12817300-2444-42C7-961D-1B11A411B80D}" srcOrd="1" destOrd="0" parTransId="{1C70D533-2ABB-4E34-9953-A48A862835DA}" sibTransId="{242672A6-62AB-491E-9FB1-770859E5C245}"/>
    <dgm:cxn modelId="{0D6239B0-2942-4B16-9FA1-1850B3105F38}" srcId="{B569A37D-C56A-42AA-B2DF-6536A46992AE}" destId="{C5241047-B126-41A6-A9FC-8005DCC8FFFE}" srcOrd="2" destOrd="0" parTransId="{8713E41B-1DD5-48ED-89EE-4EA3B248A827}" sibTransId="{C53E8E47-807F-41C0-AB97-599F4E71FC40}"/>
    <dgm:cxn modelId="{EE6DA3CD-A0BC-463D-8DBF-A3F6D3FC8128}" type="presOf" srcId="{C5241047-B126-41A6-A9FC-8005DCC8FFFE}" destId="{831F2A36-DE06-4DB9-90C0-E9AC7B52D85D}" srcOrd="0" destOrd="0" presId="urn:microsoft.com/office/officeart/2005/8/layout/default"/>
    <dgm:cxn modelId="{4B59D6E3-BB61-46AB-87AC-834AECA941CD}" type="presOf" srcId="{F553D30B-36C2-48EB-9E7C-8B8ADA247778}" destId="{297F9603-FEC4-45F3-8765-202A662C6C28}" srcOrd="0" destOrd="0" presId="urn:microsoft.com/office/officeart/2005/8/layout/default"/>
    <dgm:cxn modelId="{19FC44EF-0904-4347-A078-0C2180AD25A0}" srcId="{B569A37D-C56A-42AA-B2DF-6536A46992AE}" destId="{0E577430-80C8-4297-AA13-9D2D2EA252A9}" srcOrd="3" destOrd="0" parTransId="{363776CB-2268-4E0C-93D5-4CE29BC6C457}" sibTransId="{71A59490-C421-4675-88E0-FDA451DF782E}"/>
    <dgm:cxn modelId="{3DB25EBE-60A5-45C3-91DF-F32BCE6AE47A}" type="presParOf" srcId="{59A001EA-2F80-4BCC-8D78-41474E0205B4}" destId="{297F9603-FEC4-45F3-8765-202A662C6C28}" srcOrd="0" destOrd="0" presId="urn:microsoft.com/office/officeart/2005/8/layout/default"/>
    <dgm:cxn modelId="{F9EF8364-0E29-45BB-8F77-221784861D17}" type="presParOf" srcId="{59A001EA-2F80-4BCC-8D78-41474E0205B4}" destId="{0E53A6F2-7621-4714-94A2-D1D6611F042E}" srcOrd="1" destOrd="0" presId="urn:microsoft.com/office/officeart/2005/8/layout/default"/>
    <dgm:cxn modelId="{11B9173D-7910-4F28-BF2D-0BA07D69F368}" type="presParOf" srcId="{59A001EA-2F80-4BCC-8D78-41474E0205B4}" destId="{C51CFB92-DA16-4EE3-A4BD-85683FACFDDF}" srcOrd="2" destOrd="0" presId="urn:microsoft.com/office/officeart/2005/8/layout/default"/>
    <dgm:cxn modelId="{C6694584-0C47-4B87-9AEE-3CEFAE973D19}" type="presParOf" srcId="{59A001EA-2F80-4BCC-8D78-41474E0205B4}" destId="{6773F7D6-6E8A-42A1-8CE9-A68008072155}" srcOrd="3" destOrd="0" presId="urn:microsoft.com/office/officeart/2005/8/layout/default"/>
    <dgm:cxn modelId="{B9280B34-75BB-4C79-BB40-8D35596AA9FE}" type="presParOf" srcId="{59A001EA-2F80-4BCC-8D78-41474E0205B4}" destId="{831F2A36-DE06-4DB9-90C0-E9AC7B52D85D}" srcOrd="4" destOrd="0" presId="urn:microsoft.com/office/officeart/2005/8/layout/default"/>
    <dgm:cxn modelId="{61B15DA7-E45F-4CA8-A0F4-15DD4D34C71A}" type="presParOf" srcId="{59A001EA-2F80-4BCC-8D78-41474E0205B4}" destId="{58354CEB-58B5-40FF-8863-BE03A63F9F29}" srcOrd="5" destOrd="0" presId="urn:microsoft.com/office/officeart/2005/8/layout/default"/>
    <dgm:cxn modelId="{B77D2C0A-8EDA-49F3-BB68-FD45576244D2}" type="presParOf" srcId="{59A001EA-2F80-4BCC-8D78-41474E0205B4}" destId="{26AFEE7B-FD23-457F-99AF-5CC99A1B86B2}" srcOrd="6" destOrd="0" presId="urn:microsoft.com/office/officeart/2005/8/layout/default"/>
    <dgm:cxn modelId="{40EF16F5-C01A-440B-8F5A-38CC0DE9FF24}" type="presParOf" srcId="{59A001EA-2F80-4BCC-8D78-41474E0205B4}" destId="{94D79390-9004-44BC-87F8-15EF3FF3222E}" srcOrd="7" destOrd="0" presId="urn:microsoft.com/office/officeart/2005/8/layout/default"/>
    <dgm:cxn modelId="{974CEACB-2BF8-4722-BC31-1D53A7B00F28}" type="presParOf" srcId="{59A001EA-2F80-4BCC-8D78-41474E0205B4}" destId="{3D4272A9-D8CA-4357-9E1F-89132EF5A23D}" srcOrd="8" destOrd="0" presId="urn:microsoft.com/office/officeart/2005/8/layout/default"/>
    <dgm:cxn modelId="{95A6385B-3966-4306-A116-ED7D0280044F}" type="presParOf" srcId="{59A001EA-2F80-4BCC-8D78-41474E0205B4}" destId="{2C4DCD6E-529A-435B-AA2A-1F9171A59A48}" srcOrd="9" destOrd="0" presId="urn:microsoft.com/office/officeart/2005/8/layout/default"/>
    <dgm:cxn modelId="{0C9EF33B-5220-4AD1-B285-B6CE5F9C243D}" type="presParOf" srcId="{59A001EA-2F80-4BCC-8D78-41474E0205B4}" destId="{8B0F23D1-CED7-46B3-99E2-002CF34214F4}"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F553D30B-36C2-48EB-9E7C-8B8ADA247778}">
      <dgm:prSet custT="1"/>
      <dgm:spPr/>
      <dgm:t>
        <a:bodyPr/>
        <a:lstStyle/>
        <a:p>
          <a:r>
            <a:rPr lang="es-ES" sz="1400" b="1" dirty="0"/>
            <a:t>Mejor comprensión</a:t>
          </a:r>
          <a:endParaRPr lang="es-CL" sz="1400" dirty="0"/>
        </a:p>
      </dgm:t>
    </dgm:pt>
    <dgm:pt modelId="{B3BA9FF2-3A5C-4198-A3C7-688A5A1E2293}" type="sibTrans" cxnId="{9AB8F838-1E3C-46D1-ADA1-CB706A506D1C}">
      <dgm:prSet/>
      <dgm:spPr/>
      <dgm:t>
        <a:bodyPr/>
        <a:lstStyle/>
        <a:p>
          <a:endParaRPr lang="es-CL" sz="2000"/>
        </a:p>
      </dgm:t>
    </dgm:pt>
    <dgm:pt modelId="{CEF36FFF-32D5-4970-92B7-278FFEBE3604}" type="parTrans" cxnId="{9AB8F838-1E3C-46D1-ADA1-CB706A506D1C}">
      <dgm:prSet/>
      <dgm:spPr/>
      <dgm:t>
        <a:bodyPr/>
        <a:lstStyle/>
        <a:p>
          <a:endParaRPr lang="es-CL" sz="2000"/>
        </a:p>
      </dgm:t>
    </dgm:pt>
    <dgm:pt modelId="{24C7A646-167E-4F0E-8C55-8E7130B8B171}">
      <dgm:prSet custT="1"/>
      <dgm:spPr/>
      <dgm:t>
        <a:bodyPr/>
        <a:lstStyle/>
        <a:p>
          <a:r>
            <a:rPr lang="es-ES" sz="1400" b="1" dirty="0"/>
            <a:t>Dominio de habilidades fundamentales</a:t>
          </a:r>
          <a:endParaRPr lang="es-CL" sz="1400" dirty="0"/>
        </a:p>
      </dgm:t>
    </dgm:pt>
    <dgm:pt modelId="{C7AF3C1E-572B-4CEF-BFBC-86248A64DDF5}" type="sibTrans" cxnId="{5D2A1BB0-92BC-48DE-8D6F-C16AF632A83F}">
      <dgm:prSet/>
      <dgm:spPr/>
      <dgm:t>
        <a:bodyPr/>
        <a:lstStyle/>
        <a:p>
          <a:endParaRPr lang="es-CL" sz="2000"/>
        </a:p>
      </dgm:t>
    </dgm:pt>
    <dgm:pt modelId="{083BE4F1-BC41-459B-B09B-601D320A9471}" type="parTrans" cxnId="{5D2A1BB0-92BC-48DE-8D6F-C16AF632A83F}">
      <dgm:prSet/>
      <dgm:spPr/>
      <dgm:t>
        <a:bodyPr/>
        <a:lstStyle/>
        <a:p>
          <a:endParaRPr lang="es-CL" sz="2000"/>
        </a:p>
      </dgm:t>
    </dgm:pt>
    <dgm:pt modelId="{91D726C3-DE2E-4868-9700-9218AD0F99D5}">
      <dgm:prSet custT="1"/>
      <dgm:spPr/>
      <dgm:t>
        <a:bodyPr/>
        <a:lstStyle/>
        <a:p>
          <a:r>
            <a:rPr lang="es-ES" sz="1400" b="1" kern="1200" dirty="0">
              <a:latin typeface="Verdana" panose="020B0604030504040204"/>
              <a:ea typeface="+mn-ea"/>
              <a:cs typeface="+mn-cs"/>
            </a:rPr>
            <a:t>Argumentación </a:t>
          </a:r>
          <a:endParaRPr lang="es-CL" sz="1400" b="1" kern="1200" dirty="0">
            <a:latin typeface="Verdana" panose="020B0604030504040204"/>
            <a:ea typeface="+mn-ea"/>
            <a:cs typeface="+mn-cs"/>
          </a:endParaRPr>
        </a:p>
      </dgm:t>
    </dgm:pt>
    <dgm:pt modelId="{40C34F4D-D20F-4D1C-8BAA-C8561A0B8091}" type="sibTrans" cxnId="{E00FD5DB-DECE-4473-B400-926E0162A795}">
      <dgm:prSet/>
      <dgm:spPr/>
      <dgm:t>
        <a:bodyPr/>
        <a:lstStyle/>
        <a:p>
          <a:endParaRPr lang="es-CL" sz="2000"/>
        </a:p>
      </dgm:t>
    </dgm:pt>
    <dgm:pt modelId="{317584C1-9369-47FD-A035-2863DB9377A6}" type="parTrans" cxnId="{E00FD5DB-DECE-4473-B400-926E0162A795}">
      <dgm:prSet/>
      <dgm:spPr/>
      <dgm:t>
        <a:bodyPr/>
        <a:lstStyle/>
        <a:p>
          <a:endParaRPr lang="es-CL" sz="2000"/>
        </a:p>
      </dgm:t>
    </dgm:pt>
    <dgm:pt modelId="{0A8C7607-C6EC-4010-AE18-F63D7C89E118}">
      <dgm:prSet custT="1"/>
      <dgm:spPr/>
      <dgm:t>
        <a:bodyPr/>
        <a:lstStyle/>
        <a:p>
          <a:r>
            <a:rPr lang="es-ES" sz="1400" b="1" kern="1200" dirty="0"/>
            <a:t>Mayor participación activa e inclusiva</a:t>
          </a:r>
          <a:endParaRPr lang="es-CL" sz="1400" kern="1200" dirty="0">
            <a:latin typeface="Verdana" panose="020B0604030504040204"/>
            <a:ea typeface="+mn-ea"/>
            <a:cs typeface="+mn-cs"/>
          </a:endParaRPr>
        </a:p>
      </dgm:t>
    </dgm:pt>
    <dgm:pt modelId="{CC18B894-651C-48B4-A4F9-0CA9DEF6DF2B}" type="sibTrans" cxnId="{0BAA596A-8F00-4BE8-A9DC-2C5B7B7CE4FB}">
      <dgm:prSet/>
      <dgm:spPr/>
      <dgm:t>
        <a:bodyPr/>
        <a:lstStyle/>
        <a:p>
          <a:endParaRPr lang="es-CL" sz="2000"/>
        </a:p>
      </dgm:t>
    </dgm:pt>
    <dgm:pt modelId="{917097D1-A289-4F13-863D-92CBCD6A648F}" type="parTrans" cxnId="{0BAA596A-8F00-4BE8-A9DC-2C5B7B7CE4FB}">
      <dgm:prSet/>
      <dgm:spPr/>
      <dgm:t>
        <a:bodyPr/>
        <a:lstStyle/>
        <a:p>
          <a:endParaRPr lang="es-CL" sz="2000"/>
        </a:p>
      </dgm:t>
    </dgm:pt>
    <dgm:pt modelId="{0E577430-80C8-4297-AA13-9D2D2EA252A9}">
      <dgm:prSet custT="1"/>
      <dgm:spPr/>
      <dgm:t>
        <a:bodyPr/>
        <a:lstStyle/>
        <a:p>
          <a:r>
            <a:rPr lang="es-ES" sz="1400" b="1" dirty="0"/>
            <a:t>Desarrollo de habilidades socioemocionales</a:t>
          </a:r>
          <a:endParaRPr lang="es-CL" sz="1400" dirty="0"/>
        </a:p>
      </dgm:t>
    </dgm:pt>
    <dgm:pt modelId="{363776CB-2268-4E0C-93D5-4CE29BC6C457}" type="parTrans" cxnId="{4E6872C2-07A8-43D5-90B3-2A1E9056A8BB}">
      <dgm:prSet/>
      <dgm:spPr/>
      <dgm:t>
        <a:bodyPr/>
        <a:lstStyle/>
        <a:p>
          <a:endParaRPr lang="es-CL" sz="2000"/>
        </a:p>
      </dgm:t>
    </dgm:pt>
    <dgm:pt modelId="{71A59490-C421-4675-88E0-FDA451DF782E}" type="sibTrans" cxnId="{4E6872C2-07A8-43D5-90B3-2A1E9056A8BB}">
      <dgm:prSet/>
      <dgm:spPr/>
      <dgm:t>
        <a:bodyPr/>
        <a:lstStyle/>
        <a:p>
          <a:endParaRPr lang="es-CL" sz="2000"/>
        </a:p>
      </dgm:t>
    </dgm:pt>
    <dgm:pt modelId="{1705274D-3CAE-48CE-8579-3275924C76E7}">
      <dgm:prSet custT="1"/>
      <dgm:spPr/>
      <dgm:t>
        <a:bodyPr/>
        <a:lstStyle/>
        <a:p>
          <a:r>
            <a:rPr lang="es-ES" sz="1400" b="1" kern="1200"/>
            <a:t>Aprendizajes más profundos y duraderos</a:t>
          </a:r>
          <a:endParaRPr lang="es-CL" sz="1400" dirty="0"/>
        </a:p>
      </dgm:t>
    </dgm:pt>
    <dgm:pt modelId="{A39B3EC0-5DC5-4358-9459-0CA0DC381E2D}" type="parTrans" cxnId="{79179113-4CDC-4ADF-8077-AB66E65EC0DD}">
      <dgm:prSet/>
      <dgm:spPr/>
      <dgm:t>
        <a:bodyPr/>
        <a:lstStyle/>
        <a:p>
          <a:endParaRPr lang="es-CL"/>
        </a:p>
      </dgm:t>
    </dgm:pt>
    <dgm:pt modelId="{55105AE3-E1C4-4D90-A4AA-985902C5010A}" type="sibTrans" cxnId="{79179113-4CDC-4ADF-8077-AB66E65EC0DD}">
      <dgm:prSet/>
      <dgm:spPr/>
      <dgm:t>
        <a:bodyPr/>
        <a:lstStyle/>
        <a:p>
          <a:endParaRPr lang="es-CL"/>
        </a:p>
      </dgm:t>
    </dgm:pt>
    <dgm:pt modelId="{59A001EA-2F80-4BCC-8D78-41474E0205B4}" type="pres">
      <dgm:prSet presAssocID="{B569A37D-C56A-42AA-B2DF-6536A46992AE}" presName="diagram" presStyleCnt="0">
        <dgm:presLayoutVars>
          <dgm:dir/>
          <dgm:resizeHandles val="exact"/>
        </dgm:presLayoutVars>
      </dgm:prSet>
      <dgm:spPr/>
    </dgm:pt>
    <dgm:pt modelId="{297F9603-FEC4-45F3-8765-202A662C6C28}" type="pres">
      <dgm:prSet presAssocID="{F553D30B-36C2-48EB-9E7C-8B8ADA247778}" presName="node" presStyleLbl="node1" presStyleIdx="0" presStyleCnt="6" custLinFactX="12355" custLinFactNeighborX="100000" custLinFactNeighborY="18566">
        <dgm:presLayoutVars>
          <dgm:bulletEnabled val="1"/>
        </dgm:presLayoutVars>
      </dgm:prSet>
      <dgm:spPr/>
    </dgm:pt>
    <dgm:pt modelId="{0E53A6F2-7621-4714-94A2-D1D6611F042E}" type="pres">
      <dgm:prSet presAssocID="{B3BA9FF2-3A5C-4198-A3C7-688A5A1E2293}" presName="sibTrans" presStyleCnt="0"/>
      <dgm:spPr/>
    </dgm:pt>
    <dgm:pt modelId="{26AFEE7B-FD23-457F-99AF-5CC99A1B86B2}" type="pres">
      <dgm:prSet presAssocID="{0E577430-80C8-4297-AA13-9D2D2EA252A9}" presName="node" presStyleLbl="node1" presStyleIdx="1" presStyleCnt="6" custLinFactX="12044" custLinFactNeighborX="100000" custLinFactNeighborY="18566">
        <dgm:presLayoutVars>
          <dgm:bulletEnabled val="1"/>
        </dgm:presLayoutVars>
      </dgm:prSet>
      <dgm:spPr/>
    </dgm:pt>
    <dgm:pt modelId="{94D79390-9004-44BC-87F8-15EF3FF3222E}" type="pres">
      <dgm:prSet presAssocID="{71A59490-C421-4675-88E0-FDA451DF782E}" presName="sibTrans" presStyleCnt="0"/>
      <dgm:spPr/>
    </dgm:pt>
    <dgm:pt modelId="{EF7B3160-71D2-4DF9-AC13-85AB4D424DAB}" type="pres">
      <dgm:prSet presAssocID="{1705274D-3CAE-48CE-8579-3275924C76E7}" presName="node" presStyleLbl="node1" presStyleIdx="2" presStyleCnt="6" custLinFactX="-100000" custLinFactY="25405" custLinFactNeighborX="-120000" custLinFactNeighborY="100000">
        <dgm:presLayoutVars>
          <dgm:bulletEnabled val="1"/>
        </dgm:presLayoutVars>
      </dgm:prSet>
      <dgm:spPr/>
    </dgm:pt>
    <dgm:pt modelId="{0FB0C1E8-3997-4B67-9BB5-C94C2996E6EB}" type="pres">
      <dgm:prSet presAssocID="{55105AE3-E1C4-4D90-A4AA-985902C5010A}" presName="sibTrans" presStyleCnt="0"/>
      <dgm:spPr/>
    </dgm:pt>
    <dgm:pt modelId="{8B0F23D1-CED7-46B3-99E2-002CF34214F4}" type="pres">
      <dgm:prSet presAssocID="{0A8C7607-C6EC-4010-AE18-F63D7C89E118}" presName="node" presStyleLbl="node1" presStyleIdx="3" presStyleCnt="6" custLinFactNeighborX="106" custLinFactNeighborY="-98101">
        <dgm:presLayoutVars>
          <dgm:bulletEnabled val="1"/>
        </dgm:presLayoutVars>
      </dgm:prSet>
      <dgm:spPr/>
    </dgm:pt>
    <dgm:pt modelId="{5DC7BE44-D46B-4A63-AEDD-9DE753FD9D51}" type="pres">
      <dgm:prSet presAssocID="{CC18B894-651C-48B4-A4F9-0CA9DEF6DF2B}" presName="sibTrans" presStyleCnt="0"/>
      <dgm:spPr/>
    </dgm:pt>
    <dgm:pt modelId="{2C7108FE-9D1C-4BC9-89C0-C52A53281BA9}" type="pres">
      <dgm:prSet presAssocID="{91D726C3-DE2E-4868-9700-9218AD0F99D5}" presName="node" presStyleLbl="node1" presStyleIdx="4" presStyleCnt="6" custLinFactNeighborX="1923" custLinFactNeighborY="11220">
        <dgm:presLayoutVars>
          <dgm:bulletEnabled val="1"/>
        </dgm:presLayoutVars>
      </dgm:prSet>
      <dgm:spPr/>
    </dgm:pt>
    <dgm:pt modelId="{E95DE8A2-D42F-4D63-8F21-407CC7122CA1}" type="pres">
      <dgm:prSet presAssocID="{40C34F4D-D20F-4D1C-8BAA-C8561A0B8091}" presName="sibTrans" presStyleCnt="0"/>
      <dgm:spPr/>
    </dgm:pt>
    <dgm:pt modelId="{EDD4FCEB-2D9D-4D6F-980D-8553B9E6E62E}" type="pres">
      <dgm:prSet presAssocID="{24C7A646-167E-4F0E-8C55-8E7130B8B171}" presName="node" presStyleLbl="node1" presStyleIdx="5" presStyleCnt="6" custLinFactNeighborX="2885" custLinFactNeighborY="9618">
        <dgm:presLayoutVars>
          <dgm:bulletEnabled val="1"/>
        </dgm:presLayoutVars>
      </dgm:prSet>
      <dgm:spPr/>
    </dgm:pt>
  </dgm:ptLst>
  <dgm:cxnLst>
    <dgm:cxn modelId="{838FB611-6D03-46E2-8666-FA42ED207F0B}" type="presOf" srcId="{91D726C3-DE2E-4868-9700-9218AD0F99D5}" destId="{2C7108FE-9D1C-4BC9-89C0-C52A53281BA9}" srcOrd="0" destOrd="0" presId="urn:microsoft.com/office/officeart/2005/8/layout/default"/>
    <dgm:cxn modelId="{79179113-4CDC-4ADF-8077-AB66E65EC0DD}" srcId="{B569A37D-C56A-42AA-B2DF-6536A46992AE}" destId="{1705274D-3CAE-48CE-8579-3275924C76E7}" srcOrd="2" destOrd="0" parTransId="{A39B3EC0-5DC5-4358-9459-0CA0DC381E2D}" sibTransId="{55105AE3-E1C4-4D90-A4AA-985902C5010A}"/>
    <dgm:cxn modelId="{9AB8F838-1E3C-46D1-ADA1-CB706A506D1C}" srcId="{B569A37D-C56A-42AA-B2DF-6536A46992AE}" destId="{F553D30B-36C2-48EB-9E7C-8B8ADA247778}" srcOrd="0" destOrd="0" parTransId="{CEF36FFF-32D5-4970-92B7-278FFEBE3604}" sibTransId="{B3BA9FF2-3A5C-4198-A3C7-688A5A1E2293}"/>
    <dgm:cxn modelId="{9FD5203F-AE51-4531-B8AC-21C1BED5DC73}" type="presOf" srcId="{B569A37D-C56A-42AA-B2DF-6536A46992AE}" destId="{59A001EA-2F80-4BCC-8D78-41474E0205B4}" srcOrd="0" destOrd="0" presId="urn:microsoft.com/office/officeart/2005/8/layout/default"/>
    <dgm:cxn modelId="{CD8D8A5D-9F72-440A-92C9-42413439B4C0}" type="presOf" srcId="{0A8C7607-C6EC-4010-AE18-F63D7C89E118}" destId="{8B0F23D1-CED7-46B3-99E2-002CF34214F4}" srcOrd="0" destOrd="0" presId="urn:microsoft.com/office/officeart/2005/8/layout/default"/>
    <dgm:cxn modelId="{7583FF60-B4AD-4E9C-8697-B32F6A7F5709}" type="presOf" srcId="{1705274D-3CAE-48CE-8579-3275924C76E7}" destId="{EF7B3160-71D2-4DF9-AC13-85AB4D424DAB}" srcOrd="0" destOrd="0" presId="urn:microsoft.com/office/officeart/2005/8/layout/default"/>
    <dgm:cxn modelId="{0BAA596A-8F00-4BE8-A9DC-2C5B7B7CE4FB}" srcId="{B569A37D-C56A-42AA-B2DF-6536A46992AE}" destId="{0A8C7607-C6EC-4010-AE18-F63D7C89E118}" srcOrd="3" destOrd="0" parTransId="{917097D1-A289-4F13-863D-92CBCD6A648F}" sibTransId="{CC18B894-651C-48B4-A4F9-0CA9DEF6DF2B}"/>
    <dgm:cxn modelId="{F6101195-2A51-491F-9B13-79950B522752}" type="presOf" srcId="{0E577430-80C8-4297-AA13-9D2D2EA252A9}" destId="{26AFEE7B-FD23-457F-99AF-5CC99A1B86B2}" srcOrd="0" destOrd="0" presId="urn:microsoft.com/office/officeart/2005/8/layout/default"/>
    <dgm:cxn modelId="{6F25F1A8-7BAC-4EEB-AF83-257E721C793F}" type="presOf" srcId="{F553D30B-36C2-48EB-9E7C-8B8ADA247778}" destId="{297F9603-FEC4-45F3-8765-202A662C6C28}" srcOrd="0" destOrd="0" presId="urn:microsoft.com/office/officeart/2005/8/layout/default"/>
    <dgm:cxn modelId="{5D2A1BB0-92BC-48DE-8D6F-C16AF632A83F}" srcId="{B569A37D-C56A-42AA-B2DF-6536A46992AE}" destId="{24C7A646-167E-4F0E-8C55-8E7130B8B171}" srcOrd="5" destOrd="0" parTransId="{083BE4F1-BC41-459B-B09B-601D320A9471}" sibTransId="{C7AF3C1E-572B-4CEF-BFBC-86248A64DDF5}"/>
    <dgm:cxn modelId="{8F4844B2-6C70-46B7-A955-81E73ABF180B}" type="presOf" srcId="{24C7A646-167E-4F0E-8C55-8E7130B8B171}" destId="{EDD4FCEB-2D9D-4D6F-980D-8553B9E6E62E}" srcOrd="0" destOrd="0" presId="urn:microsoft.com/office/officeart/2005/8/layout/default"/>
    <dgm:cxn modelId="{4E6872C2-07A8-43D5-90B3-2A1E9056A8BB}" srcId="{B569A37D-C56A-42AA-B2DF-6536A46992AE}" destId="{0E577430-80C8-4297-AA13-9D2D2EA252A9}" srcOrd="1" destOrd="0" parTransId="{363776CB-2268-4E0C-93D5-4CE29BC6C457}" sibTransId="{71A59490-C421-4675-88E0-FDA451DF782E}"/>
    <dgm:cxn modelId="{E00FD5DB-DECE-4473-B400-926E0162A795}" srcId="{B569A37D-C56A-42AA-B2DF-6536A46992AE}" destId="{91D726C3-DE2E-4868-9700-9218AD0F99D5}" srcOrd="4" destOrd="0" parTransId="{317584C1-9369-47FD-A035-2863DB9377A6}" sibTransId="{40C34F4D-D20F-4D1C-8BAA-C8561A0B8091}"/>
    <dgm:cxn modelId="{1A5E6D8A-9219-457B-B05E-E35EA769CAFC}" type="presParOf" srcId="{59A001EA-2F80-4BCC-8D78-41474E0205B4}" destId="{297F9603-FEC4-45F3-8765-202A662C6C28}" srcOrd="0" destOrd="0" presId="urn:microsoft.com/office/officeart/2005/8/layout/default"/>
    <dgm:cxn modelId="{C7F665B7-B3F6-4CBB-865A-47D5F7E46962}" type="presParOf" srcId="{59A001EA-2F80-4BCC-8D78-41474E0205B4}" destId="{0E53A6F2-7621-4714-94A2-D1D6611F042E}" srcOrd="1" destOrd="0" presId="urn:microsoft.com/office/officeart/2005/8/layout/default"/>
    <dgm:cxn modelId="{B3D37008-47F1-41DC-BCC4-E76EF4B3A7F0}" type="presParOf" srcId="{59A001EA-2F80-4BCC-8D78-41474E0205B4}" destId="{26AFEE7B-FD23-457F-99AF-5CC99A1B86B2}" srcOrd="2" destOrd="0" presId="urn:microsoft.com/office/officeart/2005/8/layout/default"/>
    <dgm:cxn modelId="{B964166E-C9FD-40EE-AC05-3B92FE4ABE91}" type="presParOf" srcId="{59A001EA-2F80-4BCC-8D78-41474E0205B4}" destId="{94D79390-9004-44BC-87F8-15EF3FF3222E}" srcOrd="3" destOrd="0" presId="urn:microsoft.com/office/officeart/2005/8/layout/default"/>
    <dgm:cxn modelId="{C975CD9A-9CAD-4546-8EBE-B85686E89669}" type="presParOf" srcId="{59A001EA-2F80-4BCC-8D78-41474E0205B4}" destId="{EF7B3160-71D2-4DF9-AC13-85AB4D424DAB}" srcOrd="4" destOrd="0" presId="urn:microsoft.com/office/officeart/2005/8/layout/default"/>
    <dgm:cxn modelId="{C1902C69-69A1-4C7F-BAA0-F6514F1D4633}" type="presParOf" srcId="{59A001EA-2F80-4BCC-8D78-41474E0205B4}" destId="{0FB0C1E8-3997-4B67-9BB5-C94C2996E6EB}" srcOrd="5" destOrd="0" presId="urn:microsoft.com/office/officeart/2005/8/layout/default"/>
    <dgm:cxn modelId="{1414147D-8837-4C86-8073-01D13E9D2924}" type="presParOf" srcId="{59A001EA-2F80-4BCC-8D78-41474E0205B4}" destId="{8B0F23D1-CED7-46B3-99E2-002CF34214F4}" srcOrd="6" destOrd="0" presId="urn:microsoft.com/office/officeart/2005/8/layout/default"/>
    <dgm:cxn modelId="{51BE4611-7A81-4B98-A808-856D45DD9B85}" type="presParOf" srcId="{59A001EA-2F80-4BCC-8D78-41474E0205B4}" destId="{5DC7BE44-D46B-4A63-AEDD-9DE753FD9D51}" srcOrd="7" destOrd="0" presId="urn:microsoft.com/office/officeart/2005/8/layout/default"/>
    <dgm:cxn modelId="{A6A1500C-001E-4CD6-9F26-2BB1AE9BF553}" type="presParOf" srcId="{59A001EA-2F80-4BCC-8D78-41474E0205B4}" destId="{2C7108FE-9D1C-4BC9-89C0-C52A53281BA9}" srcOrd="8" destOrd="0" presId="urn:microsoft.com/office/officeart/2005/8/layout/default"/>
    <dgm:cxn modelId="{9C4A7634-3D75-4F81-8D1A-360AB3665B07}" type="presParOf" srcId="{59A001EA-2F80-4BCC-8D78-41474E0205B4}" destId="{E95DE8A2-D42F-4D63-8F21-407CC7122CA1}" srcOrd="9" destOrd="0" presId="urn:microsoft.com/office/officeart/2005/8/layout/default"/>
    <dgm:cxn modelId="{BBF46A67-243A-4E83-8BE9-9E70D6B13BF1}" type="presParOf" srcId="{59A001EA-2F80-4BCC-8D78-41474E0205B4}" destId="{EDD4FCEB-2D9D-4D6F-980D-8553B9E6E62E}"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59A001EA-2F80-4BCC-8D78-41474E0205B4}" type="pres">
      <dgm:prSet presAssocID="{B569A37D-C56A-42AA-B2DF-6536A46992AE}" presName="diagram" presStyleCnt="0">
        <dgm:presLayoutVars>
          <dgm:dir/>
          <dgm:resizeHandles val="exact"/>
        </dgm:presLayoutVars>
      </dgm:prSet>
      <dgm:spPr/>
    </dgm:pt>
  </dgm:ptLst>
  <dgm:cxnLst>
    <dgm:cxn modelId="{9FD5203F-AE51-4531-B8AC-21C1BED5DC73}" type="presOf" srcId="{B569A37D-C56A-42AA-B2DF-6536A46992AE}" destId="{59A001EA-2F80-4BCC-8D78-41474E0205B4}"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DD55B7F5-1A69-4195-92F9-8DA8E50FCED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CL"/>
        </a:p>
      </dgm:t>
    </dgm:pt>
    <dgm:pt modelId="{BD37F516-242E-4F30-B0BE-F090569206AE}">
      <dgm:prSet phldrT="[Texto]"/>
      <dgm:spPr/>
      <dgm:t>
        <a:bodyPr/>
        <a:lstStyle/>
        <a:p>
          <a:r>
            <a:rPr lang="es-ES" dirty="0"/>
            <a:t>Promover y aplicar experiencias significativas centradas en el desarrollo de habilidades fundamentales de Lenguaje y Matemática que impacten en los aprendizajes.</a:t>
          </a:r>
          <a:endParaRPr lang="es-CL" dirty="0"/>
        </a:p>
      </dgm:t>
    </dgm:pt>
    <dgm:pt modelId="{CB397ED7-E822-4F15-82CA-D9EE5F0E5A14}" type="parTrans" cxnId="{AF66D18D-A31B-4FC4-BF75-672C52A501AD}">
      <dgm:prSet/>
      <dgm:spPr/>
      <dgm:t>
        <a:bodyPr/>
        <a:lstStyle/>
        <a:p>
          <a:endParaRPr lang="es-CL"/>
        </a:p>
      </dgm:t>
    </dgm:pt>
    <dgm:pt modelId="{616A55E8-05B9-4E87-B781-DB3FFEC3548C}" type="sibTrans" cxnId="{AF66D18D-A31B-4FC4-BF75-672C52A501AD}">
      <dgm:prSet/>
      <dgm:spPr/>
      <dgm:t>
        <a:bodyPr/>
        <a:lstStyle/>
        <a:p>
          <a:endParaRPr lang="es-CL"/>
        </a:p>
      </dgm:t>
    </dgm:pt>
    <dgm:pt modelId="{8F8B5B71-615A-4BC5-8AE5-F6293F29536D}">
      <dgm:prSet/>
      <dgm:spPr/>
      <dgm:t>
        <a:bodyPr/>
        <a:lstStyle/>
        <a:p>
          <a:r>
            <a:rPr lang="es-CL"/>
            <a:t>Avanzar hacia un rol docente más reflexivo, estratégico y facilitador, que promueva el pensamiento crítico y matemático en los estudiantes.</a:t>
          </a:r>
          <a:endParaRPr lang="es-CL" dirty="0">
            <a:latin typeface="Verdana" panose="020B0604030504040204"/>
            <a:ea typeface="+mn-ea"/>
            <a:cs typeface="+mn-cs"/>
          </a:endParaRPr>
        </a:p>
      </dgm:t>
    </dgm:pt>
    <dgm:pt modelId="{877F9732-5DCD-4C71-AAD6-E501E759E1C6}" type="parTrans" cxnId="{9DF380DC-23EF-4942-906F-58399E2DDA33}">
      <dgm:prSet/>
      <dgm:spPr/>
      <dgm:t>
        <a:bodyPr/>
        <a:lstStyle/>
        <a:p>
          <a:endParaRPr lang="es-CL"/>
        </a:p>
      </dgm:t>
    </dgm:pt>
    <dgm:pt modelId="{62D38108-B234-4984-B82B-0936E6CF3E35}" type="sibTrans" cxnId="{9DF380DC-23EF-4942-906F-58399E2DDA33}">
      <dgm:prSet/>
      <dgm:spPr/>
      <dgm:t>
        <a:bodyPr/>
        <a:lstStyle/>
        <a:p>
          <a:endParaRPr lang="es-CL"/>
        </a:p>
      </dgm:t>
    </dgm:pt>
    <dgm:pt modelId="{81A61D27-BD18-496C-8984-CE7CAE685E14}">
      <dgm:prSet/>
      <dgm:spPr/>
      <dgm:t>
        <a:bodyPr/>
        <a:lstStyle/>
        <a:p>
          <a:r>
            <a:rPr lang="es-ES" dirty="0">
              <a:latin typeface="Verdana" panose="020B0604030504040204"/>
              <a:ea typeface="+mn-ea"/>
              <a:cs typeface="+mn-cs"/>
            </a:rPr>
            <a:t>Seguimiento de la aplicación de lo propuesto en el taller </a:t>
          </a:r>
        </a:p>
      </dgm:t>
    </dgm:pt>
    <dgm:pt modelId="{FA1E1D6A-EAC2-407A-B731-E042FD86C188}" type="parTrans" cxnId="{C66C30A5-B6A2-41AE-AC5F-A9758F10B9A5}">
      <dgm:prSet/>
      <dgm:spPr/>
      <dgm:t>
        <a:bodyPr/>
        <a:lstStyle/>
        <a:p>
          <a:endParaRPr lang="es-CL"/>
        </a:p>
      </dgm:t>
    </dgm:pt>
    <dgm:pt modelId="{AA5B1D2E-DA6E-4583-ABB8-D35D6FC64D37}" type="sibTrans" cxnId="{C66C30A5-B6A2-41AE-AC5F-A9758F10B9A5}">
      <dgm:prSet/>
      <dgm:spPr/>
      <dgm:t>
        <a:bodyPr/>
        <a:lstStyle/>
        <a:p>
          <a:endParaRPr lang="es-CL"/>
        </a:p>
      </dgm:t>
    </dgm:pt>
    <dgm:pt modelId="{420140F5-E6F8-4EF6-B8A2-18D5C8378375}">
      <dgm:prSet/>
      <dgm:spPr/>
      <dgm:t>
        <a:bodyPr/>
        <a:lstStyle/>
        <a:p>
          <a:r>
            <a:rPr lang="es-CL" dirty="0"/>
            <a:t>Fortalecer las comunidades profesionales de aprendizaje, alineando prácticas pedagógicas comunes, con prácticas colaborativas, tales como: la </a:t>
          </a:r>
          <a:r>
            <a:rPr lang="es-CL" dirty="0" err="1"/>
            <a:t>co-planificación</a:t>
          </a:r>
          <a:r>
            <a:rPr lang="es-CL" dirty="0"/>
            <a:t>, la observación entre pares y la evaluación formativa conjunta.</a:t>
          </a:r>
        </a:p>
      </dgm:t>
    </dgm:pt>
    <dgm:pt modelId="{3548D57B-CC89-4863-BE37-08BE667F429D}" type="parTrans" cxnId="{D3E4916B-4E3B-434D-A281-D91053861716}">
      <dgm:prSet/>
      <dgm:spPr/>
      <dgm:t>
        <a:bodyPr/>
        <a:lstStyle/>
        <a:p>
          <a:endParaRPr lang="es-CL"/>
        </a:p>
      </dgm:t>
    </dgm:pt>
    <dgm:pt modelId="{12F2D0D3-B2B7-42FC-B623-3ACCDE4ABD8A}" type="sibTrans" cxnId="{D3E4916B-4E3B-434D-A281-D91053861716}">
      <dgm:prSet/>
      <dgm:spPr/>
      <dgm:t>
        <a:bodyPr/>
        <a:lstStyle/>
        <a:p>
          <a:endParaRPr lang="es-CL"/>
        </a:p>
      </dgm:t>
    </dgm:pt>
    <dgm:pt modelId="{2C6F50C6-0921-4646-AA7C-3E0321E3FFC8}">
      <dgm:prSet/>
      <dgm:spPr/>
      <dgm:t>
        <a:bodyPr/>
        <a:lstStyle/>
        <a:p>
          <a:r>
            <a:rPr lang="es-ES" dirty="0"/>
            <a:t>Por medio de reuniones entre docentes de ciclo o por asignatura; generando instancias de reflexión que promueven el acuerdo y aplicación de lineamientos pedagógicos comunes desde </a:t>
          </a:r>
          <a:r>
            <a:rPr lang="es-ES" dirty="0" err="1"/>
            <a:t>pre-básica</a:t>
          </a:r>
          <a:r>
            <a:rPr lang="es-ES" dirty="0"/>
            <a:t> a 8º</a:t>
          </a:r>
          <a:endParaRPr lang="es-CL" dirty="0"/>
        </a:p>
      </dgm:t>
    </dgm:pt>
    <dgm:pt modelId="{9A2C2877-EE8E-4A94-8B52-E2293715C46F}" type="parTrans" cxnId="{90BDDAC1-0E16-4329-B05D-0FE94FE2174A}">
      <dgm:prSet/>
      <dgm:spPr/>
      <dgm:t>
        <a:bodyPr/>
        <a:lstStyle/>
        <a:p>
          <a:endParaRPr lang="es-CL"/>
        </a:p>
      </dgm:t>
    </dgm:pt>
    <dgm:pt modelId="{3F576779-E80A-4CC1-95CB-EAA306978903}" type="sibTrans" cxnId="{90BDDAC1-0E16-4329-B05D-0FE94FE2174A}">
      <dgm:prSet/>
      <dgm:spPr/>
      <dgm:t>
        <a:bodyPr/>
        <a:lstStyle/>
        <a:p>
          <a:endParaRPr lang="es-CL"/>
        </a:p>
      </dgm:t>
    </dgm:pt>
    <dgm:pt modelId="{6EDA7921-BFF6-4926-9968-F5BCAC7E6CE0}" type="asst">
      <dgm:prSet/>
      <dgm:spPr/>
      <dgm:t>
        <a:bodyPr/>
        <a:lstStyle/>
        <a:p>
          <a:r>
            <a:rPr lang="es-ES" dirty="0"/>
            <a:t>Nos ha llevado a tener movilidad significativa en el desempeño de las evaluaciones estandarizadas  </a:t>
          </a:r>
          <a:endParaRPr lang="es-CL" dirty="0"/>
        </a:p>
      </dgm:t>
    </dgm:pt>
    <dgm:pt modelId="{0E401A02-1EE5-40C5-9A42-5604F58D4E1A}" type="parTrans" cxnId="{2FDF2D06-9723-4A12-B0C8-A9F666A05711}">
      <dgm:prSet/>
      <dgm:spPr/>
      <dgm:t>
        <a:bodyPr/>
        <a:lstStyle/>
        <a:p>
          <a:endParaRPr lang="es-CL"/>
        </a:p>
      </dgm:t>
    </dgm:pt>
    <dgm:pt modelId="{CADF31B1-D749-411C-A884-D42F06497F3A}" type="sibTrans" cxnId="{2FDF2D06-9723-4A12-B0C8-A9F666A05711}">
      <dgm:prSet/>
      <dgm:spPr/>
      <dgm:t>
        <a:bodyPr/>
        <a:lstStyle/>
        <a:p>
          <a:endParaRPr lang="es-CL"/>
        </a:p>
      </dgm:t>
    </dgm:pt>
    <dgm:pt modelId="{5913F744-C193-4E6C-A26C-A4607500FC50}" type="pres">
      <dgm:prSet presAssocID="{DD55B7F5-1A69-4195-92F9-8DA8E50FCED8}" presName="hierChild1" presStyleCnt="0">
        <dgm:presLayoutVars>
          <dgm:orgChart val="1"/>
          <dgm:chPref val="1"/>
          <dgm:dir/>
          <dgm:animOne val="branch"/>
          <dgm:animLvl val="lvl"/>
          <dgm:resizeHandles/>
        </dgm:presLayoutVars>
      </dgm:prSet>
      <dgm:spPr/>
    </dgm:pt>
    <dgm:pt modelId="{2E0835FC-9B79-4502-9205-F7F092EA56F5}" type="pres">
      <dgm:prSet presAssocID="{BD37F516-242E-4F30-B0BE-F090569206AE}" presName="hierRoot1" presStyleCnt="0">
        <dgm:presLayoutVars>
          <dgm:hierBranch val="init"/>
        </dgm:presLayoutVars>
      </dgm:prSet>
      <dgm:spPr/>
    </dgm:pt>
    <dgm:pt modelId="{8C431C96-09EB-4928-8AC9-416B0F997AA1}" type="pres">
      <dgm:prSet presAssocID="{BD37F516-242E-4F30-B0BE-F090569206AE}" presName="rootComposite1" presStyleCnt="0"/>
      <dgm:spPr/>
    </dgm:pt>
    <dgm:pt modelId="{6A5C877B-BFA6-4EF6-8A99-2C372B532F6F}" type="pres">
      <dgm:prSet presAssocID="{BD37F516-242E-4F30-B0BE-F090569206AE}" presName="rootText1" presStyleLbl="node0" presStyleIdx="0" presStyleCnt="1" custLinFactNeighborY="-641">
        <dgm:presLayoutVars>
          <dgm:chPref val="3"/>
        </dgm:presLayoutVars>
      </dgm:prSet>
      <dgm:spPr/>
    </dgm:pt>
    <dgm:pt modelId="{E6677EAB-F43C-45FD-85A9-D929B4112571}" type="pres">
      <dgm:prSet presAssocID="{BD37F516-242E-4F30-B0BE-F090569206AE}" presName="rootConnector1" presStyleLbl="node1" presStyleIdx="0" presStyleCnt="0"/>
      <dgm:spPr/>
    </dgm:pt>
    <dgm:pt modelId="{4DC61B5D-BF2C-4988-B71D-E1E6D32A34A7}" type="pres">
      <dgm:prSet presAssocID="{BD37F516-242E-4F30-B0BE-F090569206AE}" presName="hierChild2" presStyleCnt="0"/>
      <dgm:spPr/>
    </dgm:pt>
    <dgm:pt modelId="{965BD4C9-7D48-4F5D-B01D-51DD8DFB391B}" type="pres">
      <dgm:prSet presAssocID="{FA1E1D6A-EAC2-407A-B731-E042FD86C188}" presName="Name37" presStyleLbl="parChTrans1D2" presStyleIdx="0" presStyleCnt="3"/>
      <dgm:spPr/>
    </dgm:pt>
    <dgm:pt modelId="{27EC3285-23F0-4BF5-AF79-4278E10231D5}" type="pres">
      <dgm:prSet presAssocID="{81A61D27-BD18-496C-8984-CE7CAE685E14}" presName="hierRoot2" presStyleCnt="0">
        <dgm:presLayoutVars>
          <dgm:hierBranch val="init"/>
        </dgm:presLayoutVars>
      </dgm:prSet>
      <dgm:spPr/>
    </dgm:pt>
    <dgm:pt modelId="{67050302-3BD8-4EDD-8E87-1089867B5DA8}" type="pres">
      <dgm:prSet presAssocID="{81A61D27-BD18-496C-8984-CE7CAE685E14}" presName="rootComposite" presStyleCnt="0"/>
      <dgm:spPr/>
    </dgm:pt>
    <dgm:pt modelId="{19FF87F7-61ED-4CA9-BADE-D1B3BEC0F902}" type="pres">
      <dgm:prSet presAssocID="{81A61D27-BD18-496C-8984-CE7CAE685E14}" presName="rootText" presStyleLbl="node2" presStyleIdx="0" presStyleCnt="3">
        <dgm:presLayoutVars>
          <dgm:chPref val="3"/>
        </dgm:presLayoutVars>
      </dgm:prSet>
      <dgm:spPr/>
    </dgm:pt>
    <dgm:pt modelId="{4B2C4959-A862-4B70-A4B4-DF05BF5FBDCF}" type="pres">
      <dgm:prSet presAssocID="{81A61D27-BD18-496C-8984-CE7CAE685E14}" presName="rootConnector" presStyleLbl="node2" presStyleIdx="0" presStyleCnt="3"/>
      <dgm:spPr/>
    </dgm:pt>
    <dgm:pt modelId="{089312B4-D4A0-4D99-A19F-64450105274B}" type="pres">
      <dgm:prSet presAssocID="{81A61D27-BD18-496C-8984-CE7CAE685E14}" presName="hierChild4" presStyleCnt="0"/>
      <dgm:spPr/>
    </dgm:pt>
    <dgm:pt modelId="{F20EE913-3D48-40F9-8E33-DB05D26AABD4}" type="pres">
      <dgm:prSet presAssocID="{9A2C2877-EE8E-4A94-8B52-E2293715C46F}" presName="Name37" presStyleLbl="parChTrans1D3" presStyleIdx="0" presStyleCnt="1"/>
      <dgm:spPr/>
    </dgm:pt>
    <dgm:pt modelId="{0E74BA30-9A37-4FA1-9AA5-E251AAF606D4}" type="pres">
      <dgm:prSet presAssocID="{2C6F50C6-0921-4646-AA7C-3E0321E3FFC8}" presName="hierRoot2" presStyleCnt="0">
        <dgm:presLayoutVars>
          <dgm:hierBranch val="init"/>
        </dgm:presLayoutVars>
      </dgm:prSet>
      <dgm:spPr/>
    </dgm:pt>
    <dgm:pt modelId="{9B87900E-3BBC-4468-9B57-F30828E7AFB6}" type="pres">
      <dgm:prSet presAssocID="{2C6F50C6-0921-4646-AA7C-3E0321E3FFC8}" presName="rootComposite" presStyleCnt="0"/>
      <dgm:spPr/>
    </dgm:pt>
    <dgm:pt modelId="{8A2BBE3B-D713-4F9B-98B6-C9698A703DC5}" type="pres">
      <dgm:prSet presAssocID="{2C6F50C6-0921-4646-AA7C-3E0321E3FFC8}" presName="rootText" presStyleLbl="node3" presStyleIdx="0" presStyleCnt="1" custScaleX="133454">
        <dgm:presLayoutVars>
          <dgm:chPref val="3"/>
        </dgm:presLayoutVars>
      </dgm:prSet>
      <dgm:spPr/>
    </dgm:pt>
    <dgm:pt modelId="{8F618C0A-15EE-4843-B1C9-C36ADC121F8B}" type="pres">
      <dgm:prSet presAssocID="{2C6F50C6-0921-4646-AA7C-3E0321E3FFC8}" presName="rootConnector" presStyleLbl="node3" presStyleIdx="0" presStyleCnt="1"/>
      <dgm:spPr/>
    </dgm:pt>
    <dgm:pt modelId="{00C4A6A0-E21D-4A75-B0AE-FC58443677D1}" type="pres">
      <dgm:prSet presAssocID="{2C6F50C6-0921-4646-AA7C-3E0321E3FFC8}" presName="hierChild4" presStyleCnt="0"/>
      <dgm:spPr/>
    </dgm:pt>
    <dgm:pt modelId="{0FBBCCF4-DCD7-4A1A-9968-BCBA334C7224}" type="pres">
      <dgm:prSet presAssocID="{2C6F50C6-0921-4646-AA7C-3E0321E3FFC8}" presName="hierChild5" presStyleCnt="0"/>
      <dgm:spPr/>
    </dgm:pt>
    <dgm:pt modelId="{27D429B9-59B8-44D6-96A5-5D72F91BA10C}" type="pres">
      <dgm:prSet presAssocID="{0E401A02-1EE5-40C5-9A42-5604F58D4E1A}" presName="Name111" presStyleLbl="parChTrans1D4" presStyleIdx="0" presStyleCnt="1"/>
      <dgm:spPr/>
    </dgm:pt>
    <dgm:pt modelId="{252FC288-295E-494C-90C0-D61CC9D898A8}" type="pres">
      <dgm:prSet presAssocID="{6EDA7921-BFF6-4926-9968-F5BCAC7E6CE0}" presName="hierRoot3" presStyleCnt="0">
        <dgm:presLayoutVars>
          <dgm:hierBranch val="init"/>
        </dgm:presLayoutVars>
      </dgm:prSet>
      <dgm:spPr/>
    </dgm:pt>
    <dgm:pt modelId="{7FC4BD91-0902-4F39-8E73-9574313001FE}" type="pres">
      <dgm:prSet presAssocID="{6EDA7921-BFF6-4926-9968-F5BCAC7E6CE0}" presName="rootComposite3" presStyleCnt="0"/>
      <dgm:spPr/>
    </dgm:pt>
    <dgm:pt modelId="{C09DEEE0-AF06-45E7-8451-D2AC2E4A7A0E}" type="pres">
      <dgm:prSet presAssocID="{6EDA7921-BFF6-4926-9968-F5BCAC7E6CE0}" presName="rootText3" presStyleLbl="asst3" presStyleIdx="0" presStyleCnt="1">
        <dgm:presLayoutVars>
          <dgm:chPref val="3"/>
        </dgm:presLayoutVars>
      </dgm:prSet>
      <dgm:spPr/>
    </dgm:pt>
    <dgm:pt modelId="{C1AD9F80-F1D3-4AEA-B21B-A3AE2B0BF50C}" type="pres">
      <dgm:prSet presAssocID="{6EDA7921-BFF6-4926-9968-F5BCAC7E6CE0}" presName="rootConnector3" presStyleLbl="asst3" presStyleIdx="0" presStyleCnt="1"/>
      <dgm:spPr/>
    </dgm:pt>
    <dgm:pt modelId="{6B463DE3-68B7-4FCA-A6E5-BBC1A88C349A}" type="pres">
      <dgm:prSet presAssocID="{6EDA7921-BFF6-4926-9968-F5BCAC7E6CE0}" presName="hierChild6" presStyleCnt="0"/>
      <dgm:spPr/>
    </dgm:pt>
    <dgm:pt modelId="{27C871A1-49AD-4463-8791-23D25A1A5CB8}" type="pres">
      <dgm:prSet presAssocID="{6EDA7921-BFF6-4926-9968-F5BCAC7E6CE0}" presName="hierChild7" presStyleCnt="0"/>
      <dgm:spPr/>
    </dgm:pt>
    <dgm:pt modelId="{383FA99D-6555-42D5-B6FD-CDF18DD3824A}" type="pres">
      <dgm:prSet presAssocID="{81A61D27-BD18-496C-8984-CE7CAE685E14}" presName="hierChild5" presStyleCnt="0"/>
      <dgm:spPr/>
    </dgm:pt>
    <dgm:pt modelId="{57FAAD5E-E08B-4C29-8840-44C251EC7EB9}" type="pres">
      <dgm:prSet presAssocID="{3548D57B-CC89-4863-BE37-08BE667F429D}" presName="Name37" presStyleLbl="parChTrans1D2" presStyleIdx="1" presStyleCnt="3"/>
      <dgm:spPr/>
    </dgm:pt>
    <dgm:pt modelId="{2BFA1EBA-EB1B-494E-A9FC-ACD1EC07C5D0}" type="pres">
      <dgm:prSet presAssocID="{420140F5-E6F8-4EF6-B8A2-18D5C8378375}" presName="hierRoot2" presStyleCnt="0">
        <dgm:presLayoutVars>
          <dgm:hierBranch val="init"/>
        </dgm:presLayoutVars>
      </dgm:prSet>
      <dgm:spPr/>
    </dgm:pt>
    <dgm:pt modelId="{6D368AD2-E729-4D8D-ADB5-D66B40597782}" type="pres">
      <dgm:prSet presAssocID="{420140F5-E6F8-4EF6-B8A2-18D5C8378375}" presName="rootComposite" presStyleCnt="0"/>
      <dgm:spPr/>
    </dgm:pt>
    <dgm:pt modelId="{6A237FF6-4EAC-4C8B-86F0-3EBEC62C8009}" type="pres">
      <dgm:prSet presAssocID="{420140F5-E6F8-4EF6-B8A2-18D5C8378375}" presName="rootText" presStyleLbl="node2" presStyleIdx="1" presStyleCnt="3">
        <dgm:presLayoutVars>
          <dgm:chPref val="3"/>
        </dgm:presLayoutVars>
      </dgm:prSet>
      <dgm:spPr/>
    </dgm:pt>
    <dgm:pt modelId="{6112DA99-E7F2-4187-8EBE-8CF6BB858639}" type="pres">
      <dgm:prSet presAssocID="{420140F5-E6F8-4EF6-B8A2-18D5C8378375}" presName="rootConnector" presStyleLbl="node2" presStyleIdx="1" presStyleCnt="3"/>
      <dgm:spPr/>
    </dgm:pt>
    <dgm:pt modelId="{F78260A3-036A-411B-A57E-308E00B17518}" type="pres">
      <dgm:prSet presAssocID="{420140F5-E6F8-4EF6-B8A2-18D5C8378375}" presName="hierChild4" presStyleCnt="0"/>
      <dgm:spPr/>
    </dgm:pt>
    <dgm:pt modelId="{DB518D3E-6E3A-4BF5-AAF9-9411621152FE}" type="pres">
      <dgm:prSet presAssocID="{420140F5-E6F8-4EF6-B8A2-18D5C8378375}" presName="hierChild5" presStyleCnt="0"/>
      <dgm:spPr/>
    </dgm:pt>
    <dgm:pt modelId="{2FA67BD8-C96B-42C9-8768-BA402EE34C2B}" type="pres">
      <dgm:prSet presAssocID="{877F9732-5DCD-4C71-AAD6-E501E759E1C6}" presName="Name37" presStyleLbl="parChTrans1D2" presStyleIdx="2" presStyleCnt="3"/>
      <dgm:spPr/>
    </dgm:pt>
    <dgm:pt modelId="{16F549B3-1539-4503-A725-3C2DB9DCA959}" type="pres">
      <dgm:prSet presAssocID="{8F8B5B71-615A-4BC5-8AE5-F6293F29536D}" presName="hierRoot2" presStyleCnt="0">
        <dgm:presLayoutVars>
          <dgm:hierBranch val="init"/>
        </dgm:presLayoutVars>
      </dgm:prSet>
      <dgm:spPr/>
    </dgm:pt>
    <dgm:pt modelId="{2631D765-7867-4218-ADF8-18C501DA2C74}" type="pres">
      <dgm:prSet presAssocID="{8F8B5B71-615A-4BC5-8AE5-F6293F29536D}" presName="rootComposite" presStyleCnt="0"/>
      <dgm:spPr/>
    </dgm:pt>
    <dgm:pt modelId="{E053EB64-975C-464C-9AAE-98ECC0063875}" type="pres">
      <dgm:prSet presAssocID="{8F8B5B71-615A-4BC5-8AE5-F6293F29536D}" presName="rootText" presStyleLbl="node2" presStyleIdx="2" presStyleCnt="3">
        <dgm:presLayoutVars>
          <dgm:chPref val="3"/>
        </dgm:presLayoutVars>
      </dgm:prSet>
      <dgm:spPr/>
    </dgm:pt>
    <dgm:pt modelId="{EE9B5C28-9CF9-4322-BC39-08DF9E3264BE}" type="pres">
      <dgm:prSet presAssocID="{8F8B5B71-615A-4BC5-8AE5-F6293F29536D}" presName="rootConnector" presStyleLbl="node2" presStyleIdx="2" presStyleCnt="3"/>
      <dgm:spPr/>
    </dgm:pt>
    <dgm:pt modelId="{638A5420-B7B9-4958-B993-E691D804CF37}" type="pres">
      <dgm:prSet presAssocID="{8F8B5B71-615A-4BC5-8AE5-F6293F29536D}" presName="hierChild4" presStyleCnt="0"/>
      <dgm:spPr/>
    </dgm:pt>
    <dgm:pt modelId="{A9214864-69A1-46AA-9A48-B2A707BC5B22}" type="pres">
      <dgm:prSet presAssocID="{8F8B5B71-615A-4BC5-8AE5-F6293F29536D}" presName="hierChild5" presStyleCnt="0"/>
      <dgm:spPr/>
    </dgm:pt>
    <dgm:pt modelId="{66213768-7367-4B72-8AD1-24DBD5CD8530}" type="pres">
      <dgm:prSet presAssocID="{BD37F516-242E-4F30-B0BE-F090569206AE}" presName="hierChild3" presStyleCnt="0"/>
      <dgm:spPr/>
    </dgm:pt>
  </dgm:ptLst>
  <dgm:cxnLst>
    <dgm:cxn modelId="{2FDF2D06-9723-4A12-B0C8-A9F666A05711}" srcId="{2C6F50C6-0921-4646-AA7C-3E0321E3FFC8}" destId="{6EDA7921-BFF6-4926-9968-F5BCAC7E6CE0}" srcOrd="0" destOrd="0" parTransId="{0E401A02-1EE5-40C5-9A42-5604F58D4E1A}" sibTransId="{CADF31B1-D749-411C-A884-D42F06497F3A}"/>
    <dgm:cxn modelId="{2DF5C008-FAA3-4605-AED1-9EA1A8EC09CA}" type="presOf" srcId="{9A2C2877-EE8E-4A94-8B52-E2293715C46F}" destId="{F20EE913-3D48-40F9-8E33-DB05D26AABD4}" srcOrd="0" destOrd="0" presId="urn:microsoft.com/office/officeart/2005/8/layout/orgChart1"/>
    <dgm:cxn modelId="{6E416C14-9C87-4E17-874F-B61974221228}" type="presOf" srcId="{877F9732-5DCD-4C71-AAD6-E501E759E1C6}" destId="{2FA67BD8-C96B-42C9-8768-BA402EE34C2B}" srcOrd="0" destOrd="0" presId="urn:microsoft.com/office/officeart/2005/8/layout/orgChart1"/>
    <dgm:cxn modelId="{19E2D921-5185-4380-A390-EA7891A0C2C1}" type="presOf" srcId="{8F8B5B71-615A-4BC5-8AE5-F6293F29536D}" destId="{EE9B5C28-9CF9-4322-BC39-08DF9E3264BE}" srcOrd="1" destOrd="0" presId="urn:microsoft.com/office/officeart/2005/8/layout/orgChart1"/>
    <dgm:cxn modelId="{FA6E8C34-9159-4193-9A7F-CC7DAC5B15EE}" type="presOf" srcId="{FA1E1D6A-EAC2-407A-B731-E042FD86C188}" destId="{965BD4C9-7D48-4F5D-B01D-51DD8DFB391B}" srcOrd="0" destOrd="0" presId="urn:microsoft.com/office/officeart/2005/8/layout/orgChart1"/>
    <dgm:cxn modelId="{07903036-E266-44AD-B69A-C6418BF2DC7A}" type="presOf" srcId="{0E401A02-1EE5-40C5-9A42-5604F58D4E1A}" destId="{27D429B9-59B8-44D6-96A5-5D72F91BA10C}" srcOrd="0" destOrd="0" presId="urn:microsoft.com/office/officeart/2005/8/layout/orgChart1"/>
    <dgm:cxn modelId="{46227B39-D97F-4B72-85F7-533B68F55EC8}" type="presOf" srcId="{6EDA7921-BFF6-4926-9968-F5BCAC7E6CE0}" destId="{C09DEEE0-AF06-45E7-8451-D2AC2E4A7A0E}" srcOrd="0" destOrd="0" presId="urn:microsoft.com/office/officeart/2005/8/layout/orgChart1"/>
    <dgm:cxn modelId="{2A1CA040-1AF3-4AC1-81B2-B82D3B4342E8}" type="presOf" srcId="{2C6F50C6-0921-4646-AA7C-3E0321E3FFC8}" destId="{8F618C0A-15EE-4843-B1C9-C36ADC121F8B}" srcOrd="1" destOrd="0" presId="urn:microsoft.com/office/officeart/2005/8/layout/orgChart1"/>
    <dgm:cxn modelId="{B86D7467-58FC-40A8-A4E8-235390A36A9D}" type="presOf" srcId="{420140F5-E6F8-4EF6-B8A2-18D5C8378375}" destId="{6A237FF6-4EAC-4C8B-86F0-3EBEC62C8009}" srcOrd="0" destOrd="0" presId="urn:microsoft.com/office/officeart/2005/8/layout/orgChart1"/>
    <dgm:cxn modelId="{431A9F67-CB13-4CB4-87F4-B74BAAB427CB}" type="presOf" srcId="{81A61D27-BD18-496C-8984-CE7CAE685E14}" destId="{4B2C4959-A862-4B70-A4B4-DF05BF5FBDCF}" srcOrd="1" destOrd="0" presId="urn:microsoft.com/office/officeart/2005/8/layout/orgChart1"/>
    <dgm:cxn modelId="{2B96D168-5A98-4740-906E-D5788BFD6408}" type="presOf" srcId="{6EDA7921-BFF6-4926-9968-F5BCAC7E6CE0}" destId="{C1AD9F80-F1D3-4AEA-B21B-A3AE2B0BF50C}" srcOrd="1" destOrd="0" presId="urn:microsoft.com/office/officeart/2005/8/layout/orgChart1"/>
    <dgm:cxn modelId="{D3E4916B-4E3B-434D-A281-D91053861716}" srcId="{BD37F516-242E-4F30-B0BE-F090569206AE}" destId="{420140F5-E6F8-4EF6-B8A2-18D5C8378375}" srcOrd="1" destOrd="0" parTransId="{3548D57B-CC89-4863-BE37-08BE667F429D}" sibTransId="{12F2D0D3-B2B7-42FC-B623-3ACCDE4ABD8A}"/>
    <dgm:cxn modelId="{79C0FC8A-BBE3-4442-9F1F-99D69BF72705}" type="presOf" srcId="{DD55B7F5-1A69-4195-92F9-8DA8E50FCED8}" destId="{5913F744-C193-4E6C-A26C-A4607500FC50}" srcOrd="0" destOrd="0" presId="urn:microsoft.com/office/officeart/2005/8/layout/orgChart1"/>
    <dgm:cxn modelId="{AF66D18D-A31B-4FC4-BF75-672C52A501AD}" srcId="{DD55B7F5-1A69-4195-92F9-8DA8E50FCED8}" destId="{BD37F516-242E-4F30-B0BE-F090569206AE}" srcOrd="0" destOrd="0" parTransId="{CB397ED7-E822-4F15-82CA-D9EE5F0E5A14}" sibTransId="{616A55E8-05B9-4E87-B781-DB3FFEC3548C}"/>
    <dgm:cxn modelId="{8E45CE90-4D6F-4B8E-8A93-1F4E1DCC263C}" type="presOf" srcId="{BD37F516-242E-4F30-B0BE-F090569206AE}" destId="{E6677EAB-F43C-45FD-85A9-D929B4112571}" srcOrd="1" destOrd="0" presId="urn:microsoft.com/office/officeart/2005/8/layout/orgChart1"/>
    <dgm:cxn modelId="{B0551FA4-1C8B-47D3-93C1-5970539187F3}" type="presOf" srcId="{3548D57B-CC89-4863-BE37-08BE667F429D}" destId="{57FAAD5E-E08B-4C29-8840-44C251EC7EB9}" srcOrd="0" destOrd="0" presId="urn:microsoft.com/office/officeart/2005/8/layout/orgChart1"/>
    <dgm:cxn modelId="{C66C30A5-B6A2-41AE-AC5F-A9758F10B9A5}" srcId="{BD37F516-242E-4F30-B0BE-F090569206AE}" destId="{81A61D27-BD18-496C-8984-CE7CAE685E14}" srcOrd="0" destOrd="0" parTransId="{FA1E1D6A-EAC2-407A-B731-E042FD86C188}" sibTransId="{AA5B1D2E-DA6E-4583-ABB8-D35D6FC64D37}"/>
    <dgm:cxn modelId="{EF9CB1AF-13C3-4E7C-80E1-4C757DC5868F}" type="presOf" srcId="{8F8B5B71-615A-4BC5-8AE5-F6293F29536D}" destId="{E053EB64-975C-464C-9AAE-98ECC0063875}" srcOrd="0" destOrd="0" presId="urn:microsoft.com/office/officeart/2005/8/layout/orgChart1"/>
    <dgm:cxn modelId="{AB4A10B2-A301-4186-9D59-A4D4A876C7C9}" type="presOf" srcId="{2C6F50C6-0921-4646-AA7C-3E0321E3FFC8}" destId="{8A2BBE3B-D713-4F9B-98B6-C9698A703DC5}" srcOrd="0" destOrd="0" presId="urn:microsoft.com/office/officeart/2005/8/layout/orgChart1"/>
    <dgm:cxn modelId="{90BDDAC1-0E16-4329-B05D-0FE94FE2174A}" srcId="{81A61D27-BD18-496C-8984-CE7CAE685E14}" destId="{2C6F50C6-0921-4646-AA7C-3E0321E3FFC8}" srcOrd="0" destOrd="0" parTransId="{9A2C2877-EE8E-4A94-8B52-E2293715C46F}" sibTransId="{3F576779-E80A-4CC1-95CB-EAA306978903}"/>
    <dgm:cxn modelId="{577DB8D3-8EBE-49D8-857E-2397DC9834AE}" type="presOf" srcId="{81A61D27-BD18-496C-8984-CE7CAE685E14}" destId="{19FF87F7-61ED-4CA9-BADE-D1B3BEC0F902}" srcOrd="0" destOrd="0" presId="urn:microsoft.com/office/officeart/2005/8/layout/orgChart1"/>
    <dgm:cxn modelId="{483683DB-6097-4CE8-B5CB-7C0849C7AB96}" type="presOf" srcId="{420140F5-E6F8-4EF6-B8A2-18D5C8378375}" destId="{6112DA99-E7F2-4187-8EBE-8CF6BB858639}" srcOrd="1" destOrd="0" presId="urn:microsoft.com/office/officeart/2005/8/layout/orgChart1"/>
    <dgm:cxn modelId="{9DF380DC-23EF-4942-906F-58399E2DDA33}" srcId="{BD37F516-242E-4F30-B0BE-F090569206AE}" destId="{8F8B5B71-615A-4BC5-8AE5-F6293F29536D}" srcOrd="2" destOrd="0" parTransId="{877F9732-5DCD-4C71-AAD6-E501E759E1C6}" sibTransId="{62D38108-B234-4984-B82B-0936E6CF3E35}"/>
    <dgm:cxn modelId="{D0C5DEE3-AB99-4D9A-9DBE-5A38F857B61C}" type="presOf" srcId="{BD37F516-242E-4F30-B0BE-F090569206AE}" destId="{6A5C877B-BFA6-4EF6-8A99-2C372B532F6F}" srcOrd="0" destOrd="0" presId="urn:microsoft.com/office/officeart/2005/8/layout/orgChart1"/>
    <dgm:cxn modelId="{CD11C931-D2F5-4DB1-91FE-5213DFB58392}" type="presParOf" srcId="{5913F744-C193-4E6C-A26C-A4607500FC50}" destId="{2E0835FC-9B79-4502-9205-F7F092EA56F5}" srcOrd="0" destOrd="0" presId="urn:microsoft.com/office/officeart/2005/8/layout/orgChart1"/>
    <dgm:cxn modelId="{CD6F4FD3-B0DE-4D90-8C18-D132C12B18BE}" type="presParOf" srcId="{2E0835FC-9B79-4502-9205-F7F092EA56F5}" destId="{8C431C96-09EB-4928-8AC9-416B0F997AA1}" srcOrd="0" destOrd="0" presId="urn:microsoft.com/office/officeart/2005/8/layout/orgChart1"/>
    <dgm:cxn modelId="{309E7E70-97A3-47E4-8FA7-8F239E6DA019}" type="presParOf" srcId="{8C431C96-09EB-4928-8AC9-416B0F997AA1}" destId="{6A5C877B-BFA6-4EF6-8A99-2C372B532F6F}" srcOrd="0" destOrd="0" presId="urn:microsoft.com/office/officeart/2005/8/layout/orgChart1"/>
    <dgm:cxn modelId="{CDBC26A1-A3A6-444D-8988-740D4D381B02}" type="presParOf" srcId="{8C431C96-09EB-4928-8AC9-416B0F997AA1}" destId="{E6677EAB-F43C-45FD-85A9-D929B4112571}" srcOrd="1" destOrd="0" presId="urn:microsoft.com/office/officeart/2005/8/layout/orgChart1"/>
    <dgm:cxn modelId="{47FFDB13-2479-4E2A-90B5-1DBC7065F8BD}" type="presParOf" srcId="{2E0835FC-9B79-4502-9205-F7F092EA56F5}" destId="{4DC61B5D-BF2C-4988-B71D-E1E6D32A34A7}" srcOrd="1" destOrd="0" presId="urn:microsoft.com/office/officeart/2005/8/layout/orgChart1"/>
    <dgm:cxn modelId="{E6086BDD-5FB6-4541-B3BC-98844B9C5098}" type="presParOf" srcId="{4DC61B5D-BF2C-4988-B71D-E1E6D32A34A7}" destId="{965BD4C9-7D48-4F5D-B01D-51DD8DFB391B}" srcOrd="0" destOrd="0" presId="urn:microsoft.com/office/officeart/2005/8/layout/orgChart1"/>
    <dgm:cxn modelId="{940D92B9-68F5-4E12-AF32-19349E560C62}" type="presParOf" srcId="{4DC61B5D-BF2C-4988-B71D-E1E6D32A34A7}" destId="{27EC3285-23F0-4BF5-AF79-4278E10231D5}" srcOrd="1" destOrd="0" presId="urn:microsoft.com/office/officeart/2005/8/layout/orgChart1"/>
    <dgm:cxn modelId="{617E7C11-F8E4-4827-AF3C-B43ED5D5657D}" type="presParOf" srcId="{27EC3285-23F0-4BF5-AF79-4278E10231D5}" destId="{67050302-3BD8-4EDD-8E87-1089867B5DA8}" srcOrd="0" destOrd="0" presId="urn:microsoft.com/office/officeart/2005/8/layout/orgChart1"/>
    <dgm:cxn modelId="{461F7B9E-282E-4962-92FD-F6AF8E756CE6}" type="presParOf" srcId="{67050302-3BD8-4EDD-8E87-1089867B5DA8}" destId="{19FF87F7-61ED-4CA9-BADE-D1B3BEC0F902}" srcOrd="0" destOrd="0" presId="urn:microsoft.com/office/officeart/2005/8/layout/orgChart1"/>
    <dgm:cxn modelId="{81B44F28-BFAF-4EA2-BC14-687BF5D0B315}" type="presParOf" srcId="{67050302-3BD8-4EDD-8E87-1089867B5DA8}" destId="{4B2C4959-A862-4B70-A4B4-DF05BF5FBDCF}" srcOrd="1" destOrd="0" presId="urn:microsoft.com/office/officeart/2005/8/layout/orgChart1"/>
    <dgm:cxn modelId="{293DC837-A82D-4FBF-858A-C06F7E6C5E1C}" type="presParOf" srcId="{27EC3285-23F0-4BF5-AF79-4278E10231D5}" destId="{089312B4-D4A0-4D99-A19F-64450105274B}" srcOrd="1" destOrd="0" presId="urn:microsoft.com/office/officeart/2005/8/layout/orgChart1"/>
    <dgm:cxn modelId="{17EBAE12-AF04-4497-9334-0C04AC90549B}" type="presParOf" srcId="{089312B4-D4A0-4D99-A19F-64450105274B}" destId="{F20EE913-3D48-40F9-8E33-DB05D26AABD4}" srcOrd="0" destOrd="0" presId="urn:microsoft.com/office/officeart/2005/8/layout/orgChart1"/>
    <dgm:cxn modelId="{8367CF12-3577-47DC-805E-6598ABEB1B35}" type="presParOf" srcId="{089312B4-D4A0-4D99-A19F-64450105274B}" destId="{0E74BA30-9A37-4FA1-9AA5-E251AAF606D4}" srcOrd="1" destOrd="0" presId="urn:microsoft.com/office/officeart/2005/8/layout/orgChart1"/>
    <dgm:cxn modelId="{21AC2404-4F32-421C-A2CB-E901225ADCC6}" type="presParOf" srcId="{0E74BA30-9A37-4FA1-9AA5-E251AAF606D4}" destId="{9B87900E-3BBC-4468-9B57-F30828E7AFB6}" srcOrd="0" destOrd="0" presId="urn:microsoft.com/office/officeart/2005/8/layout/orgChart1"/>
    <dgm:cxn modelId="{4E3C8CE0-046A-4DEE-BF16-D4B7AE132050}" type="presParOf" srcId="{9B87900E-3BBC-4468-9B57-F30828E7AFB6}" destId="{8A2BBE3B-D713-4F9B-98B6-C9698A703DC5}" srcOrd="0" destOrd="0" presId="urn:microsoft.com/office/officeart/2005/8/layout/orgChart1"/>
    <dgm:cxn modelId="{8E4DE71B-BABC-48BD-9D46-30F51F6BF8D5}" type="presParOf" srcId="{9B87900E-3BBC-4468-9B57-F30828E7AFB6}" destId="{8F618C0A-15EE-4843-B1C9-C36ADC121F8B}" srcOrd="1" destOrd="0" presId="urn:microsoft.com/office/officeart/2005/8/layout/orgChart1"/>
    <dgm:cxn modelId="{EE96FE6B-5FA6-48C0-AB02-5743BB455F39}" type="presParOf" srcId="{0E74BA30-9A37-4FA1-9AA5-E251AAF606D4}" destId="{00C4A6A0-E21D-4A75-B0AE-FC58443677D1}" srcOrd="1" destOrd="0" presId="urn:microsoft.com/office/officeart/2005/8/layout/orgChart1"/>
    <dgm:cxn modelId="{7CE6538A-8B6C-44F7-897F-B122AFDBE5A0}" type="presParOf" srcId="{0E74BA30-9A37-4FA1-9AA5-E251AAF606D4}" destId="{0FBBCCF4-DCD7-4A1A-9968-BCBA334C7224}" srcOrd="2" destOrd="0" presId="urn:microsoft.com/office/officeart/2005/8/layout/orgChart1"/>
    <dgm:cxn modelId="{96846436-05FD-4569-BD23-4551C070993F}" type="presParOf" srcId="{0FBBCCF4-DCD7-4A1A-9968-BCBA334C7224}" destId="{27D429B9-59B8-44D6-96A5-5D72F91BA10C}" srcOrd="0" destOrd="0" presId="urn:microsoft.com/office/officeart/2005/8/layout/orgChart1"/>
    <dgm:cxn modelId="{55EFA25F-5D06-4F8D-A138-2C0A1A7B3917}" type="presParOf" srcId="{0FBBCCF4-DCD7-4A1A-9968-BCBA334C7224}" destId="{252FC288-295E-494C-90C0-D61CC9D898A8}" srcOrd="1" destOrd="0" presId="urn:microsoft.com/office/officeart/2005/8/layout/orgChart1"/>
    <dgm:cxn modelId="{913C2167-2129-49C3-9109-A71FCE8BE58E}" type="presParOf" srcId="{252FC288-295E-494C-90C0-D61CC9D898A8}" destId="{7FC4BD91-0902-4F39-8E73-9574313001FE}" srcOrd="0" destOrd="0" presId="urn:microsoft.com/office/officeart/2005/8/layout/orgChart1"/>
    <dgm:cxn modelId="{A79FA5EF-8336-43DE-BFF4-525F3D53D681}" type="presParOf" srcId="{7FC4BD91-0902-4F39-8E73-9574313001FE}" destId="{C09DEEE0-AF06-45E7-8451-D2AC2E4A7A0E}" srcOrd="0" destOrd="0" presId="urn:microsoft.com/office/officeart/2005/8/layout/orgChart1"/>
    <dgm:cxn modelId="{BB900C55-A7A6-4FE8-881F-8F7655E162E4}" type="presParOf" srcId="{7FC4BD91-0902-4F39-8E73-9574313001FE}" destId="{C1AD9F80-F1D3-4AEA-B21B-A3AE2B0BF50C}" srcOrd="1" destOrd="0" presId="urn:microsoft.com/office/officeart/2005/8/layout/orgChart1"/>
    <dgm:cxn modelId="{87CE1482-7FBF-4ED8-B808-680693B16793}" type="presParOf" srcId="{252FC288-295E-494C-90C0-D61CC9D898A8}" destId="{6B463DE3-68B7-4FCA-A6E5-BBC1A88C349A}" srcOrd="1" destOrd="0" presId="urn:microsoft.com/office/officeart/2005/8/layout/orgChart1"/>
    <dgm:cxn modelId="{B4D34CD8-98E1-40BA-AA81-14823D56C86F}" type="presParOf" srcId="{252FC288-295E-494C-90C0-D61CC9D898A8}" destId="{27C871A1-49AD-4463-8791-23D25A1A5CB8}" srcOrd="2" destOrd="0" presId="urn:microsoft.com/office/officeart/2005/8/layout/orgChart1"/>
    <dgm:cxn modelId="{E3C03CAB-C7AC-4117-ACE0-E9696C533C80}" type="presParOf" srcId="{27EC3285-23F0-4BF5-AF79-4278E10231D5}" destId="{383FA99D-6555-42D5-B6FD-CDF18DD3824A}" srcOrd="2" destOrd="0" presId="urn:microsoft.com/office/officeart/2005/8/layout/orgChart1"/>
    <dgm:cxn modelId="{B258406E-7064-49F3-AE45-23F2A469C860}" type="presParOf" srcId="{4DC61B5D-BF2C-4988-B71D-E1E6D32A34A7}" destId="{57FAAD5E-E08B-4C29-8840-44C251EC7EB9}" srcOrd="2" destOrd="0" presId="urn:microsoft.com/office/officeart/2005/8/layout/orgChart1"/>
    <dgm:cxn modelId="{0057385A-98E3-4B50-B3A5-7A46D2A909C7}" type="presParOf" srcId="{4DC61B5D-BF2C-4988-B71D-E1E6D32A34A7}" destId="{2BFA1EBA-EB1B-494E-A9FC-ACD1EC07C5D0}" srcOrd="3" destOrd="0" presId="urn:microsoft.com/office/officeart/2005/8/layout/orgChart1"/>
    <dgm:cxn modelId="{16F7BC11-BF92-4F23-9F0F-49585CA89A8A}" type="presParOf" srcId="{2BFA1EBA-EB1B-494E-A9FC-ACD1EC07C5D0}" destId="{6D368AD2-E729-4D8D-ADB5-D66B40597782}" srcOrd="0" destOrd="0" presId="urn:microsoft.com/office/officeart/2005/8/layout/orgChart1"/>
    <dgm:cxn modelId="{35FBDD2C-AA5E-4DBF-A210-658FB23AEF7F}" type="presParOf" srcId="{6D368AD2-E729-4D8D-ADB5-D66B40597782}" destId="{6A237FF6-4EAC-4C8B-86F0-3EBEC62C8009}" srcOrd="0" destOrd="0" presId="urn:microsoft.com/office/officeart/2005/8/layout/orgChart1"/>
    <dgm:cxn modelId="{5D4F5C74-CED9-41B2-B184-B6C63A646B84}" type="presParOf" srcId="{6D368AD2-E729-4D8D-ADB5-D66B40597782}" destId="{6112DA99-E7F2-4187-8EBE-8CF6BB858639}" srcOrd="1" destOrd="0" presId="urn:microsoft.com/office/officeart/2005/8/layout/orgChart1"/>
    <dgm:cxn modelId="{1F22BA40-E429-410E-B273-5216E9B0F96A}" type="presParOf" srcId="{2BFA1EBA-EB1B-494E-A9FC-ACD1EC07C5D0}" destId="{F78260A3-036A-411B-A57E-308E00B17518}" srcOrd="1" destOrd="0" presId="urn:microsoft.com/office/officeart/2005/8/layout/orgChart1"/>
    <dgm:cxn modelId="{98D964AF-5844-43B2-958B-E704BB21F28D}" type="presParOf" srcId="{2BFA1EBA-EB1B-494E-A9FC-ACD1EC07C5D0}" destId="{DB518D3E-6E3A-4BF5-AAF9-9411621152FE}" srcOrd="2" destOrd="0" presId="urn:microsoft.com/office/officeart/2005/8/layout/orgChart1"/>
    <dgm:cxn modelId="{58D5B507-C638-4F3E-AB24-D664CF12FA1F}" type="presParOf" srcId="{4DC61B5D-BF2C-4988-B71D-E1E6D32A34A7}" destId="{2FA67BD8-C96B-42C9-8768-BA402EE34C2B}" srcOrd="4" destOrd="0" presId="urn:microsoft.com/office/officeart/2005/8/layout/orgChart1"/>
    <dgm:cxn modelId="{12FB6A4D-6886-4175-8702-34BFC20C0818}" type="presParOf" srcId="{4DC61B5D-BF2C-4988-B71D-E1E6D32A34A7}" destId="{16F549B3-1539-4503-A725-3C2DB9DCA959}" srcOrd="5" destOrd="0" presId="urn:microsoft.com/office/officeart/2005/8/layout/orgChart1"/>
    <dgm:cxn modelId="{F97D0846-7200-49B6-80CE-98120D69EE90}" type="presParOf" srcId="{16F549B3-1539-4503-A725-3C2DB9DCA959}" destId="{2631D765-7867-4218-ADF8-18C501DA2C74}" srcOrd="0" destOrd="0" presId="urn:microsoft.com/office/officeart/2005/8/layout/orgChart1"/>
    <dgm:cxn modelId="{DE01C864-E072-4396-9C50-403137BE4E28}" type="presParOf" srcId="{2631D765-7867-4218-ADF8-18C501DA2C74}" destId="{E053EB64-975C-464C-9AAE-98ECC0063875}" srcOrd="0" destOrd="0" presId="urn:microsoft.com/office/officeart/2005/8/layout/orgChart1"/>
    <dgm:cxn modelId="{10E68FC0-BFD9-4AB0-B4E4-364D42F16823}" type="presParOf" srcId="{2631D765-7867-4218-ADF8-18C501DA2C74}" destId="{EE9B5C28-9CF9-4322-BC39-08DF9E3264BE}" srcOrd="1" destOrd="0" presId="urn:microsoft.com/office/officeart/2005/8/layout/orgChart1"/>
    <dgm:cxn modelId="{B8B525E3-A893-45E4-9DBC-E93FD3F8CC63}" type="presParOf" srcId="{16F549B3-1539-4503-A725-3C2DB9DCA959}" destId="{638A5420-B7B9-4958-B993-E691D804CF37}" srcOrd="1" destOrd="0" presId="urn:microsoft.com/office/officeart/2005/8/layout/orgChart1"/>
    <dgm:cxn modelId="{DB866ABD-99D7-4EC9-8860-D7F72957AD79}" type="presParOf" srcId="{16F549B3-1539-4503-A725-3C2DB9DCA959}" destId="{A9214864-69A1-46AA-9A48-B2A707BC5B22}" srcOrd="2" destOrd="0" presId="urn:microsoft.com/office/officeart/2005/8/layout/orgChart1"/>
    <dgm:cxn modelId="{45BDACCC-B50C-4F5B-9124-1A7D0D315594}" type="presParOf" srcId="{2E0835FC-9B79-4502-9205-F7F092EA56F5}" destId="{66213768-7367-4B72-8AD1-24DBD5CD8530}" srcOrd="2" destOrd="0" presId="urn:microsoft.com/office/officeart/2005/8/layout/orgChar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F9603-FEC4-45F3-8765-202A662C6C28}">
      <dsp:nvSpPr>
        <dsp:cNvPr id="0" name=""/>
        <dsp:cNvSpPr/>
      </dsp:nvSpPr>
      <dsp:spPr>
        <a:xfrm>
          <a:off x="0" y="612093"/>
          <a:ext cx="2077173" cy="124630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Escuela Municipal de Quinta Normal.</a:t>
          </a:r>
        </a:p>
        <a:p>
          <a:pPr marL="0" lvl="0" indent="0" algn="ctr" defTabSz="622300">
            <a:lnSpc>
              <a:spcPct val="90000"/>
            </a:lnSpc>
            <a:spcBef>
              <a:spcPct val="0"/>
            </a:spcBef>
            <a:spcAft>
              <a:spcPct val="35000"/>
            </a:spcAft>
            <a:buNone/>
          </a:pPr>
          <a:r>
            <a:rPr lang="es-ES" sz="1400" kern="1200" dirty="0" err="1"/>
            <a:t>Pk</a:t>
          </a:r>
          <a:r>
            <a:rPr lang="es-ES" sz="1400" kern="1200" dirty="0"/>
            <a:t> a 8vo</a:t>
          </a:r>
          <a:endParaRPr lang="es-CL" sz="1400" kern="1200" dirty="0"/>
        </a:p>
      </dsp:txBody>
      <dsp:txXfrm>
        <a:off x="0" y="612093"/>
        <a:ext cx="2077173" cy="1246304"/>
      </dsp:txXfrm>
    </dsp:sp>
    <dsp:sp modelId="{C51CFB92-DA16-4EE3-A4BD-85683FACFDDF}">
      <dsp:nvSpPr>
        <dsp:cNvPr id="0" name=""/>
        <dsp:cNvSpPr/>
      </dsp:nvSpPr>
      <dsp:spPr>
        <a:xfrm>
          <a:off x="2284890" y="612093"/>
          <a:ext cx="2077173" cy="1246304"/>
        </a:xfrm>
        <a:prstGeom prst="rect">
          <a:avLst/>
        </a:prstGeom>
        <a:solidFill>
          <a:schemeClr val="accent5">
            <a:hueOff val="-3111026"/>
            <a:satOff val="-5779"/>
            <a:lumOff val="-42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latin typeface="Verdana" panose="020B0604030504040204"/>
              <a:ea typeface="+mn-ea"/>
              <a:cs typeface="+mn-cs"/>
            </a:rPr>
            <a:t>Sala de Enlaces, CRA, </a:t>
          </a:r>
          <a:r>
            <a:rPr lang="es-ES" sz="1400" kern="1200" dirty="0" err="1">
              <a:latin typeface="Verdana" panose="020B0604030504040204"/>
              <a:ea typeface="+mn-ea"/>
              <a:cs typeface="+mn-cs"/>
            </a:rPr>
            <a:t>multitaller</a:t>
          </a:r>
          <a:r>
            <a:rPr lang="es-ES" sz="1400" kern="1200" dirty="0">
              <a:latin typeface="Verdana" panose="020B0604030504040204"/>
              <a:ea typeface="+mn-ea"/>
              <a:cs typeface="+mn-cs"/>
            </a:rPr>
            <a:t>, cancha y áreas verdes (bosque de bolsillo).</a:t>
          </a:r>
          <a:endParaRPr lang="es-CL" sz="1400" kern="1200" dirty="0">
            <a:latin typeface="Verdana" panose="020B0604030504040204"/>
            <a:ea typeface="+mn-ea"/>
            <a:cs typeface="+mn-cs"/>
          </a:endParaRPr>
        </a:p>
      </dsp:txBody>
      <dsp:txXfrm>
        <a:off x="2284890" y="612093"/>
        <a:ext cx="2077173" cy="1246304"/>
      </dsp:txXfrm>
    </dsp:sp>
    <dsp:sp modelId="{831F2A36-DE06-4DB9-90C0-E9AC7B52D85D}">
      <dsp:nvSpPr>
        <dsp:cNvPr id="0" name=""/>
        <dsp:cNvSpPr/>
      </dsp:nvSpPr>
      <dsp:spPr>
        <a:xfrm>
          <a:off x="4569781" y="612093"/>
          <a:ext cx="2077173" cy="1246304"/>
        </a:xfrm>
        <a:prstGeom prst="rect">
          <a:avLst/>
        </a:prstGeom>
        <a:solidFill>
          <a:schemeClr val="accent5">
            <a:hueOff val="-6222052"/>
            <a:satOff val="-11558"/>
            <a:lumOff val="-854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latin typeface="Verdana" panose="020B0604030504040204"/>
              <a:ea typeface="+mn-ea"/>
              <a:cs typeface="+mn-cs"/>
            </a:rPr>
            <a:t>Formación Integral: de</a:t>
          </a:r>
          <a:r>
            <a:rPr lang="es-CL" sz="1400" kern="1200" dirty="0" err="1"/>
            <a:t>sarrollo</a:t>
          </a:r>
          <a:r>
            <a:rPr lang="es-CL" sz="1400" kern="1200" dirty="0"/>
            <a:t> de habilidades académicas, físicas y emocionales.</a:t>
          </a:r>
          <a:endParaRPr lang="es-CL" sz="1400" kern="1200" dirty="0">
            <a:latin typeface="Verdana" panose="020B0604030504040204"/>
            <a:ea typeface="+mn-ea"/>
            <a:cs typeface="+mn-cs"/>
          </a:endParaRPr>
        </a:p>
      </dsp:txBody>
      <dsp:txXfrm>
        <a:off x="4569781" y="612093"/>
        <a:ext cx="2077173" cy="1246304"/>
      </dsp:txXfrm>
    </dsp:sp>
    <dsp:sp modelId="{26AFEE7B-FD23-457F-99AF-5CC99A1B86B2}">
      <dsp:nvSpPr>
        <dsp:cNvPr id="0" name=""/>
        <dsp:cNvSpPr/>
      </dsp:nvSpPr>
      <dsp:spPr>
        <a:xfrm>
          <a:off x="0" y="2066114"/>
          <a:ext cx="2077173" cy="1246304"/>
        </a:xfrm>
        <a:prstGeom prst="rect">
          <a:avLst/>
        </a:prstGeom>
        <a:solidFill>
          <a:schemeClr val="accent5">
            <a:hueOff val="-9333077"/>
            <a:satOff val="-17338"/>
            <a:lumOff val="-12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L" sz="1400" kern="1200" dirty="0"/>
            <a:t>Su IVE es de 74%. </a:t>
          </a:r>
        </a:p>
        <a:p>
          <a:pPr marL="0" lvl="0" indent="0" algn="ctr" defTabSz="622300">
            <a:lnSpc>
              <a:spcPct val="90000"/>
            </a:lnSpc>
            <a:spcBef>
              <a:spcPct val="0"/>
            </a:spcBef>
            <a:spcAft>
              <a:spcPct val="35000"/>
            </a:spcAft>
            <a:buNone/>
          </a:pPr>
          <a:r>
            <a:rPr lang="es-CL" sz="1400" kern="1200" dirty="0"/>
            <a:t>El 43% de nuestros estudiantes son extranjeros.</a:t>
          </a:r>
        </a:p>
      </dsp:txBody>
      <dsp:txXfrm>
        <a:off x="0" y="2066114"/>
        <a:ext cx="2077173" cy="1246304"/>
      </dsp:txXfrm>
    </dsp:sp>
    <dsp:sp modelId="{3D4272A9-D8CA-4357-9E1F-89132EF5A23D}">
      <dsp:nvSpPr>
        <dsp:cNvPr id="0" name=""/>
        <dsp:cNvSpPr/>
      </dsp:nvSpPr>
      <dsp:spPr>
        <a:xfrm>
          <a:off x="2284890" y="2066114"/>
          <a:ext cx="2077173" cy="1246304"/>
        </a:xfrm>
        <a:prstGeom prst="rect">
          <a:avLst/>
        </a:prstGeom>
        <a:solidFill>
          <a:schemeClr val="accent5">
            <a:hueOff val="-12444103"/>
            <a:satOff val="-23117"/>
            <a:lumOff val="-170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L" sz="1400" kern="1200" dirty="0"/>
            <a:t>Nuestros cursos tienen una promedio de 26 estudiantes (capacidad máx. 30)</a:t>
          </a:r>
        </a:p>
      </dsp:txBody>
      <dsp:txXfrm>
        <a:off x="2284890" y="2066114"/>
        <a:ext cx="2077173" cy="1246304"/>
      </dsp:txXfrm>
    </dsp:sp>
    <dsp:sp modelId="{8B0F23D1-CED7-46B3-99E2-002CF34214F4}">
      <dsp:nvSpPr>
        <dsp:cNvPr id="0" name=""/>
        <dsp:cNvSpPr/>
      </dsp:nvSpPr>
      <dsp:spPr>
        <a:xfrm>
          <a:off x="4569781" y="2066114"/>
          <a:ext cx="2077173" cy="1246304"/>
        </a:xfrm>
        <a:prstGeom prst="rect">
          <a:avLst/>
        </a:prstGeom>
        <a:solidFill>
          <a:schemeClr val="accent5">
            <a:hueOff val="-15555128"/>
            <a:satOff val="-28896"/>
            <a:lumOff val="-2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L" sz="1400" kern="1200" dirty="0"/>
            <a:t>El 23% de los estudiantes pertenece a PIE.</a:t>
          </a:r>
          <a:endParaRPr lang="es-CL" sz="1400" kern="1200" dirty="0">
            <a:latin typeface="Verdana" panose="020B0604030504040204"/>
            <a:ea typeface="+mn-ea"/>
            <a:cs typeface="+mn-cs"/>
          </a:endParaRPr>
        </a:p>
      </dsp:txBody>
      <dsp:txXfrm>
        <a:off x="4569781" y="2066114"/>
        <a:ext cx="2077173" cy="12463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F9603-FEC4-45F3-8765-202A662C6C28}">
      <dsp:nvSpPr>
        <dsp:cNvPr id="0" name=""/>
        <dsp:cNvSpPr/>
      </dsp:nvSpPr>
      <dsp:spPr>
        <a:xfrm>
          <a:off x="2333808" y="546798"/>
          <a:ext cx="2077173" cy="124630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b="1" kern="1200" dirty="0"/>
            <a:t>Mejor comprensión</a:t>
          </a:r>
          <a:endParaRPr lang="es-CL" sz="1400" kern="1200" dirty="0"/>
        </a:p>
      </dsp:txBody>
      <dsp:txXfrm>
        <a:off x="2333808" y="546798"/>
        <a:ext cx="2077173" cy="1246304"/>
      </dsp:txXfrm>
    </dsp:sp>
    <dsp:sp modelId="{26AFEE7B-FD23-457F-99AF-5CC99A1B86B2}">
      <dsp:nvSpPr>
        <dsp:cNvPr id="0" name=""/>
        <dsp:cNvSpPr/>
      </dsp:nvSpPr>
      <dsp:spPr>
        <a:xfrm>
          <a:off x="4569781" y="546798"/>
          <a:ext cx="2077173" cy="1246304"/>
        </a:xfrm>
        <a:prstGeom prst="rect">
          <a:avLst/>
        </a:prstGeom>
        <a:solidFill>
          <a:schemeClr val="accent5">
            <a:hueOff val="-3111026"/>
            <a:satOff val="-5779"/>
            <a:lumOff val="-42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b="1" kern="1200" dirty="0"/>
            <a:t>Desarrollo de habilidades socioemocionales</a:t>
          </a:r>
          <a:endParaRPr lang="es-CL" sz="1400" kern="1200" dirty="0"/>
        </a:p>
      </dsp:txBody>
      <dsp:txXfrm>
        <a:off x="4569781" y="546798"/>
        <a:ext cx="2077173" cy="1246304"/>
      </dsp:txXfrm>
    </dsp:sp>
    <dsp:sp modelId="{EF7B3160-71D2-4DF9-AC13-85AB4D424DAB}">
      <dsp:nvSpPr>
        <dsp:cNvPr id="0" name=""/>
        <dsp:cNvSpPr/>
      </dsp:nvSpPr>
      <dsp:spPr>
        <a:xfrm>
          <a:off x="0" y="1878336"/>
          <a:ext cx="2077173" cy="1246304"/>
        </a:xfrm>
        <a:prstGeom prst="rect">
          <a:avLst/>
        </a:prstGeom>
        <a:solidFill>
          <a:schemeClr val="accent5">
            <a:hueOff val="-6222052"/>
            <a:satOff val="-11558"/>
            <a:lumOff val="-854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b="1" kern="1200"/>
            <a:t>Aprendizajes más profundos y duraderos</a:t>
          </a:r>
          <a:endParaRPr lang="es-CL" sz="1400" dirty="0"/>
        </a:p>
      </dsp:txBody>
      <dsp:txXfrm>
        <a:off x="0" y="1878336"/>
        <a:ext cx="2077173" cy="1246304"/>
      </dsp:txXfrm>
    </dsp:sp>
    <dsp:sp modelId="{8B0F23D1-CED7-46B3-99E2-002CF34214F4}">
      <dsp:nvSpPr>
        <dsp:cNvPr id="0" name=""/>
        <dsp:cNvSpPr/>
      </dsp:nvSpPr>
      <dsp:spPr>
        <a:xfrm>
          <a:off x="2201" y="546793"/>
          <a:ext cx="2077173" cy="1246304"/>
        </a:xfrm>
        <a:prstGeom prst="rect">
          <a:avLst/>
        </a:prstGeom>
        <a:solidFill>
          <a:schemeClr val="accent5">
            <a:hueOff val="-9333077"/>
            <a:satOff val="-17338"/>
            <a:lumOff val="-12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b="1" kern="1200" dirty="0"/>
            <a:t>Mayor participación activa e inclusiva</a:t>
          </a:r>
          <a:endParaRPr lang="es-CL" sz="1400" kern="1200" dirty="0">
            <a:latin typeface="Verdana" panose="020B0604030504040204"/>
            <a:ea typeface="+mn-ea"/>
            <a:cs typeface="+mn-cs"/>
          </a:endParaRPr>
        </a:p>
      </dsp:txBody>
      <dsp:txXfrm>
        <a:off x="2201" y="546793"/>
        <a:ext cx="2077173" cy="1246304"/>
      </dsp:txXfrm>
    </dsp:sp>
    <dsp:sp modelId="{2C7108FE-9D1C-4BC9-89C0-C52A53281BA9}">
      <dsp:nvSpPr>
        <dsp:cNvPr id="0" name=""/>
        <dsp:cNvSpPr/>
      </dsp:nvSpPr>
      <dsp:spPr>
        <a:xfrm>
          <a:off x="2324834" y="1909265"/>
          <a:ext cx="2077173" cy="1246304"/>
        </a:xfrm>
        <a:prstGeom prst="rect">
          <a:avLst/>
        </a:prstGeom>
        <a:solidFill>
          <a:schemeClr val="accent5">
            <a:hueOff val="-12444103"/>
            <a:satOff val="-23117"/>
            <a:lumOff val="-170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b="1" kern="1200" dirty="0">
              <a:latin typeface="Verdana" panose="020B0604030504040204"/>
              <a:ea typeface="+mn-ea"/>
              <a:cs typeface="+mn-cs"/>
            </a:rPr>
            <a:t>Argumentación </a:t>
          </a:r>
          <a:endParaRPr lang="es-CL" sz="1400" b="1" kern="1200" dirty="0">
            <a:latin typeface="Verdana" panose="020B0604030504040204"/>
            <a:ea typeface="+mn-ea"/>
            <a:cs typeface="+mn-cs"/>
          </a:endParaRPr>
        </a:p>
      </dsp:txBody>
      <dsp:txXfrm>
        <a:off x="2324834" y="1909265"/>
        <a:ext cx="2077173" cy="1246304"/>
      </dsp:txXfrm>
    </dsp:sp>
    <dsp:sp modelId="{EDD4FCEB-2D9D-4D6F-980D-8553B9E6E62E}">
      <dsp:nvSpPr>
        <dsp:cNvPr id="0" name=""/>
        <dsp:cNvSpPr/>
      </dsp:nvSpPr>
      <dsp:spPr>
        <a:xfrm>
          <a:off x="4569781" y="1889300"/>
          <a:ext cx="2077173" cy="1246304"/>
        </a:xfrm>
        <a:prstGeom prst="rect">
          <a:avLst/>
        </a:prstGeom>
        <a:solidFill>
          <a:schemeClr val="accent5">
            <a:hueOff val="-15555128"/>
            <a:satOff val="-28896"/>
            <a:lumOff val="-2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b="1" kern="1200" dirty="0"/>
            <a:t>Dominio de habilidades fundamentales</a:t>
          </a:r>
          <a:endParaRPr lang="es-CL" sz="1400" kern="1200" dirty="0"/>
        </a:p>
      </dsp:txBody>
      <dsp:txXfrm>
        <a:off x="4569781" y="1889300"/>
        <a:ext cx="2077173" cy="12463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A67BD8-C96B-42C9-8768-BA402EE34C2B}">
      <dsp:nvSpPr>
        <dsp:cNvPr id="0" name=""/>
        <dsp:cNvSpPr/>
      </dsp:nvSpPr>
      <dsp:spPr>
        <a:xfrm>
          <a:off x="5786285" y="1091843"/>
          <a:ext cx="2642261" cy="461882"/>
        </a:xfrm>
        <a:custGeom>
          <a:avLst/>
          <a:gdLst/>
          <a:ahLst/>
          <a:cxnLst/>
          <a:rect l="0" t="0" r="0" b="0"/>
          <a:pathLst>
            <a:path>
              <a:moveTo>
                <a:pt x="0" y="0"/>
              </a:moveTo>
              <a:lnTo>
                <a:pt x="0" y="232595"/>
              </a:lnTo>
              <a:lnTo>
                <a:pt x="2642261" y="232595"/>
              </a:lnTo>
              <a:lnTo>
                <a:pt x="2642261" y="46188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FAAD5E-E08B-4C29-8840-44C251EC7EB9}">
      <dsp:nvSpPr>
        <dsp:cNvPr id="0" name=""/>
        <dsp:cNvSpPr/>
      </dsp:nvSpPr>
      <dsp:spPr>
        <a:xfrm>
          <a:off x="5740565" y="1091843"/>
          <a:ext cx="91440" cy="461882"/>
        </a:xfrm>
        <a:custGeom>
          <a:avLst/>
          <a:gdLst/>
          <a:ahLst/>
          <a:cxnLst/>
          <a:rect l="0" t="0" r="0" b="0"/>
          <a:pathLst>
            <a:path>
              <a:moveTo>
                <a:pt x="45720" y="0"/>
              </a:moveTo>
              <a:lnTo>
                <a:pt x="45720" y="46188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D429B9-59B8-44D6-96A5-5D72F91BA10C}">
      <dsp:nvSpPr>
        <dsp:cNvPr id="0" name=""/>
        <dsp:cNvSpPr/>
      </dsp:nvSpPr>
      <dsp:spPr>
        <a:xfrm>
          <a:off x="2914737" y="4195987"/>
          <a:ext cx="229287" cy="1004495"/>
        </a:xfrm>
        <a:custGeom>
          <a:avLst/>
          <a:gdLst/>
          <a:ahLst/>
          <a:cxnLst/>
          <a:rect l="0" t="0" r="0" b="0"/>
          <a:pathLst>
            <a:path>
              <a:moveTo>
                <a:pt x="229287" y="0"/>
              </a:moveTo>
              <a:lnTo>
                <a:pt x="229287" y="1004495"/>
              </a:lnTo>
              <a:lnTo>
                <a:pt x="0" y="100449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20EE913-3D48-40F9-8E33-DB05D26AABD4}">
      <dsp:nvSpPr>
        <dsp:cNvPr id="0" name=""/>
        <dsp:cNvSpPr/>
      </dsp:nvSpPr>
      <dsp:spPr>
        <a:xfrm>
          <a:off x="3098304" y="2645569"/>
          <a:ext cx="91440" cy="458574"/>
        </a:xfrm>
        <a:custGeom>
          <a:avLst/>
          <a:gdLst/>
          <a:ahLst/>
          <a:cxnLst/>
          <a:rect l="0" t="0" r="0" b="0"/>
          <a:pathLst>
            <a:path>
              <a:moveTo>
                <a:pt x="45720" y="0"/>
              </a:moveTo>
              <a:lnTo>
                <a:pt x="45720" y="4585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5BD4C9-7D48-4F5D-B01D-51DD8DFB391B}">
      <dsp:nvSpPr>
        <dsp:cNvPr id="0" name=""/>
        <dsp:cNvSpPr/>
      </dsp:nvSpPr>
      <dsp:spPr>
        <a:xfrm>
          <a:off x="3144024" y="1091843"/>
          <a:ext cx="2642261" cy="461882"/>
        </a:xfrm>
        <a:custGeom>
          <a:avLst/>
          <a:gdLst/>
          <a:ahLst/>
          <a:cxnLst/>
          <a:rect l="0" t="0" r="0" b="0"/>
          <a:pathLst>
            <a:path>
              <a:moveTo>
                <a:pt x="2642261" y="0"/>
              </a:moveTo>
              <a:lnTo>
                <a:pt x="2642261" y="232595"/>
              </a:lnTo>
              <a:lnTo>
                <a:pt x="0" y="232595"/>
              </a:lnTo>
              <a:lnTo>
                <a:pt x="0" y="46188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5C877B-BFA6-4EF6-8A99-2C372B532F6F}">
      <dsp:nvSpPr>
        <dsp:cNvPr id="0" name=""/>
        <dsp:cNvSpPr/>
      </dsp:nvSpPr>
      <dsp:spPr>
        <a:xfrm>
          <a:off x="4694441" y="0"/>
          <a:ext cx="2183686" cy="10918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t>Promover y aplicar experiencias significativas centradas en el desarrollo de habilidades fundamentales de Lenguaje y Matemática que impacten en los aprendizajes.</a:t>
          </a:r>
          <a:endParaRPr lang="es-CL" sz="900" kern="1200" dirty="0"/>
        </a:p>
      </dsp:txBody>
      <dsp:txXfrm>
        <a:off x="4694441" y="0"/>
        <a:ext cx="2183686" cy="1091843"/>
      </dsp:txXfrm>
    </dsp:sp>
    <dsp:sp modelId="{19FF87F7-61ED-4CA9-BADE-D1B3BEC0F902}">
      <dsp:nvSpPr>
        <dsp:cNvPr id="0" name=""/>
        <dsp:cNvSpPr/>
      </dsp:nvSpPr>
      <dsp:spPr>
        <a:xfrm>
          <a:off x="2052180" y="1553725"/>
          <a:ext cx="2183686" cy="10918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latin typeface="Verdana" panose="020B0604030504040204"/>
              <a:ea typeface="+mn-ea"/>
              <a:cs typeface="+mn-cs"/>
            </a:rPr>
            <a:t>Seguimiento de la aplicación de lo propuesto en el taller </a:t>
          </a:r>
        </a:p>
      </dsp:txBody>
      <dsp:txXfrm>
        <a:off x="2052180" y="1553725"/>
        <a:ext cx="2183686" cy="1091843"/>
      </dsp:txXfrm>
    </dsp:sp>
    <dsp:sp modelId="{8A2BBE3B-D713-4F9B-98B6-C9698A703DC5}">
      <dsp:nvSpPr>
        <dsp:cNvPr id="0" name=""/>
        <dsp:cNvSpPr/>
      </dsp:nvSpPr>
      <dsp:spPr>
        <a:xfrm>
          <a:off x="1686915" y="3104143"/>
          <a:ext cx="2914217" cy="10918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t>Por medio de reuniones entre docentes de ciclo o por asignatura; generando instancias de reflexión que promueven el acuerdo y aplicación de lineamientos pedagógicos comunes desde </a:t>
          </a:r>
          <a:r>
            <a:rPr lang="es-ES" sz="900" kern="1200" dirty="0" err="1"/>
            <a:t>pre-básica</a:t>
          </a:r>
          <a:r>
            <a:rPr lang="es-ES" sz="900" kern="1200" dirty="0"/>
            <a:t> a 8º</a:t>
          </a:r>
          <a:endParaRPr lang="es-CL" sz="900" kern="1200" dirty="0"/>
        </a:p>
      </dsp:txBody>
      <dsp:txXfrm>
        <a:off x="1686915" y="3104143"/>
        <a:ext cx="2914217" cy="1091843"/>
      </dsp:txXfrm>
    </dsp:sp>
    <dsp:sp modelId="{C09DEEE0-AF06-45E7-8451-D2AC2E4A7A0E}">
      <dsp:nvSpPr>
        <dsp:cNvPr id="0" name=""/>
        <dsp:cNvSpPr/>
      </dsp:nvSpPr>
      <dsp:spPr>
        <a:xfrm>
          <a:off x="731050" y="4654561"/>
          <a:ext cx="2183686" cy="10918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t>Nos ha llevado a tener movilidad significativa en el desempeño de las evaluaciones estandarizadas  </a:t>
          </a:r>
          <a:endParaRPr lang="es-CL" sz="900" kern="1200" dirty="0"/>
        </a:p>
      </dsp:txBody>
      <dsp:txXfrm>
        <a:off x="731050" y="4654561"/>
        <a:ext cx="2183686" cy="1091843"/>
      </dsp:txXfrm>
    </dsp:sp>
    <dsp:sp modelId="{6A237FF6-4EAC-4C8B-86F0-3EBEC62C8009}">
      <dsp:nvSpPr>
        <dsp:cNvPr id="0" name=""/>
        <dsp:cNvSpPr/>
      </dsp:nvSpPr>
      <dsp:spPr>
        <a:xfrm>
          <a:off x="4694441" y="1553725"/>
          <a:ext cx="2183686" cy="10918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CL" sz="900" kern="1200" dirty="0"/>
            <a:t>Fortalecer las comunidades profesionales de aprendizaje, alineando prácticas pedagógicas comunes, con prácticas colaborativas, tales como: la </a:t>
          </a:r>
          <a:r>
            <a:rPr lang="es-CL" sz="900" kern="1200" dirty="0" err="1"/>
            <a:t>co-planificación</a:t>
          </a:r>
          <a:r>
            <a:rPr lang="es-CL" sz="900" kern="1200" dirty="0"/>
            <a:t>, la observación entre pares y la evaluación formativa conjunta.</a:t>
          </a:r>
        </a:p>
      </dsp:txBody>
      <dsp:txXfrm>
        <a:off x="4694441" y="1553725"/>
        <a:ext cx="2183686" cy="1091843"/>
      </dsp:txXfrm>
    </dsp:sp>
    <dsp:sp modelId="{E053EB64-975C-464C-9AAE-98ECC0063875}">
      <dsp:nvSpPr>
        <dsp:cNvPr id="0" name=""/>
        <dsp:cNvSpPr/>
      </dsp:nvSpPr>
      <dsp:spPr>
        <a:xfrm>
          <a:off x="7336702" y="1553725"/>
          <a:ext cx="2183686" cy="10918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CL" sz="900" kern="1200"/>
            <a:t>Avanzar hacia un rol docente más reflexivo, estratégico y facilitador, que promueva el pensamiento crítico y matemático en los estudiantes.</a:t>
          </a:r>
          <a:endParaRPr lang="es-CL" sz="900" kern="1200" dirty="0">
            <a:latin typeface="Verdana" panose="020B0604030504040204"/>
            <a:ea typeface="+mn-ea"/>
            <a:cs typeface="+mn-cs"/>
          </a:endParaRPr>
        </a:p>
      </dsp:txBody>
      <dsp:txXfrm>
        <a:off x="7336702" y="1553725"/>
        <a:ext cx="2183686" cy="109184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FDA8A0AC-860D-6787-CADE-0B72B4677945}"/>
              </a:ext>
            </a:extLst>
          </p:cNvPr>
          <p:cNvSpPr>
            <a:spLocks noGrp="1"/>
          </p:cNvSpPr>
          <p:nvPr>
            <p:ph type="hdr" sz="quarter"/>
          </p:nvPr>
        </p:nvSpPr>
        <p:spPr>
          <a:xfrm>
            <a:off x="0" y="0"/>
            <a:ext cx="3037840" cy="558192"/>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s-CL"/>
          </a:p>
        </p:txBody>
      </p:sp>
      <p:sp>
        <p:nvSpPr>
          <p:cNvPr id="3" name="Marcador de fecha 2">
            <a:extLst>
              <a:ext uri="{FF2B5EF4-FFF2-40B4-BE49-F238E27FC236}">
                <a16:creationId xmlns:a16="http://schemas.microsoft.com/office/drawing/2014/main" id="{7D1BB263-8012-AB3F-708A-1D8870758436}"/>
              </a:ext>
            </a:extLst>
          </p:cNvPr>
          <p:cNvSpPr>
            <a:spLocks noGrp="1"/>
          </p:cNvSpPr>
          <p:nvPr>
            <p:ph type="dt" sz="quarter" idx="1"/>
          </p:nvPr>
        </p:nvSpPr>
        <p:spPr>
          <a:xfrm>
            <a:off x="3970938" y="0"/>
            <a:ext cx="3037840" cy="558192"/>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DC51BA9C-D0DB-0441-BA7A-9665F809294D}" type="datetimeFigureOut">
              <a:rPr lang="es-CL"/>
              <a:pPr>
                <a:defRPr/>
              </a:pPr>
              <a:t>08-10-2025</a:t>
            </a:fld>
            <a:endParaRPr lang="es-CL"/>
          </a:p>
        </p:txBody>
      </p:sp>
      <p:sp>
        <p:nvSpPr>
          <p:cNvPr id="4" name="Marcador de pie de página 3">
            <a:extLst>
              <a:ext uri="{FF2B5EF4-FFF2-40B4-BE49-F238E27FC236}">
                <a16:creationId xmlns:a16="http://schemas.microsoft.com/office/drawing/2014/main" id="{1BE4830D-8B7F-565E-F1F3-9BB9E3BF721C}"/>
              </a:ext>
            </a:extLst>
          </p:cNvPr>
          <p:cNvSpPr>
            <a:spLocks noGrp="1"/>
          </p:cNvSpPr>
          <p:nvPr>
            <p:ph type="ftr" sz="quarter" idx="2"/>
          </p:nvPr>
        </p:nvSpPr>
        <p:spPr>
          <a:xfrm>
            <a:off x="0" y="10567010"/>
            <a:ext cx="3037840" cy="558190"/>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s-CL"/>
          </a:p>
        </p:txBody>
      </p:sp>
      <p:sp>
        <p:nvSpPr>
          <p:cNvPr id="5" name="Marcador de número de diapositiva 4">
            <a:extLst>
              <a:ext uri="{FF2B5EF4-FFF2-40B4-BE49-F238E27FC236}">
                <a16:creationId xmlns:a16="http://schemas.microsoft.com/office/drawing/2014/main" id="{968BC6BC-8B35-DB55-8014-15508144D331}"/>
              </a:ext>
            </a:extLst>
          </p:cNvPr>
          <p:cNvSpPr>
            <a:spLocks noGrp="1"/>
          </p:cNvSpPr>
          <p:nvPr>
            <p:ph type="sldNum" sz="quarter" idx="3"/>
          </p:nvPr>
        </p:nvSpPr>
        <p:spPr>
          <a:xfrm>
            <a:off x="3970938" y="10567010"/>
            <a:ext cx="3037840" cy="558190"/>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FA0DD960-4988-0548-BC1C-4267867223C2}" type="slidenum">
              <a:rPr lang="es-CL"/>
              <a:pPr>
                <a:defRPr/>
              </a:pPr>
              <a:t>‹Nº›</a:t>
            </a:fld>
            <a:endParaRPr lang="es-C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558192"/>
          </a:xfrm>
          <a:prstGeom prst="rect">
            <a:avLst/>
          </a:prstGeom>
        </p:spPr>
        <p:txBody>
          <a:bodyPr vert="horz" lIns="93177" tIns="46589" rIns="93177" bIns="46589" rtlCol="0"/>
          <a:lstStyle>
            <a:lvl1pPr algn="l">
              <a:defRPr sz="1200"/>
            </a:lvl1pPr>
          </a:lstStyle>
          <a:p>
            <a:endParaRPr lang="es-CL"/>
          </a:p>
        </p:txBody>
      </p:sp>
      <p:sp>
        <p:nvSpPr>
          <p:cNvPr id="3" name="Marcador de fecha 2"/>
          <p:cNvSpPr>
            <a:spLocks noGrp="1"/>
          </p:cNvSpPr>
          <p:nvPr>
            <p:ph type="dt" idx="1"/>
          </p:nvPr>
        </p:nvSpPr>
        <p:spPr>
          <a:xfrm>
            <a:off x="3970938" y="0"/>
            <a:ext cx="3037840" cy="558192"/>
          </a:xfrm>
          <a:prstGeom prst="rect">
            <a:avLst/>
          </a:prstGeom>
        </p:spPr>
        <p:txBody>
          <a:bodyPr vert="horz" lIns="93177" tIns="46589" rIns="93177" bIns="46589" rtlCol="0"/>
          <a:lstStyle>
            <a:lvl1pPr algn="r">
              <a:defRPr sz="1200"/>
            </a:lvl1pPr>
          </a:lstStyle>
          <a:p>
            <a:fld id="{2C99C04C-6B1E-4BD0-A2CD-0B51B13F0EE3}" type="datetimeFigureOut">
              <a:rPr lang="es-CL" smtClean="0"/>
              <a:t>08-10-2025</a:t>
            </a:fld>
            <a:endParaRPr lang="es-CL"/>
          </a:p>
        </p:txBody>
      </p:sp>
      <p:sp>
        <p:nvSpPr>
          <p:cNvPr id="4" name="Marcador de imagen de diapositiva 3"/>
          <p:cNvSpPr>
            <a:spLocks noGrp="1" noRot="1" noChangeAspect="1"/>
          </p:cNvSpPr>
          <p:nvPr>
            <p:ph type="sldImg" idx="2"/>
          </p:nvPr>
        </p:nvSpPr>
        <p:spPr>
          <a:xfrm>
            <a:off x="168275" y="1390650"/>
            <a:ext cx="6673850" cy="3754438"/>
          </a:xfrm>
          <a:prstGeom prst="rect">
            <a:avLst/>
          </a:prstGeom>
          <a:noFill/>
          <a:ln w="12700">
            <a:solidFill>
              <a:prstClr val="black"/>
            </a:solidFill>
          </a:ln>
        </p:spPr>
        <p:txBody>
          <a:bodyPr vert="horz" lIns="93177" tIns="46589" rIns="93177" bIns="46589" rtlCol="0" anchor="ctr"/>
          <a:lstStyle/>
          <a:p>
            <a:endParaRPr lang="es-CL"/>
          </a:p>
        </p:txBody>
      </p:sp>
      <p:sp>
        <p:nvSpPr>
          <p:cNvPr id="5" name="Marcador de notas 4"/>
          <p:cNvSpPr>
            <a:spLocks noGrp="1"/>
          </p:cNvSpPr>
          <p:nvPr>
            <p:ph type="body" sz="quarter" idx="3"/>
          </p:nvPr>
        </p:nvSpPr>
        <p:spPr>
          <a:xfrm>
            <a:off x="701040" y="5354002"/>
            <a:ext cx="5608320" cy="438054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10567010"/>
            <a:ext cx="3037840" cy="558190"/>
          </a:xfrm>
          <a:prstGeom prst="rect">
            <a:avLst/>
          </a:prstGeom>
        </p:spPr>
        <p:txBody>
          <a:bodyPr vert="horz" lIns="93177" tIns="46589" rIns="93177" bIns="46589"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970938" y="10567010"/>
            <a:ext cx="3037840" cy="558190"/>
          </a:xfrm>
          <a:prstGeom prst="rect">
            <a:avLst/>
          </a:prstGeom>
        </p:spPr>
        <p:txBody>
          <a:bodyPr vert="horz" lIns="93177" tIns="46589" rIns="93177" bIns="46589" rtlCol="0" anchor="b"/>
          <a:lstStyle>
            <a:lvl1pPr algn="r">
              <a:defRPr sz="1200"/>
            </a:lvl1pPr>
          </a:lstStyle>
          <a:p>
            <a:fld id="{058E357F-3852-465F-AF67-F0B811401C37}" type="slidenum">
              <a:rPr lang="es-CL" smtClean="0"/>
              <a:t>‹Nº›</a:t>
            </a:fld>
            <a:endParaRPr lang="es-CL"/>
          </a:p>
        </p:txBody>
      </p:sp>
    </p:spTree>
    <p:extLst>
      <p:ext uri="{BB962C8B-B14F-4D97-AF65-F5344CB8AC3E}">
        <p14:creationId xmlns:p14="http://schemas.microsoft.com/office/powerpoint/2010/main" val="303524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457200" algn="just">
              <a:lnSpc>
                <a:spcPct val="107000"/>
              </a:lnSpc>
              <a:tabLst>
                <a:tab pos="201295" algn="l"/>
              </a:tabLst>
            </a:pPr>
            <a:r>
              <a:rPr lang="es-CL" sz="1800" dirty="0">
                <a:effectLst/>
                <a:latin typeface="Arial" panose="020B0604020202020204" pitchFamily="34" charset="0"/>
                <a:ea typeface="Aptos" panose="020B0004020202020204" pitchFamily="34" charset="0"/>
                <a:cs typeface="Times New Roman" panose="02020603050405020304" pitchFamily="18" charset="0"/>
              </a:rPr>
              <a:t>Escuela municipal de educación básica </a:t>
            </a:r>
            <a:r>
              <a:rPr lang="es-CL" sz="1800" dirty="0" err="1">
                <a:effectLst/>
                <a:latin typeface="Arial" panose="020B0604020202020204" pitchFamily="34" charset="0"/>
                <a:ea typeface="Aptos" panose="020B0004020202020204" pitchFamily="34" charset="0"/>
                <a:cs typeface="Times New Roman" panose="02020603050405020304" pitchFamily="18" charset="0"/>
              </a:rPr>
              <a:t>Antumalal</a:t>
            </a:r>
            <a:r>
              <a:rPr lang="es-CL" sz="1800" dirty="0">
                <a:effectLst/>
                <a:latin typeface="Arial" panose="020B0604020202020204" pitchFamily="34" charset="0"/>
                <a:ea typeface="Aptos" panose="020B0004020202020204" pitchFamily="34" charset="0"/>
                <a:cs typeface="Times New Roman" panose="02020603050405020304" pitchFamily="18" charset="0"/>
              </a:rPr>
              <a:t> emplazado en calle Heriberto Rojas 5967, Quinta Normal, cuenta con 1 nivel por curso desde PK a 8vo año básico, categorizada Insuficiente. Cuenta con salas, laboratorio de Enlaces, CRA, </a:t>
            </a:r>
            <a:r>
              <a:rPr lang="es-CL" sz="1800" dirty="0" err="1">
                <a:effectLst/>
                <a:latin typeface="Arial" panose="020B0604020202020204" pitchFamily="34" charset="0"/>
                <a:ea typeface="Aptos" panose="020B0004020202020204" pitchFamily="34" charset="0"/>
                <a:cs typeface="Times New Roman" panose="02020603050405020304" pitchFamily="18" charset="0"/>
              </a:rPr>
              <a:t>multitaller</a:t>
            </a:r>
            <a:r>
              <a:rPr lang="es-CL" sz="1800" dirty="0">
                <a:effectLst/>
                <a:latin typeface="Arial" panose="020B0604020202020204" pitchFamily="34" charset="0"/>
                <a:ea typeface="Aptos" panose="020B0004020202020204" pitchFamily="34" charset="0"/>
                <a:cs typeface="Times New Roman" panose="02020603050405020304" pitchFamily="18" charset="0"/>
              </a:rPr>
              <a:t>, cancha y áreas verdes.</a:t>
            </a:r>
            <a:endParaRPr lang="es-CL" sz="1800" dirty="0">
              <a:effectLst/>
              <a:latin typeface="Aptos" panose="020B0004020202020204" pitchFamily="34" charset="0"/>
              <a:ea typeface="Aptos" panose="020B0004020202020204" pitchFamily="34" charset="0"/>
              <a:cs typeface="Times New Roman" panose="02020603050405020304" pitchFamily="18" charset="0"/>
            </a:endParaRPr>
          </a:p>
          <a:p>
            <a:pPr marL="457200" algn="just">
              <a:lnSpc>
                <a:spcPct val="107000"/>
              </a:lnSpc>
              <a:tabLst>
                <a:tab pos="201295" algn="l"/>
              </a:tabLst>
            </a:pPr>
            <a:r>
              <a:rPr lang="es-CL" sz="1800" dirty="0">
                <a:effectLst/>
                <a:latin typeface="Arial" panose="020B0604020202020204" pitchFamily="34" charset="0"/>
                <a:ea typeface="Aptos" panose="020B0004020202020204" pitchFamily="34" charset="0"/>
                <a:cs typeface="Times New Roman" panose="02020603050405020304" pitchFamily="18" charset="0"/>
              </a:rPr>
              <a:t>Propende una formación integral; el desarrollo de habilidades académicas, físicas y emocionales de las y los estudiantes, promoviendo con ello un ambiente de convivencia escolar sano. Buscamos formar ciudadanos autónomos, con valores y pensamiento crítico; fomentando la participación comunitaria y la conciencia ecológica. </a:t>
            </a:r>
            <a:endParaRPr lang="es-CL" sz="1800" dirty="0">
              <a:effectLst/>
              <a:latin typeface="Aptos" panose="020B0004020202020204" pitchFamily="34" charset="0"/>
              <a:ea typeface="Aptos" panose="020B0004020202020204" pitchFamily="34" charset="0"/>
              <a:cs typeface="Times New Roman" panose="02020603050405020304" pitchFamily="18" charset="0"/>
            </a:endParaRPr>
          </a:p>
          <a:p>
            <a:pPr marL="457200" algn="just">
              <a:lnSpc>
                <a:spcPct val="107000"/>
              </a:lnSpc>
              <a:spcAft>
                <a:spcPts val="800"/>
              </a:spcAft>
              <a:tabLst>
                <a:tab pos="201295" algn="l"/>
              </a:tabLst>
            </a:pPr>
            <a:r>
              <a:rPr lang="es-CL" sz="1800" dirty="0">
                <a:effectLst/>
                <a:latin typeface="Arial" panose="020B0604020202020204" pitchFamily="34" charset="0"/>
                <a:ea typeface="Aptos" panose="020B0004020202020204" pitchFamily="34" charset="0"/>
                <a:cs typeface="Times New Roman" panose="02020603050405020304" pitchFamily="18" charset="0"/>
              </a:rPr>
              <a:t>Su IVE es de 74%. El 43% de nuestros estudiantes son extranjeros. Contamos con apoyo de redes externas como SENDA, Habilidades para la Vida, Lazos, OLN. Nuestros cursos tienen una media de 26 estudiantes matriculados, de 30 que es la capacidad máxima por sala. El 23% de los estudiantes pertenece al PIE</a:t>
            </a:r>
            <a:endParaRPr lang="es-CL" sz="1800" dirty="0">
              <a:effectLst/>
              <a:latin typeface="Aptos" panose="020B0004020202020204" pitchFamily="34" charset="0"/>
              <a:ea typeface="Aptos" panose="020B0004020202020204" pitchFamily="34" charset="0"/>
              <a:cs typeface="Times New Roman" panose="02020603050405020304" pitchFamily="18" charset="0"/>
            </a:endParaRPr>
          </a:p>
          <a:p>
            <a:endParaRPr lang="es-CL" dirty="0"/>
          </a:p>
        </p:txBody>
      </p:sp>
      <p:sp>
        <p:nvSpPr>
          <p:cNvPr id="4" name="Marcador de número de diapositiva 3"/>
          <p:cNvSpPr>
            <a:spLocks noGrp="1"/>
          </p:cNvSpPr>
          <p:nvPr>
            <p:ph type="sldNum" sz="quarter" idx="5"/>
          </p:nvPr>
        </p:nvSpPr>
        <p:spPr/>
        <p:txBody>
          <a:bodyPr/>
          <a:lstStyle/>
          <a:p>
            <a:fld id="{058E357F-3852-465F-AF67-F0B811401C37}" type="slidenum">
              <a:rPr lang="es-CL" smtClean="0"/>
              <a:t>2</a:t>
            </a:fld>
            <a:endParaRPr lang="es-CL"/>
          </a:p>
        </p:txBody>
      </p:sp>
    </p:spTree>
    <p:extLst>
      <p:ext uri="{BB962C8B-B14F-4D97-AF65-F5344CB8AC3E}">
        <p14:creationId xmlns:p14="http://schemas.microsoft.com/office/powerpoint/2010/main" val="3356048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8B87C-25C0-DFCB-4932-9B4351EF571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5F3909E-3080-0E62-EBBE-C2539BDF793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AC81C01-9188-EFE5-0ED9-5035E282139B}"/>
              </a:ext>
            </a:extLst>
          </p:cNvPr>
          <p:cNvSpPr>
            <a:spLocks noGrp="1"/>
          </p:cNvSpPr>
          <p:nvPr>
            <p:ph type="body" idx="1"/>
          </p:nvPr>
        </p:nvSpPr>
        <p:spPr/>
        <p:txBody>
          <a:bodyPr/>
          <a:lstStyle/>
          <a:p>
            <a:r>
              <a:rPr lang="es-CL"/>
              <a:t>Diagnóstico</a:t>
            </a:r>
          </a:p>
        </p:txBody>
      </p:sp>
      <p:sp>
        <p:nvSpPr>
          <p:cNvPr id="4" name="Marcador de número de diapositiva 3">
            <a:extLst>
              <a:ext uri="{FF2B5EF4-FFF2-40B4-BE49-F238E27FC236}">
                <a16:creationId xmlns:a16="http://schemas.microsoft.com/office/drawing/2014/main" id="{BD401AA4-3EA3-F622-A17D-3F458D079710}"/>
              </a:ext>
            </a:extLst>
          </p:cNvPr>
          <p:cNvSpPr>
            <a:spLocks noGrp="1"/>
          </p:cNvSpPr>
          <p:nvPr>
            <p:ph type="sldNum" sz="quarter" idx="5"/>
          </p:nvPr>
        </p:nvSpPr>
        <p:spPr/>
        <p:txBody>
          <a:bodyPr/>
          <a:lstStyle/>
          <a:p>
            <a:fld id="{058E357F-3852-465F-AF67-F0B811401C37}" type="slidenum">
              <a:rPr lang="es-CL" smtClean="0"/>
              <a:t>3</a:t>
            </a:fld>
            <a:endParaRPr lang="es-CL"/>
          </a:p>
        </p:txBody>
      </p:sp>
    </p:spTree>
    <p:extLst>
      <p:ext uri="{BB962C8B-B14F-4D97-AF65-F5344CB8AC3E}">
        <p14:creationId xmlns:p14="http://schemas.microsoft.com/office/powerpoint/2010/main" val="2656855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Objetivo general del taller</a:t>
            </a:r>
            <a:endParaRPr lang="es-CL" dirty="0"/>
          </a:p>
        </p:txBody>
      </p:sp>
      <p:sp>
        <p:nvSpPr>
          <p:cNvPr id="4" name="Marcador de número de diapositiva 3"/>
          <p:cNvSpPr>
            <a:spLocks noGrp="1"/>
          </p:cNvSpPr>
          <p:nvPr>
            <p:ph type="sldNum" sz="quarter" idx="5"/>
          </p:nvPr>
        </p:nvSpPr>
        <p:spPr/>
        <p:txBody>
          <a:bodyPr/>
          <a:lstStyle/>
          <a:p>
            <a:fld id="{058E357F-3852-465F-AF67-F0B811401C37}" type="slidenum">
              <a:rPr lang="es-CL" smtClean="0"/>
              <a:t>4</a:t>
            </a:fld>
            <a:endParaRPr lang="es-CL"/>
          </a:p>
        </p:txBody>
      </p:sp>
    </p:spTree>
    <p:extLst>
      <p:ext uri="{BB962C8B-B14F-4D97-AF65-F5344CB8AC3E}">
        <p14:creationId xmlns:p14="http://schemas.microsoft.com/office/powerpoint/2010/main" val="1673523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pPr>
            <a:r>
              <a:rPr lang="es-ES" sz="1200" dirty="0"/>
              <a:t>Los talleres se desarrollaron a través de experiencias activas, reflexivas y colaborativas, centradas en el fortalecimiento de las habilidades en Lenguaje y Matemática y cómo el resto de las asignaturas las fortalecen. </a:t>
            </a:r>
          </a:p>
          <a:p>
            <a:pPr>
              <a:lnSpc>
                <a:spcPct val="120000"/>
              </a:lnSpc>
            </a:pPr>
            <a:r>
              <a:rPr lang="es-ES" sz="1200" dirty="0"/>
              <a:t>Se utilizaron metodologías participativas como el análisis de experiencias previas, trabajo en parejas y planificación colaborativa, promoviendo la reflexión crítica, la integración disciplinaria y el aprendizaje situado, trabajado durante los talleres y evidenciado en sus bitácoras.</a:t>
            </a:r>
          </a:p>
          <a:p>
            <a:pPr>
              <a:lnSpc>
                <a:spcPct val="120000"/>
              </a:lnSpc>
            </a:pPr>
            <a:r>
              <a:rPr lang="es-ES" sz="1100" b="1" dirty="0"/>
              <a:t>Estrategias utilizadas: </a:t>
            </a:r>
            <a:r>
              <a:rPr lang="es-ES" sz="1100" b="1" i="1" dirty="0"/>
              <a:t>el reloj, grafiti de palabras, juegos de mímica, cuadros comparativos de doble entrada (</a:t>
            </a:r>
            <a:r>
              <a:rPr lang="es-ES" sz="1100" b="1" dirty="0"/>
              <a:t>todas con demostración para aplicar en clases desde PK a Octavo)</a:t>
            </a:r>
          </a:p>
          <a:p>
            <a:endParaRPr lang="es-CL" dirty="0"/>
          </a:p>
        </p:txBody>
      </p:sp>
      <p:sp>
        <p:nvSpPr>
          <p:cNvPr id="4" name="Marcador de número de diapositiva 3"/>
          <p:cNvSpPr>
            <a:spLocks noGrp="1"/>
          </p:cNvSpPr>
          <p:nvPr>
            <p:ph type="sldNum" sz="quarter" idx="5"/>
          </p:nvPr>
        </p:nvSpPr>
        <p:spPr/>
        <p:txBody>
          <a:bodyPr/>
          <a:lstStyle/>
          <a:p>
            <a:fld id="{058E357F-3852-465F-AF67-F0B811401C37}" type="slidenum">
              <a:rPr lang="es-CL" smtClean="0"/>
              <a:t>5</a:t>
            </a:fld>
            <a:endParaRPr lang="es-CL"/>
          </a:p>
        </p:txBody>
      </p:sp>
    </p:spTree>
    <p:extLst>
      <p:ext uri="{BB962C8B-B14F-4D97-AF65-F5344CB8AC3E}">
        <p14:creationId xmlns:p14="http://schemas.microsoft.com/office/powerpoint/2010/main" val="2159178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9FB14-0CCE-D138-40F3-C848A6B31FF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B76698E-E8D5-50CC-489E-E537ABEEAC3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CAF3105-4EA3-381D-55A9-9D2ADBDD56A4}"/>
              </a:ext>
            </a:extLst>
          </p:cNvPr>
          <p:cNvSpPr>
            <a:spLocks noGrp="1"/>
          </p:cNvSpPr>
          <p:nvPr>
            <p:ph type="body" idx="1"/>
          </p:nvPr>
        </p:nvSpPr>
        <p:spPr/>
        <p:txBody>
          <a:bodyPr/>
          <a:lstStyle/>
          <a:p>
            <a:r>
              <a:rPr lang="es-CL"/>
              <a:t>Diagnóstico</a:t>
            </a:r>
          </a:p>
        </p:txBody>
      </p:sp>
      <p:sp>
        <p:nvSpPr>
          <p:cNvPr id="4" name="Marcador de número de diapositiva 3">
            <a:extLst>
              <a:ext uri="{FF2B5EF4-FFF2-40B4-BE49-F238E27FC236}">
                <a16:creationId xmlns:a16="http://schemas.microsoft.com/office/drawing/2014/main" id="{A159990C-8F05-F042-328B-DEA202DC5138}"/>
              </a:ext>
            </a:extLst>
          </p:cNvPr>
          <p:cNvSpPr>
            <a:spLocks noGrp="1"/>
          </p:cNvSpPr>
          <p:nvPr>
            <p:ph type="sldNum" sz="quarter" idx="5"/>
          </p:nvPr>
        </p:nvSpPr>
        <p:spPr/>
        <p:txBody>
          <a:bodyPr/>
          <a:lstStyle/>
          <a:p>
            <a:fld id="{058E357F-3852-465F-AF67-F0B811401C37}" type="slidenum">
              <a:rPr lang="es-CL" smtClean="0"/>
              <a:t>7</a:t>
            </a:fld>
            <a:endParaRPr lang="es-CL"/>
          </a:p>
        </p:txBody>
      </p:sp>
    </p:spTree>
    <p:extLst>
      <p:ext uri="{BB962C8B-B14F-4D97-AF65-F5344CB8AC3E}">
        <p14:creationId xmlns:p14="http://schemas.microsoft.com/office/powerpoint/2010/main" val="2724382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lvl="0" indent="-342900" algn="just">
              <a:lnSpc>
                <a:spcPct val="107000"/>
              </a:lnSpc>
              <a:buFont typeface="Courier New" panose="02070309020205020404" pitchFamily="49" charset="0"/>
              <a:buChar char="o"/>
            </a:pPr>
            <a:r>
              <a:rPr lang="es-CL" sz="1800" dirty="0">
                <a:effectLst/>
                <a:latin typeface="Arial" panose="020B0604020202020204" pitchFamily="34" charset="0"/>
                <a:ea typeface="Aptos" panose="020B0004020202020204" pitchFamily="34" charset="0"/>
                <a:cs typeface="Times New Roman" panose="02020603050405020304" pitchFamily="18" charset="0"/>
              </a:rPr>
              <a:t>Un cambio desde un rol transmisor hacia un rol reflexivo, estratégico y facilitador del pensamiento crítico y matemático, donde el docente es capaz de diseñar experiencias significativas centradas en habilidades fundamentales.</a:t>
            </a:r>
            <a:endParaRPr lang="es-CL" sz="18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07000"/>
              </a:lnSpc>
              <a:spcAft>
                <a:spcPts val="800"/>
              </a:spcAft>
              <a:buFont typeface="Courier New" panose="02070309020205020404" pitchFamily="49" charset="0"/>
              <a:buChar char="o"/>
            </a:pPr>
            <a:r>
              <a:rPr lang="es-CL" sz="1800" dirty="0">
                <a:effectLst/>
                <a:latin typeface="Arial" panose="020B0604020202020204" pitchFamily="34" charset="0"/>
                <a:ea typeface="Aptos" panose="020B0004020202020204" pitchFamily="34" charset="0"/>
                <a:cs typeface="Times New Roman" panose="02020603050405020304" pitchFamily="18" charset="0"/>
              </a:rPr>
              <a:t>Fortalecimiento de comunidades profesionales de aprendizaje a partir del trabajo colaborativo consolidándose como una herramienta permanente de mejora continua, institucionalizando espacios de </a:t>
            </a:r>
            <a:r>
              <a:rPr lang="es-CL" sz="1800" dirty="0" err="1">
                <a:effectLst/>
                <a:latin typeface="Arial" panose="020B0604020202020204" pitchFamily="34" charset="0"/>
                <a:ea typeface="Aptos" panose="020B0004020202020204" pitchFamily="34" charset="0"/>
                <a:cs typeface="Times New Roman" panose="02020603050405020304" pitchFamily="18" charset="0"/>
              </a:rPr>
              <a:t>co</a:t>
            </a:r>
            <a:r>
              <a:rPr lang="es-CL" sz="1800" dirty="0">
                <a:effectLst/>
                <a:latin typeface="Arial" panose="020B0604020202020204" pitchFamily="34" charset="0"/>
                <a:ea typeface="Aptos" panose="020B0004020202020204" pitchFamily="34" charset="0"/>
                <a:cs typeface="Times New Roman" panose="02020603050405020304" pitchFamily="18" charset="0"/>
              </a:rPr>
              <a:t> –planificación, observación entre pares, evaluación formativa conjunta.</a:t>
            </a:r>
            <a:endParaRPr lang="es-CL" sz="1800" dirty="0">
              <a:effectLst/>
              <a:latin typeface="Aptos" panose="020B0004020202020204" pitchFamily="34" charset="0"/>
              <a:ea typeface="Aptos" panose="020B0004020202020204" pitchFamily="34" charset="0"/>
              <a:cs typeface="Times New Roman" panose="02020603050405020304" pitchFamily="18" charset="0"/>
            </a:endParaRPr>
          </a:p>
          <a:p>
            <a:endParaRPr lang="es-CL" dirty="0"/>
          </a:p>
        </p:txBody>
      </p:sp>
      <p:sp>
        <p:nvSpPr>
          <p:cNvPr id="4" name="Marcador de número de diapositiva 3"/>
          <p:cNvSpPr>
            <a:spLocks noGrp="1"/>
          </p:cNvSpPr>
          <p:nvPr>
            <p:ph type="sldNum" sz="quarter" idx="5"/>
          </p:nvPr>
        </p:nvSpPr>
        <p:spPr/>
        <p:txBody>
          <a:bodyPr/>
          <a:lstStyle/>
          <a:p>
            <a:fld id="{058E357F-3852-465F-AF67-F0B811401C37}" type="slidenum">
              <a:rPr lang="es-CL" smtClean="0"/>
              <a:t>9</a:t>
            </a:fld>
            <a:endParaRPr lang="es-CL"/>
          </a:p>
        </p:txBody>
      </p:sp>
    </p:spTree>
    <p:extLst>
      <p:ext uri="{BB962C8B-B14F-4D97-AF65-F5344CB8AC3E}">
        <p14:creationId xmlns:p14="http://schemas.microsoft.com/office/powerpoint/2010/main" val="41738961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ortada">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2339259"/>
            <a:ext cx="10515600" cy="837710"/>
          </a:xfrm>
          <a:prstGeom prst="rect">
            <a:avLst/>
          </a:prstGeom>
        </p:spPr>
        <p:txBody>
          <a:bodyPr>
            <a:normAutofit/>
          </a:bodyPr>
          <a:lstStyle>
            <a:lvl1pPr algn="ctr">
              <a:defRPr sz="4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s-MX"/>
              <a:t>Haz clic para modificar el estilo de título del patrón</a:t>
            </a:r>
            <a:endParaRPr lang="es-CL"/>
          </a:p>
        </p:txBody>
      </p:sp>
      <p:sp>
        <p:nvSpPr>
          <p:cNvPr id="14" name="Marcador de texto 13"/>
          <p:cNvSpPr>
            <a:spLocks noGrp="1"/>
          </p:cNvSpPr>
          <p:nvPr>
            <p:ph type="body" sz="quarter" idx="11"/>
          </p:nvPr>
        </p:nvSpPr>
        <p:spPr>
          <a:xfrm>
            <a:off x="2882212" y="3681032"/>
            <a:ext cx="6427574" cy="346738"/>
          </a:xfrm>
          <a:prstGeom prst="rect">
            <a:avLst/>
          </a:prstGeom>
        </p:spPr>
        <p:txBody>
          <a:bodyPr>
            <a:noAutofit/>
          </a:bodyPr>
          <a:lstStyle>
            <a:lvl1pPr marL="0" indent="0" algn="ctr">
              <a:buNone/>
              <a:defRPr sz="2800">
                <a:solidFill>
                  <a:schemeClr val="bg1"/>
                </a:solidFill>
              </a:defRPr>
            </a:lvl1pPr>
          </a:lstStyle>
          <a:p>
            <a:pPr lvl="0"/>
            <a:r>
              <a:rPr lang="es-MX"/>
              <a:t>Haga clic para modificar los estilos de texto del patrón</a:t>
            </a:r>
          </a:p>
        </p:txBody>
      </p:sp>
      <p:sp>
        <p:nvSpPr>
          <p:cNvPr id="8" name="Marcador de texto 7"/>
          <p:cNvSpPr>
            <a:spLocks noGrp="1"/>
          </p:cNvSpPr>
          <p:nvPr>
            <p:ph type="body" sz="quarter" idx="12"/>
          </p:nvPr>
        </p:nvSpPr>
        <p:spPr>
          <a:xfrm>
            <a:off x="4101379" y="1600590"/>
            <a:ext cx="3989238" cy="559903"/>
          </a:xfrm>
          <a:prstGeom prst="rect">
            <a:avLst/>
          </a:prstGeom>
        </p:spPr>
        <p:txBody>
          <a:bodyPr/>
          <a:lstStyle>
            <a:lvl1pPr marL="0" indent="0" algn="ctr">
              <a:buNone/>
              <a:defRPr sz="1600"/>
            </a:lvl1pPr>
          </a:lstStyle>
          <a:p>
            <a:pPr lvl="0"/>
            <a:r>
              <a:rPr lang="es-MX"/>
              <a:t>Haga clic para modificar los estilos de texto del patrón</a:t>
            </a:r>
          </a:p>
        </p:txBody>
      </p:sp>
    </p:spTree>
    <p:extLst>
      <p:ext uri="{BB962C8B-B14F-4D97-AF65-F5344CB8AC3E}">
        <p14:creationId xmlns:p14="http://schemas.microsoft.com/office/powerpoint/2010/main" val="3983217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ámina interior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1" name="Marcador de texto 2">
            <a:extLst>
              <a:ext uri="{FF2B5EF4-FFF2-40B4-BE49-F238E27FC236}">
                <a16:creationId xmlns:a16="http://schemas.microsoft.com/office/drawing/2014/main" id="{06D97B16-7C3C-3DCD-5321-EE541B5CC6EF}"/>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12" name="Marcador de texto 13">
            <a:extLst>
              <a:ext uri="{FF2B5EF4-FFF2-40B4-BE49-F238E27FC236}">
                <a16:creationId xmlns:a16="http://schemas.microsoft.com/office/drawing/2014/main" id="{D466892E-21EB-5F17-7709-C5183D8B4B3E}"/>
              </a:ext>
            </a:extLst>
          </p:cNvPr>
          <p:cNvSpPr>
            <a:spLocks noGrp="1"/>
          </p:cNvSpPr>
          <p:nvPr>
            <p:ph type="body" sz="quarter" idx="11" hasCustomPrompt="1"/>
          </p:nvPr>
        </p:nvSpPr>
        <p:spPr>
          <a:xfrm>
            <a:off x="3613036" y="2291313"/>
            <a:ext cx="5279952" cy="2275373"/>
          </a:xfrm>
          <a:prstGeom prst="rect">
            <a:avLst/>
          </a:prstGeom>
        </p:spPr>
        <p:txBody>
          <a:bodyPr>
            <a:normAutofit/>
          </a:bodyPr>
          <a:lstStyle>
            <a:lvl1pPr marL="342900" indent="-342900" algn="l">
              <a:buFont typeface="Arial" panose="020B0604020202020204" pitchFamily="34" charset="0"/>
              <a:buChar char="•"/>
              <a:defRPr sz="2000">
                <a:solidFill>
                  <a:schemeClr val="accent1"/>
                </a:solidFill>
              </a:defRPr>
            </a:lvl1pPr>
          </a:lstStyle>
          <a:p>
            <a:pPr lvl="0"/>
            <a:r>
              <a:rPr lang="es-MX"/>
              <a:t>Haga clic para modificar los estilos de texto del patrón </a:t>
            </a:r>
          </a:p>
          <a:p>
            <a:pPr marL="342900" marR="0" lvl="0" indent="-3429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es-MX"/>
              <a:t>Haga clic para modificar los estilos de texto del patrón </a:t>
            </a:r>
          </a:p>
          <a:p>
            <a:pPr marL="342900" marR="0" lvl="0" indent="-3429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es-MX"/>
              <a:t>Haga clic para modificar los estilos de texto del patrón </a:t>
            </a:r>
          </a:p>
          <a:p>
            <a:pPr lvl="0"/>
            <a:endParaRPr lang="es-MX"/>
          </a:p>
        </p:txBody>
      </p:sp>
    </p:spTree>
    <p:extLst>
      <p:ext uri="{BB962C8B-B14F-4D97-AF65-F5344CB8AC3E}">
        <p14:creationId xmlns:p14="http://schemas.microsoft.com/office/powerpoint/2010/main" val="464313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ámina interior  2">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2">
            <a:extLst>
              <a:ext uri="{FF2B5EF4-FFF2-40B4-BE49-F238E27FC236}">
                <a16:creationId xmlns:a16="http://schemas.microsoft.com/office/drawing/2014/main" id="{2AC17B51-1112-EBA5-7008-B8E53B0FD259}"/>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7" name="Marcador de texto 13">
            <a:extLst>
              <a:ext uri="{FF2B5EF4-FFF2-40B4-BE49-F238E27FC236}">
                <a16:creationId xmlns:a16="http://schemas.microsoft.com/office/drawing/2014/main" id="{8715E8E8-EBF8-322B-D57B-C8BBB7C86D55}"/>
              </a:ext>
            </a:extLst>
          </p:cNvPr>
          <p:cNvSpPr>
            <a:spLocks noGrp="1"/>
          </p:cNvSpPr>
          <p:nvPr>
            <p:ph type="body" sz="quarter" idx="11" hasCustomPrompt="1"/>
          </p:nvPr>
        </p:nvSpPr>
        <p:spPr>
          <a:xfrm>
            <a:off x="77447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
        <p:nvSpPr>
          <p:cNvPr id="8" name="Marcador de texto 13">
            <a:extLst>
              <a:ext uri="{FF2B5EF4-FFF2-40B4-BE49-F238E27FC236}">
                <a16:creationId xmlns:a16="http://schemas.microsoft.com/office/drawing/2014/main" id="{149DC9BA-E36E-B480-1DED-19266C0E3A0E}"/>
              </a:ext>
            </a:extLst>
          </p:cNvPr>
          <p:cNvSpPr>
            <a:spLocks noGrp="1"/>
          </p:cNvSpPr>
          <p:nvPr>
            <p:ph type="body" sz="quarter" idx="13" hasCustomPrompt="1"/>
          </p:nvPr>
        </p:nvSpPr>
        <p:spPr>
          <a:xfrm>
            <a:off x="435079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
        <p:nvSpPr>
          <p:cNvPr id="9" name="Marcador de texto 13">
            <a:extLst>
              <a:ext uri="{FF2B5EF4-FFF2-40B4-BE49-F238E27FC236}">
                <a16:creationId xmlns:a16="http://schemas.microsoft.com/office/drawing/2014/main" id="{F454279A-FB41-DDEE-90AD-23A93D66677E}"/>
              </a:ext>
            </a:extLst>
          </p:cNvPr>
          <p:cNvSpPr>
            <a:spLocks noGrp="1"/>
          </p:cNvSpPr>
          <p:nvPr>
            <p:ph type="body" sz="quarter" idx="14" hasCustomPrompt="1"/>
          </p:nvPr>
        </p:nvSpPr>
        <p:spPr>
          <a:xfrm>
            <a:off x="782551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Tree>
    <p:extLst>
      <p:ext uri="{BB962C8B-B14F-4D97-AF65-F5344CB8AC3E}">
        <p14:creationId xmlns:p14="http://schemas.microsoft.com/office/powerpoint/2010/main" val="187035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ámina interior 3">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3" name="Marcador de texto 12"/>
          <p:cNvSpPr>
            <a:spLocks noGrp="1"/>
          </p:cNvSpPr>
          <p:nvPr>
            <p:ph type="body" sz="quarter" idx="16"/>
          </p:nvPr>
        </p:nvSpPr>
        <p:spPr>
          <a:xfrm>
            <a:off x="2311400" y="1991656"/>
            <a:ext cx="7569200" cy="3584575"/>
          </a:xfrm>
          <a:prstGeom prst="rect">
            <a:avLst/>
          </a:prstGeom>
        </p:spPr>
        <p:txBody>
          <a:bodyPr/>
          <a:lstStyle>
            <a:lvl1pPr marL="0" indent="0">
              <a:buNone/>
              <a:defRPr sz="2000">
                <a:solidFill>
                  <a:srgbClr val="0C4581"/>
                </a:solidFill>
              </a:defRPr>
            </a:lvl1pPr>
          </a:lstStyle>
          <a:p>
            <a:pPr lvl="0"/>
            <a:r>
              <a:rPr lang="es-MX"/>
              <a:t>Haga clic para modificar los estilos de texto del patrón</a:t>
            </a:r>
          </a:p>
        </p:txBody>
      </p:sp>
      <p:sp>
        <p:nvSpPr>
          <p:cNvPr id="2" name="Marcador de texto 2">
            <a:extLst>
              <a:ext uri="{FF2B5EF4-FFF2-40B4-BE49-F238E27FC236}">
                <a16:creationId xmlns:a16="http://schemas.microsoft.com/office/drawing/2014/main" id="{36A952D6-5185-FE90-173D-9B4238679C1B}"/>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55744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ámina interior 4">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12">
            <a:extLst>
              <a:ext uri="{FF2B5EF4-FFF2-40B4-BE49-F238E27FC236}">
                <a16:creationId xmlns:a16="http://schemas.microsoft.com/office/drawing/2014/main" id="{083C2F68-6964-3C8B-C094-22EBBD96A129}"/>
              </a:ext>
            </a:extLst>
          </p:cNvPr>
          <p:cNvSpPr>
            <a:spLocks noGrp="1"/>
          </p:cNvSpPr>
          <p:nvPr>
            <p:ph type="body" sz="quarter" idx="16"/>
          </p:nvPr>
        </p:nvSpPr>
        <p:spPr>
          <a:xfrm>
            <a:off x="2311400" y="1991656"/>
            <a:ext cx="7569200" cy="3584575"/>
          </a:xfrm>
          <a:prstGeom prst="rect">
            <a:avLst/>
          </a:prstGeom>
        </p:spPr>
        <p:txBody>
          <a:bodyPr/>
          <a:lstStyle>
            <a:lvl1pPr marL="0" indent="0">
              <a:buNone/>
              <a:defRPr sz="2000">
                <a:solidFill>
                  <a:schemeClr val="bg1"/>
                </a:solidFill>
              </a:defRPr>
            </a:lvl1pPr>
          </a:lstStyle>
          <a:p>
            <a:pPr lvl="0"/>
            <a:r>
              <a:rPr lang="es-MX"/>
              <a:t>Haga clic para modificar los estilos de texto del patrón</a:t>
            </a:r>
          </a:p>
        </p:txBody>
      </p:sp>
      <p:sp>
        <p:nvSpPr>
          <p:cNvPr id="3" name="Marcador de texto 2">
            <a:extLst>
              <a:ext uri="{FF2B5EF4-FFF2-40B4-BE49-F238E27FC236}">
                <a16:creationId xmlns:a16="http://schemas.microsoft.com/office/drawing/2014/main" id="{B1A60D15-3417-47F6-F965-7789E500EE5C}"/>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707258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ámina interior 5">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texto 12">
            <a:extLst>
              <a:ext uri="{FF2B5EF4-FFF2-40B4-BE49-F238E27FC236}">
                <a16:creationId xmlns:a16="http://schemas.microsoft.com/office/drawing/2014/main" id="{0ACB8943-007C-33E5-CF14-C945CC700A72}"/>
              </a:ext>
            </a:extLst>
          </p:cNvPr>
          <p:cNvSpPr>
            <a:spLocks noGrp="1"/>
          </p:cNvSpPr>
          <p:nvPr>
            <p:ph type="body" sz="quarter" idx="16"/>
          </p:nvPr>
        </p:nvSpPr>
        <p:spPr>
          <a:xfrm>
            <a:off x="2311400" y="1991656"/>
            <a:ext cx="7569200" cy="3584575"/>
          </a:xfrm>
          <a:prstGeom prst="rect">
            <a:avLst/>
          </a:prstGeom>
        </p:spPr>
        <p:txBody>
          <a:bodyPr/>
          <a:lstStyle>
            <a:lvl1pPr marL="0" indent="0">
              <a:buNone/>
              <a:defRPr sz="2000">
                <a:solidFill>
                  <a:srgbClr val="0C4581"/>
                </a:solidFill>
              </a:defRPr>
            </a:lvl1pPr>
          </a:lstStyle>
          <a:p>
            <a:pPr lvl="0"/>
            <a:r>
              <a:rPr lang="es-MX"/>
              <a:t>Haga clic para modificar los estilos de texto del patrón</a:t>
            </a:r>
          </a:p>
        </p:txBody>
      </p:sp>
      <p:sp>
        <p:nvSpPr>
          <p:cNvPr id="4" name="Marcador de texto 2">
            <a:extLst>
              <a:ext uri="{FF2B5EF4-FFF2-40B4-BE49-F238E27FC236}">
                <a16:creationId xmlns:a16="http://schemas.microsoft.com/office/drawing/2014/main" id="{6F0B8119-FB90-2490-8112-1D4EEF42EFB3}"/>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849619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ámina interior 6">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3" name="Marcador de texto 12"/>
          <p:cNvSpPr>
            <a:spLocks noGrp="1"/>
          </p:cNvSpPr>
          <p:nvPr>
            <p:ph type="body" sz="quarter" idx="16"/>
          </p:nvPr>
        </p:nvSpPr>
        <p:spPr>
          <a:xfrm>
            <a:off x="2311400" y="1991656"/>
            <a:ext cx="7569200" cy="3584575"/>
          </a:xfrm>
          <a:prstGeom prst="rect">
            <a:avLst/>
          </a:prstGeom>
        </p:spPr>
        <p:txBody>
          <a:bodyPr/>
          <a:lstStyle>
            <a:lvl1pPr marL="0" indent="0">
              <a:buNone/>
              <a:defRPr sz="2000">
                <a:solidFill>
                  <a:schemeClr val="bg1"/>
                </a:solidFill>
              </a:defRPr>
            </a:lvl1pPr>
          </a:lstStyle>
          <a:p>
            <a:pPr lvl="0"/>
            <a:r>
              <a:rPr lang="es-MX"/>
              <a:t>Haga clic para modificar los estilos de texto del patrón</a:t>
            </a:r>
          </a:p>
        </p:txBody>
      </p:sp>
      <p:sp>
        <p:nvSpPr>
          <p:cNvPr id="2" name="Marcador de texto 2">
            <a:extLst>
              <a:ext uri="{FF2B5EF4-FFF2-40B4-BE49-F238E27FC236}">
                <a16:creationId xmlns:a16="http://schemas.microsoft.com/office/drawing/2014/main" id="{B787F262-AA07-6FC4-4287-B4142226B22B}"/>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499166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ámina interior 7">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2">
            <a:extLst>
              <a:ext uri="{FF2B5EF4-FFF2-40B4-BE49-F238E27FC236}">
                <a16:creationId xmlns:a16="http://schemas.microsoft.com/office/drawing/2014/main" id="{0D6255A5-5A3F-5538-429C-DB581F832C27}"/>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9" name="Marcador de texto 13">
            <a:extLst>
              <a:ext uri="{FF2B5EF4-FFF2-40B4-BE49-F238E27FC236}">
                <a16:creationId xmlns:a16="http://schemas.microsoft.com/office/drawing/2014/main" id="{4DB415EF-E6CF-1D34-E6EB-14DD19F69D86}"/>
              </a:ext>
            </a:extLst>
          </p:cNvPr>
          <p:cNvSpPr>
            <a:spLocks noGrp="1"/>
          </p:cNvSpPr>
          <p:nvPr>
            <p:ph type="body" sz="quarter" idx="11" hasCustomPrompt="1"/>
          </p:nvPr>
        </p:nvSpPr>
        <p:spPr>
          <a:xfrm>
            <a:off x="77447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
        <p:nvSpPr>
          <p:cNvPr id="10" name="Marcador de texto 13">
            <a:extLst>
              <a:ext uri="{FF2B5EF4-FFF2-40B4-BE49-F238E27FC236}">
                <a16:creationId xmlns:a16="http://schemas.microsoft.com/office/drawing/2014/main" id="{9E79EBB5-6B94-C65B-57BB-B6C49409FD12}"/>
              </a:ext>
            </a:extLst>
          </p:cNvPr>
          <p:cNvSpPr>
            <a:spLocks noGrp="1"/>
          </p:cNvSpPr>
          <p:nvPr>
            <p:ph type="body" sz="quarter" idx="13" hasCustomPrompt="1"/>
          </p:nvPr>
        </p:nvSpPr>
        <p:spPr>
          <a:xfrm>
            <a:off x="435079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
        <p:nvSpPr>
          <p:cNvPr id="11" name="Marcador de texto 13">
            <a:extLst>
              <a:ext uri="{FF2B5EF4-FFF2-40B4-BE49-F238E27FC236}">
                <a16:creationId xmlns:a16="http://schemas.microsoft.com/office/drawing/2014/main" id="{DC51C920-4CC8-14E1-3746-F2578D74C8E1}"/>
              </a:ext>
            </a:extLst>
          </p:cNvPr>
          <p:cNvSpPr>
            <a:spLocks noGrp="1"/>
          </p:cNvSpPr>
          <p:nvPr>
            <p:ph type="body" sz="quarter" idx="14" hasCustomPrompt="1"/>
          </p:nvPr>
        </p:nvSpPr>
        <p:spPr>
          <a:xfrm>
            <a:off x="782551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Tree>
    <p:extLst>
      <p:ext uri="{BB962C8B-B14F-4D97-AF65-F5344CB8AC3E}">
        <p14:creationId xmlns:p14="http://schemas.microsoft.com/office/powerpoint/2010/main" val="132129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err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831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100673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8" r:id="rId5"/>
    <p:sldLayoutId id="2147483706" r:id="rId6"/>
    <p:sldLayoutId id="2147483708" r:id="rId7"/>
    <p:sldLayoutId id="2147483719" r:id="rId8"/>
    <p:sldLayoutId id="2147483711" r:id="rId9"/>
  </p:sldLayoutIdLst>
  <p:txStyles>
    <p:titleStyle>
      <a:lvl1pPr algn="l" rtl="0" eaLnBrk="1" fontAlgn="base" hangingPunct="1">
        <a:lnSpc>
          <a:spcPct val="90000"/>
        </a:lnSpc>
        <a:spcBef>
          <a:spcPct val="0"/>
        </a:spcBef>
        <a:spcAft>
          <a:spcPct val="0"/>
        </a:spcAft>
        <a:defRPr sz="44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4572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6pPr>
      <a:lvl7pPr marL="9144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7pPr>
      <a:lvl8pPr marL="13716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8pPr>
      <a:lvl9pPr marL="18288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3.jpg"/><Relationship Id="rId5" Type="http://schemas.openxmlformats.org/officeDocument/2006/relationships/image" Target="../media/image12.sv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9.jp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a:extLst>
            <a:ext uri="{FF2B5EF4-FFF2-40B4-BE49-F238E27FC236}">
              <a16:creationId xmlns:a16="http://schemas.microsoft.com/office/drawing/2014/main" id="{45D52EBC-A0D9-4A17-FD87-E23D4E54B3B3}"/>
            </a:ext>
          </a:extLst>
        </p:cNvPr>
        <p:cNvGrpSpPr/>
        <p:nvPr/>
      </p:nvGrpSpPr>
      <p:grpSpPr>
        <a:xfrm>
          <a:off x="0" y="0"/>
          <a:ext cx="0" cy="0"/>
          <a:chOff x="0" y="0"/>
          <a:chExt cx="0" cy="0"/>
        </a:xfrm>
      </p:grpSpPr>
      <p:sp>
        <p:nvSpPr>
          <p:cNvPr id="6" name="Marcador de texto 2">
            <a:extLst>
              <a:ext uri="{FF2B5EF4-FFF2-40B4-BE49-F238E27FC236}">
                <a16:creationId xmlns:a16="http://schemas.microsoft.com/office/drawing/2014/main" id="{263DBA52-A12D-DCEB-2D4F-565E08A2F1E6}"/>
              </a:ext>
            </a:extLst>
          </p:cNvPr>
          <p:cNvSpPr>
            <a:spLocks noGrp="1"/>
          </p:cNvSpPr>
          <p:nvPr>
            <p:ph type="body" sz="quarter" idx="4294967295"/>
          </p:nvPr>
        </p:nvSpPr>
        <p:spPr>
          <a:xfrm>
            <a:off x="1662032" y="2754733"/>
            <a:ext cx="9048808" cy="2952730"/>
          </a:xfrm>
          <a:prstGeom prst="rect">
            <a:avLst/>
          </a:prstGeom>
        </p:spPr>
        <p:txBody>
          <a:bodyPr lIns="91440" tIns="45720" rIns="91440" bIns="45720" rtlCol="0" anchor="t">
            <a:normAutofit/>
          </a:bodyPr>
          <a:lstStyle/>
          <a:p>
            <a:pPr marL="0" indent="0" algn="ctr" fontAlgn="auto">
              <a:spcAft>
                <a:spcPts val="0"/>
              </a:spcAft>
              <a:buNone/>
              <a:defRPr/>
            </a:pPr>
            <a:r>
              <a:rPr lang="es-ES" b="1" dirty="0">
                <a:latin typeface="Verdana"/>
                <a:ea typeface="Verdana"/>
              </a:rPr>
              <a:t>Taller de Habilidades y Estrategias </a:t>
            </a:r>
          </a:p>
          <a:p>
            <a:pPr marL="0" indent="0" algn="ctr" fontAlgn="auto">
              <a:spcAft>
                <a:spcPts val="0"/>
              </a:spcAft>
              <a:buNone/>
              <a:defRPr/>
            </a:pPr>
            <a:r>
              <a:rPr lang="es-ES" b="1" dirty="0">
                <a:latin typeface="Verdana"/>
                <a:ea typeface="Verdana"/>
              </a:rPr>
              <a:t>Lenguaje y Matemática</a:t>
            </a:r>
          </a:p>
          <a:p>
            <a:pPr marL="0" indent="0" algn="ctr" fontAlgn="auto">
              <a:spcAft>
                <a:spcPts val="0"/>
              </a:spcAft>
              <a:buNone/>
              <a:defRPr/>
            </a:pPr>
            <a:endParaRPr lang="es-ES" b="1" dirty="0">
              <a:latin typeface="Verdana"/>
              <a:ea typeface="Verdana"/>
            </a:endParaRPr>
          </a:p>
          <a:p>
            <a:pPr marL="0" indent="0" algn="ctr" fontAlgn="auto">
              <a:spcAft>
                <a:spcPts val="0"/>
              </a:spcAft>
              <a:buNone/>
              <a:defRPr/>
            </a:pPr>
            <a:r>
              <a:rPr lang="es-ES" b="1" dirty="0">
                <a:latin typeface="Verdana"/>
                <a:ea typeface="Verdana"/>
              </a:rPr>
              <a:t>Escuela </a:t>
            </a:r>
            <a:r>
              <a:rPr lang="es-ES" b="1" dirty="0" err="1">
                <a:latin typeface="Verdana"/>
                <a:ea typeface="Verdana"/>
              </a:rPr>
              <a:t>Antumalal</a:t>
            </a:r>
            <a:endParaRPr lang="es-ES" b="1" dirty="0">
              <a:latin typeface="Verdana"/>
              <a:ea typeface="Verdana"/>
            </a:endParaRPr>
          </a:p>
          <a:p>
            <a:pPr marL="0" indent="0" algn="ctr" fontAlgn="auto">
              <a:spcAft>
                <a:spcPts val="0"/>
              </a:spcAft>
              <a:buNone/>
              <a:defRPr/>
            </a:pPr>
            <a:r>
              <a:rPr lang="es-ES" b="1" dirty="0">
                <a:latin typeface="Verdana"/>
                <a:ea typeface="Verdana"/>
              </a:rPr>
              <a:t>Quinta Normal</a:t>
            </a:r>
            <a:endParaRPr lang="es-ES" dirty="0"/>
          </a:p>
        </p:txBody>
      </p:sp>
      <p:pic>
        <p:nvPicPr>
          <p:cNvPr id="3" name="Imagen 2">
            <a:extLst>
              <a:ext uri="{FF2B5EF4-FFF2-40B4-BE49-F238E27FC236}">
                <a16:creationId xmlns:a16="http://schemas.microsoft.com/office/drawing/2014/main" id="{E504DA94-B371-376F-2692-15EE4E465FF3}"/>
              </a:ext>
            </a:extLst>
          </p:cNvPr>
          <p:cNvPicPr>
            <a:picLocks noChangeAspect="1"/>
          </p:cNvPicPr>
          <p:nvPr/>
        </p:nvPicPr>
        <p:blipFill>
          <a:blip r:embed="rId3"/>
          <a:stretch>
            <a:fillRect/>
          </a:stretch>
        </p:blipFill>
        <p:spPr>
          <a:xfrm>
            <a:off x="3048190" y="536472"/>
            <a:ext cx="6276492" cy="1556570"/>
          </a:xfrm>
          <a:prstGeom prst="rect">
            <a:avLst/>
          </a:prstGeom>
        </p:spPr>
      </p:pic>
      <p:pic>
        <p:nvPicPr>
          <p:cNvPr id="2" name="Imagen 1">
            <a:extLst>
              <a:ext uri="{FF2B5EF4-FFF2-40B4-BE49-F238E27FC236}">
                <a16:creationId xmlns:a16="http://schemas.microsoft.com/office/drawing/2014/main" id="{A9EB3D35-9B73-C5A2-AC8F-89705A848F9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87861" y="1835314"/>
            <a:ext cx="1186598" cy="1656760"/>
          </a:xfrm>
          <a:prstGeom prst="rect">
            <a:avLst/>
          </a:prstGeom>
          <a:noFill/>
        </p:spPr>
      </p:pic>
    </p:spTree>
    <p:extLst>
      <p:ext uri="{BB962C8B-B14F-4D97-AF65-F5344CB8AC3E}">
        <p14:creationId xmlns:p14="http://schemas.microsoft.com/office/powerpoint/2010/main" val="805140776"/>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58FE4-71C1-F5C6-861C-FE1D733AD93B}"/>
            </a:ext>
          </a:extLst>
        </p:cNvPr>
        <p:cNvGrpSpPr/>
        <p:nvPr/>
      </p:nvGrpSpPr>
      <p:grpSpPr>
        <a:xfrm>
          <a:off x="0" y="0"/>
          <a:ext cx="0" cy="0"/>
          <a:chOff x="0" y="0"/>
          <a:chExt cx="0" cy="0"/>
        </a:xfrm>
      </p:grpSpPr>
      <p:sp>
        <p:nvSpPr>
          <p:cNvPr id="2" name="Marcador de texto 1">
            <a:extLst>
              <a:ext uri="{FF2B5EF4-FFF2-40B4-BE49-F238E27FC236}">
                <a16:creationId xmlns:a16="http://schemas.microsoft.com/office/drawing/2014/main" id="{88F6FC21-88C7-1D6C-0619-49EA8386481C}"/>
              </a:ext>
            </a:extLst>
          </p:cNvPr>
          <p:cNvSpPr>
            <a:spLocks noGrp="1"/>
          </p:cNvSpPr>
          <p:nvPr>
            <p:ph type="body" idx="12"/>
          </p:nvPr>
        </p:nvSpPr>
        <p:spPr>
          <a:xfrm>
            <a:off x="715308" y="717400"/>
            <a:ext cx="11038887" cy="596123"/>
          </a:xfrm>
        </p:spPr>
        <p:txBody>
          <a:bodyPr>
            <a:normAutofit/>
          </a:bodyPr>
          <a:lstStyle/>
          <a:p>
            <a:r>
              <a:rPr lang="es-ES" dirty="0"/>
              <a:t>Conclusiones </a:t>
            </a:r>
          </a:p>
        </p:txBody>
      </p:sp>
      <p:sp>
        <p:nvSpPr>
          <p:cNvPr id="3" name="Marcador de texto 2">
            <a:extLst>
              <a:ext uri="{FF2B5EF4-FFF2-40B4-BE49-F238E27FC236}">
                <a16:creationId xmlns:a16="http://schemas.microsoft.com/office/drawing/2014/main" id="{AFE6E7E6-721E-FE71-D1CA-1D5F5722BE69}"/>
              </a:ext>
            </a:extLst>
          </p:cNvPr>
          <p:cNvSpPr>
            <a:spLocks noGrp="1"/>
          </p:cNvSpPr>
          <p:nvPr>
            <p:ph type="body" sz="quarter" idx="11"/>
          </p:nvPr>
        </p:nvSpPr>
        <p:spPr>
          <a:xfrm>
            <a:off x="785428" y="1465006"/>
            <a:ext cx="10818967" cy="4796645"/>
          </a:xfrm>
        </p:spPr>
        <p:txBody>
          <a:bodyPr>
            <a:normAutofit/>
          </a:bodyPr>
          <a:lstStyle/>
          <a:p>
            <a:pPr marL="342900" indent="-342900">
              <a:lnSpc>
                <a:spcPct val="120000"/>
              </a:lnSpc>
              <a:buFont typeface="Arial" panose="020B0604020202020204" pitchFamily="34" charset="0"/>
              <a:buChar char="•"/>
            </a:pPr>
            <a:r>
              <a:rPr lang="es-ES" dirty="0"/>
              <a:t>Reconocer que el desarrollo de las habilidades </a:t>
            </a:r>
            <a:r>
              <a:rPr lang="es-ES"/>
              <a:t>de Lenguaje y Matemática </a:t>
            </a:r>
            <a:r>
              <a:rPr lang="es-ES" dirty="0"/>
              <a:t>son transversales al currículum, ya que todas las asignaturas tributan al desarrollo de estas habilidades, promoviendo el pensamiento crítico, la comunicación y comprensión del mundo desde distintas miradas.</a:t>
            </a:r>
          </a:p>
          <a:p>
            <a:pPr marL="342900" indent="-342900">
              <a:lnSpc>
                <a:spcPct val="120000"/>
              </a:lnSpc>
              <a:buFont typeface="Arial" panose="020B0604020202020204" pitchFamily="34" charset="0"/>
              <a:buChar char="•"/>
            </a:pPr>
            <a:r>
              <a:rPr lang="es-ES" dirty="0"/>
              <a:t>Fortalecimiento del trabajo colaborativo entre docentes.</a:t>
            </a:r>
          </a:p>
          <a:p>
            <a:pPr marL="342900" indent="-342900">
              <a:lnSpc>
                <a:spcPct val="120000"/>
              </a:lnSpc>
              <a:buFont typeface="Arial" panose="020B0604020202020204" pitchFamily="34" charset="0"/>
              <a:buChar char="•"/>
            </a:pPr>
            <a:r>
              <a:rPr lang="es-ES" dirty="0"/>
              <a:t>Avance hacia un aprendizaje más profundo y participativo de los estudiantes en su proceso de aprendizaje. </a:t>
            </a:r>
          </a:p>
          <a:p>
            <a:pPr marL="342900" indent="-342900">
              <a:lnSpc>
                <a:spcPct val="120000"/>
              </a:lnSpc>
              <a:buFont typeface="Wingdings" panose="05000000000000000000" pitchFamily="2" charset="2"/>
              <a:buChar char="Ø"/>
            </a:pPr>
            <a:endParaRPr lang="es-ES" b="1" dirty="0"/>
          </a:p>
        </p:txBody>
      </p:sp>
    </p:spTree>
    <p:extLst>
      <p:ext uri="{BB962C8B-B14F-4D97-AF65-F5344CB8AC3E}">
        <p14:creationId xmlns:p14="http://schemas.microsoft.com/office/powerpoint/2010/main" val="724917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pic>
        <p:nvPicPr>
          <p:cNvPr id="10242" name="Imagen 2">
            <a:extLst>
              <a:ext uri="{FF2B5EF4-FFF2-40B4-BE49-F238E27FC236}">
                <a16:creationId xmlns:a16="http://schemas.microsoft.com/office/drawing/2014/main" id="{4F404E1E-C2F7-A9DF-85B9-1C9E4020505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09825" y="704850"/>
            <a:ext cx="777240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5C5916E6-9D12-DF27-D4A6-383B16AD97DC}"/>
              </a:ext>
            </a:extLst>
          </p:cNvPr>
          <p:cNvSpPr>
            <a:spLocks noGrp="1"/>
          </p:cNvSpPr>
          <p:nvPr>
            <p:ph type="body" idx="12"/>
          </p:nvPr>
        </p:nvSpPr>
        <p:spPr>
          <a:xfrm>
            <a:off x="715309" y="900983"/>
            <a:ext cx="9585138" cy="1085472"/>
          </a:xfrm>
        </p:spPr>
        <p:txBody>
          <a:bodyPr>
            <a:normAutofit/>
          </a:bodyPr>
          <a:lstStyle/>
          <a:p>
            <a:r>
              <a:rPr lang="es-ES" dirty="0"/>
              <a:t>1. Nuestra Comunidad Educativa: Identificación del establecimiento </a:t>
            </a:r>
            <a:endParaRPr lang="es-CL" sz="2400" b="0" dirty="0"/>
          </a:p>
        </p:txBody>
      </p:sp>
      <p:graphicFrame>
        <p:nvGraphicFramePr>
          <p:cNvPr id="7" name="Diagrama 6">
            <a:extLst>
              <a:ext uri="{FF2B5EF4-FFF2-40B4-BE49-F238E27FC236}">
                <a16:creationId xmlns:a16="http://schemas.microsoft.com/office/drawing/2014/main" id="{33B3BD21-E50B-B9E1-1B32-04A46160F248}"/>
              </a:ext>
            </a:extLst>
          </p:cNvPr>
          <p:cNvGraphicFramePr/>
          <p:nvPr>
            <p:extLst>
              <p:ext uri="{D42A27DB-BD31-4B8C-83A1-F6EECF244321}">
                <p14:modId xmlns:p14="http://schemas.microsoft.com/office/powerpoint/2010/main" val="1474348670"/>
              </p:ext>
            </p:extLst>
          </p:nvPr>
        </p:nvGraphicFramePr>
        <p:xfrm>
          <a:off x="4941526" y="1901876"/>
          <a:ext cx="6646955" cy="3924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a:extLst>
              <a:ext uri="{FF2B5EF4-FFF2-40B4-BE49-F238E27FC236}">
                <a16:creationId xmlns:a16="http://schemas.microsoft.com/office/drawing/2014/main" id="{E205DCBE-349B-BBD7-70AD-DB95986E857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5309" y="2555506"/>
            <a:ext cx="3854995" cy="2636980"/>
          </a:xfrm>
          <a:prstGeom prst="rect">
            <a:avLst/>
          </a:prstGeom>
        </p:spPr>
      </p:pic>
    </p:spTree>
    <p:extLst>
      <p:ext uri="{BB962C8B-B14F-4D97-AF65-F5344CB8AC3E}">
        <p14:creationId xmlns:p14="http://schemas.microsoft.com/office/powerpoint/2010/main" val="4234319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a:extLst>
            <a:ext uri="{FF2B5EF4-FFF2-40B4-BE49-F238E27FC236}">
              <a16:creationId xmlns:a16="http://schemas.microsoft.com/office/drawing/2014/main" id="{9AADF413-C48E-E635-3455-F14F01B2E6D5}"/>
            </a:ext>
          </a:extLst>
        </p:cNvPr>
        <p:cNvGrpSpPr/>
        <p:nvPr/>
      </p:nvGrpSpPr>
      <p:grpSpPr>
        <a:xfrm>
          <a:off x="0" y="0"/>
          <a:ext cx="0" cy="0"/>
          <a:chOff x="0" y="0"/>
          <a:chExt cx="0" cy="0"/>
        </a:xfrm>
      </p:grpSpPr>
      <p:sp>
        <p:nvSpPr>
          <p:cNvPr id="5" name="Marcador de texto 1">
            <a:extLst>
              <a:ext uri="{FF2B5EF4-FFF2-40B4-BE49-F238E27FC236}">
                <a16:creationId xmlns:a16="http://schemas.microsoft.com/office/drawing/2014/main" id="{2EF48016-B16A-13A3-0EBB-D43548E2A5B1}"/>
              </a:ext>
            </a:extLst>
          </p:cNvPr>
          <p:cNvSpPr txBox="1">
            <a:spLocks noChangeArrowheads="1"/>
          </p:cNvSpPr>
          <p:nvPr/>
        </p:nvSpPr>
        <p:spPr bwMode="auto">
          <a:xfrm>
            <a:off x="358957" y="1084083"/>
            <a:ext cx="5377813" cy="320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sz="2400" b="1" dirty="0">
              <a:solidFill>
                <a:srgbClr val="173277"/>
              </a:solidFill>
              <a:latin typeface="Verdana"/>
              <a:ea typeface="Verdana"/>
            </a:endParaRPr>
          </a:p>
          <a:p>
            <a:pPr marL="0" indent="0" algn="ctr">
              <a:buNone/>
            </a:pPr>
            <a:r>
              <a:rPr lang="es-ES" altLang="es-CL" sz="2400" b="1" dirty="0">
                <a:solidFill>
                  <a:srgbClr val="173277"/>
                </a:solidFill>
                <a:latin typeface="Verdana"/>
                <a:ea typeface="Verdana"/>
              </a:rPr>
              <a:t>Contexto:</a:t>
            </a:r>
          </a:p>
          <a:p>
            <a:pPr marL="0" indent="0" algn="ctr">
              <a:buNone/>
            </a:pPr>
            <a:r>
              <a:rPr lang="es-ES" sz="2400" b="0" i="0" u="none" strike="noStrike" baseline="0" dirty="0">
                <a:solidFill>
                  <a:srgbClr val="000000"/>
                </a:solidFill>
                <a:latin typeface="Arial" panose="020B0604020202020204" pitchFamily="34" charset="0"/>
              </a:rPr>
              <a:t>¿Cómo lograr que las y los docentes de diferentes asignaturas reconozcan, en su propia práctica pedagógica, las formas en que</a:t>
            </a:r>
            <a:r>
              <a:rPr lang="es-ES" sz="2400" dirty="0">
                <a:solidFill>
                  <a:srgbClr val="000000"/>
                </a:solidFill>
                <a:latin typeface="Arial" panose="020B0604020202020204" pitchFamily="34" charset="0"/>
              </a:rPr>
              <a:t> estas tributan</a:t>
            </a:r>
            <a:r>
              <a:rPr lang="es-ES" sz="2400" b="0" i="0" u="none" strike="noStrike" baseline="0" dirty="0">
                <a:solidFill>
                  <a:srgbClr val="000000"/>
                </a:solidFill>
                <a:latin typeface="Arial" panose="020B0604020202020204" pitchFamily="34" charset="0"/>
              </a:rPr>
              <a:t> al desarrollo de habilidades propias de las asignaturas de Lenguaje y Matemáticas?</a:t>
            </a:r>
            <a:endParaRPr lang="es-ES" altLang="es-CL" b="1" dirty="0">
              <a:solidFill>
                <a:srgbClr val="173277"/>
              </a:solidFill>
              <a:latin typeface="Verdana"/>
              <a:ea typeface="Verdana"/>
            </a:endParaRPr>
          </a:p>
          <a:p>
            <a:pPr marL="0" indent="0" algn="ctr">
              <a:buNone/>
            </a:pPr>
            <a:endParaRPr lang="es-CL" altLang="es-CL" b="1" dirty="0">
              <a:solidFill>
                <a:srgbClr val="173277"/>
              </a:solidFill>
              <a:latin typeface="Verdana"/>
              <a:ea typeface="Verdana"/>
            </a:endParaRPr>
          </a:p>
        </p:txBody>
      </p:sp>
      <p:pic>
        <p:nvPicPr>
          <p:cNvPr id="4" name="Gráfico 3" descr="Lupa con relleno sólido">
            <a:extLst>
              <a:ext uri="{FF2B5EF4-FFF2-40B4-BE49-F238E27FC236}">
                <a16:creationId xmlns:a16="http://schemas.microsoft.com/office/drawing/2014/main" id="{51DDD8FC-AD92-417A-6557-5B5CE9CF0D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59260" y="387815"/>
            <a:ext cx="1392534" cy="1392534"/>
          </a:xfrm>
          <a:prstGeom prst="rect">
            <a:avLst/>
          </a:prstGeom>
        </p:spPr>
      </p:pic>
      <p:pic>
        <p:nvPicPr>
          <p:cNvPr id="3" name="Imagen 2" descr="Grupo de personas alrededor de una mesa&#10;&#10;El contenido generado por IA puede ser incorrecto.">
            <a:extLst>
              <a:ext uri="{FF2B5EF4-FFF2-40B4-BE49-F238E27FC236}">
                <a16:creationId xmlns:a16="http://schemas.microsoft.com/office/drawing/2014/main" id="{9C981B81-E06C-6369-D7D2-45E8E6D3A8D4}"/>
              </a:ext>
            </a:extLst>
          </p:cNvPr>
          <p:cNvPicPr>
            <a:picLocks noChangeAspect="1"/>
          </p:cNvPicPr>
          <p:nvPr/>
        </p:nvPicPr>
        <p:blipFill>
          <a:blip r:embed="rId6"/>
          <a:stretch>
            <a:fillRect/>
          </a:stretch>
        </p:blipFill>
        <p:spPr>
          <a:xfrm>
            <a:off x="5708015" y="1180147"/>
            <a:ext cx="6125028" cy="4593771"/>
          </a:xfrm>
          <a:prstGeom prst="rect">
            <a:avLst/>
          </a:prstGeom>
        </p:spPr>
      </p:pic>
    </p:spTree>
    <p:extLst>
      <p:ext uri="{BB962C8B-B14F-4D97-AF65-F5344CB8AC3E}">
        <p14:creationId xmlns:p14="http://schemas.microsoft.com/office/powerpoint/2010/main" val="2967292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A7691-4202-CEF6-3A82-00796244186F}"/>
            </a:ext>
          </a:extLst>
        </p:cNvPr>
        <p:cNvGrpSpPr/>
        <p:nvPr/>
      </p:nvGrpSpPr>
      <p:grpSpPr>
        <a:xfrm>
          <a:off x="0" y="0"/>
          <a:ext cx="0" cy="0"/>
          <a:chOff x="0" y="0"/>
          <a:chExt cx="0" cy="0"/>
        </a:xfrm>
      </p:grpSpPr>
      <p:sp>
        <p:nvSpPr>
          <p:cNvPr id="2" name="Marcador de texto 1">
            <a:extLst>
              <a:ext uri="{FF2B5EF4-FFF2-40B4-BE49-F238E27FC236}">
                <a16:creationId xmlns:a16="http://schemas.microsoft.com/office/drawing/2014/main" id="{4ED1141A-8852-1445-68A9-39B8A2955590}"/>
              </a:ext>
            </a:extLst>
          </p:cNvPr>
          <p:cNvSpPr>
            <a:spLocks noGrp="1"/>
          </p:cNvSpPr>
          <p:nvPr>
            <p:ph type="body" idx="12"/>
          </p:nvPr>
        </p:nvSpPr>
        <p:spPr>
          <a:xfrm>
            <a:off x="715308" y="717400"/>
            <a:ext cx="11038887" cy="596123"/>
          </a:xfrm>
        </p:spPr>
        <p:txBody>
          <a:bodyPr>
            <a:normAutofit/>
          </a:bodyPr>
          <a:lstStyle/>
          <a:p>
            <a:r>
              <a:rPr lang="es-ES" dirty="0"/>
              <a:t>2. Descripción de practicas</a:t>
            </a:r>
          </a:p>
        </p:txBody>
      </p:sp>
      <p:sp>
        <p:nvSpPr>
          <p:cNvPr id="3" name="Marcador de texto 2">
            <a:extLst>
              <a:ext uri="{FF2B5EF4-FFF2-40B4-BE49-F238E27FC236}">
                <a16:creationId xmlns:a16="http://schemas.microsoft.com/office/drawing/2014/main" id="{DC159306-5953-A5A7-258A-E7E4A8D2BF17}"/>
              </a:ext>
            </a:extLst>
          </p:cNvPr>
          <p:cNvSpPr>
            <a:spLocks noGrp="1"/>
          </p:cNvSpPr>
          <p:nvPr>
            <p:ph type="body" sz="quarter" idx="11"/>
          </p:nvPr>
        </p:nvSpPr>
        <p:spPr>
          <a:xfrm>
            <a:off x="657724" y="1750142"/>
            <a:ext cx="10818967" cy="4727532"/>
          </a:xfrm>
        </p:spPr>
        <p:txBody>
          <a:bodyPr>
            <a:noAutofit/>
          </a:bodyPr>
          <a:lstStyle/>
          <a:p>
            <a:pPr>
              <a:lnSpc>
                <a:spcPct val="120000"/>
              </a:lnSpc>
            </a:pPr>
            <a:r>
              <a:rPr lang="es-ES" dirty="0"/>
              <a:t>Su objetivo es promover un desarrollo profesional reflexivo, situado y disciplinariamente enfocado, que permita a los docentes:</a:t>
            </a:r>
          </a:p>
          <a:p>
            <a:pPr>
              <a:lnSpc>
                <a:spcPct val="120000"/>
              </a:lnSpc>
            </a:pPr>
            <a:r>
              <a:rPr lang="es-ES" dirty="0"/>
              <a:t>- Analizar críticamente su práctica pedagógica.</a:t>
            </a:r>
          </a:p>
          <a:p>
            <a:pPr>
              <a:lnSpc>
                <a:spcPct val="120000"/>
              </a:lnSpc>
            </a:pPr>
            <a:r>
              <a:rPr lang="es-ES" dirty="0"/>
              <a:t>- Identificar cómo promueven habilidades clave de Lenguaje y Matemática.</a:t>
            </a:r>
          </a:p>
          <a:p>
            <a:pPr>
              <a:lnSpc>
                <a:spcPct val="120000"/>
              </a:lnSpc>
            </a:pPr>
            <a:r>
              <a:rPr lang="es-ES" dirty="0"/>
              <a:t>- Potenciar estrategias didácticas que fortalezcan dichas habilidades.</a:t>
            </a:r>
          </a:p>
          <a:p>
            <a:pPr>
              <a:lnSpc>
                <a:spcPct val="120000"/>
              </a:lnSpc>
            </a:pPr>
            <a:r>
              <a:rPr lang="es-ES" dirty="0"/>
              <a:t>- Integrar estos aprendizajes en su planificación y evaluación.</a:t>
            </a:r>
          </a:p>
          <a:p>
            <a:pPr marL="342900" indent="-342900">
              <a:lnSpc>
                <a:spcPct val="120000"/>
              </a:lnSpc>
              <a:buFont typeface="Wingdings" panose="05000000000000000000" pitchFamily="2" charset="2"/>
              <a:buChar char="Ø"/>
            </a:pPr>
            <a:endParaRPr lang="es-ES" b="1" dirty="0"/>
          </a:p>
        </p:txBody>
      </p:sp>
    </p:spTree>
    <p:extLst>
      <p:ext uri="{BB962C8B-B14F-4D97-AF65-F5344CB8AC3E}">
        <p14:creationId xmlns:p14="http://schemas.microsoft.com/office/powerpoint/2010/main" val="1646477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F1154-5D58-65FD-6214-2ECE3B41277B}"/>
            </a:ext>
          </a:extLst>
        </p:cNvPr>
        <p:cNvGrpSpPr/>
        <p:nvPr/>
      </p:nvGrpSpPr>
      <p:grpSpPr>
        <a:xfrm>
          <a:off x="0" y="0"/>
          <a:ext cx="0" cy="0"/>
          <a:chOff x="0" y="0"/>
          <a:chExt cx="0" cy="0"/>
        </a:xfrm>
      </p:grpSpPr>
      <p:sp>
        <p:nvSpPr>
          <p:cNvPr id="2" name="Marcador de texto 1">
            <a:extLst>
              <a:ext uri="{FF2B5EF4-FFF2-40B4-BE49-F238E27FC236}">
                <a16:creationId xmlns:a16="http://schemas.microsoft.com/office/drawing/2014/main" id="{BA1CE84B-2C77-6DAC-7277-0A4BA84BCF59}"/>
              </a:ext>
            </a:extLst>
          </p:cNvPr>
          <p:cNvSpPr>
            <a:spLocks noGrp="1"/>
          </p:cNvSpPr>
          <p:nvPr>
            <p:ph type="body" idx="12"/>
          </p:nvPr>
        </p:nvSpPr>
        <p:spPr>
          <a:xfrm>
            <a:off x="715308" y="717400"/>
            <a:ext cx="11038887" cy="596123"/>
          </a:xfrm>
        </p:spPr>
        <p:txBody>
          <a:bodyPr>
            <a:normAutofit/>
          </a:bodyPr>
          <a:lstStyle/>
          <a:p>
            <a:r>
              <a:rPr lang="es-ES" dirty="0"/>
              <a:t>2. Descripción de practicas</a:t>
            </a:r>
          </a:p>
        </p:txBody>
      </p:sp>
      <p:pic>
        <p:nvPicPr>
          <p:cNvPr id="1026" name="Picture 2" descr="Imagen generada">
            <a:extLst>
              <a:ext uri="{FF2B5EF4-FFF2-40B4-BE49-F238E27FC236}">
                <a16:creationId xmlns:a16="http://schemas.microsoft.com/office/drawing/2014/main" id="{8B5D6235-CEBB-4459-A3C2-E210318C45ED}"/>
              </a:ext>
            </a:extLst>
          </p:cNvPr>
          <p:cNvPicPr>
            <a:picLocks noChangeAspect="1" noChangeArrowheads="1"/>
          </p:cNvPicPr>
          <p:nvPr/>
        </p:nvPicPr>
        <p:blipFill>
          <a:blip r:embed="rId3">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2272738" y="1313522"/>
            <a:ext cx="7763891" cy="5175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7004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8EFD0EC5-520C-9714-BAC8-02C19086DC9E}"/>
              </a:ext>
            </a:extLst>
          </p:cNvPr>
          <p:cNvSpPr>
            <a:spLocks noGrp="1"/>
          </p:cNvSpPr>
          <p:nvPr>
            <p:ph type="body" idx="12"/>
          </p:nvPr>
        </p:nvSpPr>
        <p:spPr/>
        <p:txBody>
          <a:bodyPr/>
          <a:lstStyle/>
          <a:p>
            <a:r>
              <a:rPr lang="es-CL" dirty="0"/>
              <a:t>3. RESULTADOS Y APRENDIZAJES</a:t>
            </a:r>
          </a:p>
        </p:txBody>
      </p:sp>
      <p:sp>
        <p:nvSpPr>
          <p:cNvPr id="4" name="Marcador de texto 3">
            <a:extLst>
              <a:ext uri="{FF2B5EF4-FFF2-40B4-BE49-F238E27FC236}">
                <a16:creationId xmlns:a16="http://schemas.microsoft.com/office/drawing/2014/main" id="{C709F690-D960-752B-222D-BD02CF0CA5D3}"/>
              </a:ext>
            </a:extLst>
          </p:cNvPr>
          <p:cNvSpPr>
            <a:spLocks noGrp="1"/>
          </p:cNvSpPr>
          <p:nvPr>
            <p:ph type="body" sz="quarter" idx="11"/>
          </p:nvPr>
        </p:nvSpPr>
        <p:spPr>
          <a:xfrm>
            <a:off x="447905" y="1693817"/>
            <a:ext cx="3590695" cy="4511040"/>
          </a:xfrm>
          <a:ln>
            <a:solidFill>
              <a:schemeClr val="tx1"/>
            </a:solidFill>
          </a:ln>
        </p:spPr>
        <p:txBody>
          <a:bodyPr>
            <a:normAutofit/>
          </a:bodyPr>
          <a:lstStyle/>
          <a:p>
            <a:pPr algn="ctr"/>
            <a:r>
              <a:rPr lang="es-ES" b="1" dirty="0"/>
              <a:t>Comparación DIA 4to básico MATEMÁTICA</a:t>
            </a:r>
          </a:p>
          <a:p>
            <a:r>
              <a:rPr lang="es-ES" b="1" dirty="0"/>
              <a:t>Diagnóstico:</a:t>
            </a:r>
          </a:p>
          <a:p>
            <a:pPr marL="342900" indent="-342900">
              <a:buFont typeface="Arial" panose="020B0604020202020204" pitchFamily="34" charset="0"/>
              <a:buChar char="•"/>
            </a:pPr>
            <a:r>
              <a:rPr lang="es-ES" dirty="0"/>
              <a:t>25 estudiantes en nivel 1.</a:t>
            </a:r>
          </a:p>
          <a:p>
            <a:pPr marL="342900" indent="-342900">
              <a:buFont typeface="Arial" panose="020B0604020202020204" pitchFamily="34" charset="0"/>
              <a:buChar char="•"/>
            </a:pPr>
            <a:r>
              <a:rPr lang="es-ES" dirty="0"/>
              <a:t>1 estudiante en nivel 2.</a:t>
            </a:r>
          </a:p>
          <a:p>
            <a:endParaRPr lang="es-ES" dirty="0"/>
          </a:p>
          <a:p>
            <a:r>
              <a:rPr lang="es-ES" b="1" dirty="0"/>
              <a:t>Intermedio:</a:t>
            </a:r>
          </a:p>
          <a:p>
            <a:pPr marL="342900" indent="-342900">
              <a:buFont typeface="Arial" panose="020B0604020202020204" pitchFamily="34" charset="0"/>
              <a:buChar char="•"/>
            </a:pPr>
            <a:r>
              <a:rPr lang="es-ES" dirty="0"/>
              <a:t>2 estudiantes nivel 1</a:t>
            </a:r>
          </a:p>
          <a:p>
            <a:pPr marL="342900" indent="-342900">
              <a:buFont typeface="Arial" panose="020B0604020202020204" pitchFamily="34" charset="0"/>
              <a:buChar char="•"/>
            </a:pPr>
            <a:r>
              <a:rPr lang="es-ES" dirty="0"/>
              <a:t>21 estudiantes nivel 2</a:t>
            </a:r>
          </a:p>
          <a:p>
            <a:pPr marL="342900" indent="-342900">
              <a:buFont typeface="Arial" panose="020B0604020202020204" pitchFamily="34" charset="0"/>
              <a:buChar char="•"/>
            </a:pPr>
            <a:r>
              <a:rPr lang="es-ES" dirty="0"/>
              <a:t>5 estudiantes nivel 3</a:t>
            </a:r>
            <a:endParaRPr lang="es-CL" dirty="0"/>
          </a:p>
        </p:txBody>
      </p:sp>
      <p:pic>
        <p:nvPicPr>
          <p:cNvPr id="7" name="Gráfico 6" descr="Tendencia al alza con relleno sólido">
            <a:extLst>
              <a:ext uri="{FF2B5EF4-FFF2-40B4-BE49-F238E27FC236}">
                <a16:creationId xmlns:a16="http://schemas.microsoft.com/office/drawing/2014/main" id="{50D659C4-CCEF-55FC-A8CE-EC3F86C24C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00199" y="5627914"/>
            <a:ext cx="914400" cy="914400"/>
          </a:xfrm>
          <a:prstGeom prst="rect">
            <a:avLst/>
          </a:prstGeom>
        </p:spPr>
      </p:pic>
      <p:sp>
        <p:nvSpPr>
          <p:cNvPr id="8" name="Marcador de texto 3">
            <a:extLst>
              <a:ext uri="{FF2B5EF4-FFF2-40B4-BE49-F238E27FC236}">
                <a16:creationId xmlns:a16="http://schemas.microsoft.com/office/drawing/2014/main" id="{710E76D0-E350-9072-A1E8-FC9FE9323AE6}"/>
              </a:ext>
            </a:extLst>
          </p:cNvPr>
          <p:cNvSpPr txBox="1">
            <a:spLocks/>
          </p:cNvSpPr>
          <p:nvPr/>
        </p:nvSpPr>
        <p:spPr>
          <a:xfrm>
            <a:off x="4414837" y="1693817"/>
            <a:ext cx="3590695" cy="4511040"/>
          </a:xfrm>
          <a:prstGeom prst="rect">
            <a:avLst/>
          </a:prstGeom>
          <a:ln>
            <a:solidFill>
              <a:schemeClr val="tx1"/>
            </a:solidFill>
          </a:ln>
        </p:spPr>
        <p:txBody>
          <a:bodyPr>
            <a:normAutofit/>
          </a:bodyPr>
          <a:lstStyle>
            <a:lvl1pPr marL="0" indent="0" algn="l" rtl="0" eaLnBrk="1" fontAlgn="base" hangingPunct="1">
              <a:lnSpc>
                <a:spcPct val="90000"/>
              </a:lnSpc>
              <a:spcBef>
                <a:spcPts val="1000"/>
              </a:spcBef>
              <a:spcAft>
                <a:spcPct val="0"/>
              </a:spcAft>
              <a:buFont typeface="Arial" panose="020B0604020202020204" pitchFamily="34" charset="0"/>
              <a:buNone/>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b="1" dirty="0"/>
              <a:t>Comparación DIA 4to básico LENGUAJE</a:t>
            </a:r>
          </a:p>
          <a:p>
            <a:r>
              <a:rPr lang="es-ES" b="1" dirty="0"/>
              <a:t>Diagnóstico:</a:t>
            </a:r>
          </a:p>
          <a:p>
            <a:pPr marL="342900" indent="-342900">
              <a:buFont typeface="Arial" panose="020B0604020202020204" pitchFamily="34" charset="0"/>
              <a:buChar char="•"/>
            </a:pPr>
            <a:r>
              <a:rPr lang="es-ES" dirty="0"/>
              <a:t>10 Estudiantes nivel 1.</a:t>
            </a:r>
          </a:p>
          <a:p>
            <a:pPr marL="342900" indent="-342900">
              <a:buFont typeface="Arial" panose="020B0604020202020204" pitchFamily="34" charset="0"/>
              <a:buChar char="•"/>
            </a:pPr>
            <a:r>
              <a:rPr lang="es-ES" dirty="0"/>
              <a:t>16 estudiante en nivel 2.</a:t>
            </a:r>
          </a:p>
          <a:p>
            <a:endParaRPr lang="es-ES" dirty="0"/>
          </a:p>
          <a:p>
            <a:r>
              <a:rPr lang="es-ES" b="1" dirty="0"/>
              <a:t>Intermedio:</a:t>
            </a:r>
          </a:p>
          <a:p>
            <a:pPr marL="342900" indent="-342900">
              <a:buFont typeface="Arial" panose="020B0604020202020204" pitchFamily="34" charset="0"/>
              <a:buChar char="•"/>
            </a:pPr>
            <a:r>
              <a:rPr lang="es-ES" dirty="0"/>
              <a:t>2 estudiantes nivel 1</a:t>
            </a:r>
          </a:p>
          <a:p>
            <a:pPr marL="342900" indent="-342900">
              <a:buFont typeface="Arial" panose="020B0604020202020204" pitchFamily="34" charset="0"/>
              <a:buChar char="•"/>
            </a:pPr>
            <a:r>
              <a:rPr lang="es-ES" dirty="0"/>
              <a:t>19 estudiantes nivel 2</a:t>
            </a:r>
          </a:p>
          <a:p>
            <a:pPr marL="342900" indent="-342900">
              <a:buFont typeface="Arial" panose="020B0604020202020204" pitchFamily="34" charset="0"/>
              <a:buChar char="•"/>
            </a:pPr>
            <a:r>
              <a:rPr lang="es-ES" dirty="0"/>
              <a:t>7 estudiantes nivel 3</a:t>
            </a:r>
            <a:endParaRPr lang="es-CL" dirty="0"/>
          </a:p>
        </p:txBody>
      </p:sp>
      <p:pic>
        <p:nvPicPr>
          <p:cNvPr id="9" name="Gráfico 8" descr="Tendencia al alza con relleno sólido">
            <a:extLst>
              <a:ext uri="{FF2B5EF4-FFF2-40B4-BE49-F238E27FC236}">
                <a16:creationId xmlns:a16="http://schemas.microsoft.com/office/drawing/2014/main" id="{E999FD10-9DB9-0288-B571-AD972746C1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52984" y="5627914"/>
            <a:ext cx="914400" cy="914400"/>
          </a:xfrm>
          <a:prstGeom prst="rect">
            <a:avLst/>
          </a:prstGeom>
        </p:spPr>
      </p:pic>
      <p:pic>
        <p:nvPicPr>
          <p:cNvPr id="14" name="Imagen 13" descr="Imagen que contiene Interfaz de usuario gráfica&#10;&#10;El contenido generado por IA puede ser incorrecto.">
            <a:extLst>
              <a:ext uri="{FF2B5EF4-FFF2-40B4-BE49-F238E27FC236}">
                <a16:creationId xmlns:a16="http://schemas.microsoft.com/office/drawing/2014/main" id="{E12B8DFE-E45B-812D-BC36-DEF2897CDBA9}"/>
              </a:ext>
            </a:extLst>
          </p:cNvPr>
          <p:cNvPicPr>
            <a:picLocks noChangeAspect="1"/>
          </p:cNvPicPr>
          <p:nvPr/>
        </p:nvPicPr>
        <p:blipFill>
          <a:blip r:embed="rId4"/>
          <a:srcRect l="28125" r="22500"/>
          <a:stretch/>
        </p:blipFill>
        <p:spPr>
          <a:xfrm>
            <a:off x="9018073" y="2208216"/>
            <a:ext cx="2352642" cy="2147158"/>
          </a:xfrm>
          <a:prstGeom prst="rect">
            <a:avLst/>
          </a:prstGeom>
        </p:spPr>
      </p:pic>
    </p:spTree>
    <p:extLst>
      <p:ext uri="{BB962C8B-B14F-4D97-AF65-F5344CB8AC3E}">
        <p14:creationId xmlns:p14="http://schemas.microsoft.com/office/powerpoint/2010/main" val="2777806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a:extLst>
            <a:ext uri="{FF2B5EF4-FFF2-40B4-BE49-F238E27FC236}">
              <a16:creationId xmlns:a16="http://schemas.microsoft.com/office/drawing/2014/main" id="{6CF07D24-F42A-9FD7-E9BA-9B7049448507}"/>
            </a:ext>
          </a:extLst>
        </p:cNvPr>
        <p:cNvGrpSpPr/>
        <p:nvPr/>
      </p:nvGrpSpPr>
      <p:grpSpPr>
        <a:xfrm>
          <a:off x="0" y="0"/>
          <a:ext cx="0" cy="0"/>
          <a:chOff x="0" y="0"/>
          <a:chExt cx="0" cy="0"/>
        </a:xfrm>
      </p:grpSpPr>
      <p:sp>
        <p:nvSpPr>
          <p:cNvPr id="5" name="Marcador de texto 1">
            <a:extLst>
              <a:ext uri="{FF2B5EF4-FFF2-40B4-BE49-F238E27FC236}">
                <a16:creationId xmlns:a16="http://schemas.microsoft.com/office/drawing/2014/main" id="{FE73E62A-1D1D-8B5A-FDA4-DCABDE9040C1}"/>
              </a:ext>
            </a:extLst>
          </p:cNvPr>
          <p:cNvSpPr txBox="1">
            <a:spLocks noChangeArrowheads="1"/>
          </p:cNvSpPr>
          <p:nvPr/>
        </p:nvSpPr>
        <p:spPr bwMode="auto">
          <a:xfrm>
            <a:off x="7649749" y="411480"/>
            <a:ext cx="3800568" cy="167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lnSpc>
                <a:spcPct val="100000"/>
              </a:lnSpc>
              <a:buNone/>
            </a:pPr>
            <a:r>
              <a:rPr lang="es-ES" altLang="es-CL" sz="2400" b="1" dirty="0">
                <a:solidFill>
                  <a:srgbClr val="173277"/>
                </a:solidFill>
                <a:latin typeface="Verdana"/>
                <a:ea typeface="Verdana"/>
              </a:rPr>
              <a:t>Impacto de la Experiencia</a:t>
            </a:r>
            <a:endParaRPr lang="es-ES" altLang="es-CL" sz="3200" dirty="0">
              <a:solidFill>
                <a:srgbClr val="173277"/>
              </a:solidFill>
              <a:latin typeface="Verdana"/>
              <a:ea typeface="Verdana"/>
            </a:endParaRPr>
          </a:p>
          <a:p>
            <a:pPr marL="0" indent="0" algn="ctr">
              <a:buNone/>
            </a:pPr>
            <a:endParaRPr lang="es-ES" altLang="es-CL" dirty="0">
              <a:solidFill>
                <a:srgbClr val="173277"/>
              </a:solidFill>
              <a:latin typeface="Verdana"/>
              <a:ea typeface="Verdana"/>
            </a:endParaRPr>
          </a:p>
          <a:p>
            <a:pPr marL="0" indent="0" algn="ctr">
              <a:buNone/>
            </a:pPr>
            <a:endParaRPr lang="es-ES" altLang="es-CL"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CL" altLang="es-CL" b="1" dirty="0">
              <a:solidFill>
                <a:srgbClr val="173277"/>
              </a:solidFill>
              <a:latin typeface="Verdana"/>
              <a:ea typeface="Verdana"/>
            </a:endParaRPr>
          </a:p>
        </p:txBody>
      </p:sp>
      <p:pic>
        <p:nvPicPr>
          <p:cNvPr id="8" name="Imagen 7" descr="Un grupo de personas sentadas en una tienda&#10;&#10;El contenido generado por IA puede ser incorrecto.">
            <a:extLst>
              <a:ext uri="{FF2B5EF4-FFF2-40B4-BE49-F238E27FC236}">
                <a16:creationId xmlns:a16="http://schemas.microsoft.com/office/drawing/2014/main" id="{6E374B42-1A8A-0895-F1C1-04BEB640E4B3}"/>
              </a:ext>
            </a:extLst>
          </p:cNvPr>
          <p:cNvPicPr>
            <a:picLocks noChangeAspect="1"/>
          </p:cNvPicPr>
          <p:nvPr/>
        </p:nvPicPr>
        <p:blipFill>
          <a:blip r:embed="rId4"/>
          <a:stretch>
            <a:fillRect/>
          </a:stretch>
        </p:blipFill>
        <p:spPr>
          <a:xfrm>
            <a:off x="650609" y="326671"/>
            <a:ext cx="6030686" cy="6030686"/>
          </a:xfrm>
          <a:prstGeom prst="rect">
            <a:avLst/>
          </a:prstGeom>
        </p:spPr>
      </p:pic>
      <p:sp>
        <p:nvSpPr>
          <p:cNvPr id="4" name="Marcador de texto 4">
            <a:extLst>
              <a:ext uri="{FF2B5EF4-FFF2-40B4-BE49-F238E27FC236}">
                <a16:creationId xmlns:a16="http://schemas.microsoft.com/office/drawing/2014/main" id="{B87D58A7-E19F-4CB7-A4D5-6E5F05AB8DDF}"/>
              </a:ext>
            </a:extLst>
          </p:cNvPr>
          <p:cNvSpPr txBox="1">
            <a:spLocks/>
          </p:cNvSpPr>
          <p:nvPr/>
        </p:nvSpPr>
        <p:spPr>
          <a:xfrm>
            <a:off x="7013082" y="2012819"/>
            <a:ext cx="4528309" cy="2658390"/>
          </a:xfrm>
          <a:prstGeom prst="rect">
            <a:avLst/>
          </a:prstGeom>
          <a:ln>
            <a:solidFill>
              <a:schemeClr val="tx1"/>
            </a:solidFill>
          </a:ln>
        </p:spPr>
        <p:txBody>
          <a:bodyPr>
            <a:normAutofit fontScale="70000" lnSpcReduction="20000"/>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b="1" dirty="0">
                <a:solidFill>
                  <a:schemeClr val="tx1"/>
                </a:solidFill>
              </a:rPr>
              <a:t>Testimonio evaluación post talleres:</a:t>
            </a:r>
          </a:p>
          <a:p>
            <a:r>
              <a:rPr lang="es-ES" dirty="0">
                <a:solidFill>
                  <a:schemeClr val="tx1"/>
                </a:solidFill>
              </a:rPr>
              <a:t>“</a:t>
            </a:r>
            <a:r>
              <a:rPr lang="es-ES" i="1" dirty="0">
                <a:solidFill>
                  <a:schemeClr val="tx1"/>
                </a:solidFill>
              </a:rPr>
              <a:t>Todas las estrategias son completamente transversales</a:t>
            </a:r>
            <a:r>
              <a:rPr lang="es-ES" dirty="0">
                <a:solidFill>
                  <a:schemeClr val="tx1"/>
                </a:solidFill>
              </a:rPr>
              <a:t>”.</a:t>
            </a:r>
          </a:p>
          <a:p>
            <a:r>
              <a:rPr lang="es-ES" dirty="0">
                <a:solidFill>
                  <a:schemeClr val="tx1"/>
                </a:solidFill>
              </a:rPr>
              <a:t>“</a:t>
            </a:r>
            <a:r>
              <a:rPr lang="es-ES" i="1" dirty="0">
                <a:solidFill>
                  <a:schemeClr val="tx1"/>
                </a:solidFill>
              </a:rPr>
              <a:t>Desarrollamos nuevos conocimientos y estrategias de aprendizajes”.</a:t>
            </a:r>
          </a:p>
          <a:p>
            <a:r>
              <a:rPr lang="es-ES" dirty="0">
                <a:solidFill>
                  <a:schemeClr val="tx1"/>
                </a:solidFill>
              </a:rPr>
              <a:t>He trabajado Matemática sin darme cuenta!</a:t>
            </a:r>
          </a:p>
          <a:p>
            <a:endParaRPr lang="es-ES" dirty="0">
              <a:solidFill>
                <a:schemeClr val="tx1"/>
              </a:solidFill>
            </a:endParaRPr>
          </a:p>
          <a:p>
            <a:endParaRPr lang="es-ES" dirty="0"/>
          </a:p>
          <a:p>
            <a:endParaRPr lang="es-CL" dirty="0"/>
          </a:p>
        </p:txBody>
      </p:sp>
    </p:spTree>
    <p:extLst>
      <p:ext uri="{BB962C8B-B14F-4D97-AF65-F5344CB8AC3E}">
        <p14:creationId xmlns:p14="http://schemas.microsoft.com/office/powerpoint/2010/main" val="1953542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B08C1-6985-A78A-6290-492CD577410D}"/>
            </a:ext>
          </a:extLst>
        </p:cNvPr>
        <p:cNvGrpSpPr/>
        <p:nvPr/>
      </p:nvGrpSpPr>
      <p:grpSpPr>
        <a:xfrm>
          <a:off x="0" y="0"/>
          <a:ext cx="0" cy="0"/>
          <a:chOff x="0" y="0"/>
          <a:chExt cx="0" cy="0"/>
        </a:xfrm>
      </p:grpSpPr>
      <p:sp>
        <p:nvSpPr>
          <p:cNvPr id="6" name="Marcador de texto 1">
            <a:extLst>
              <a:ext uri="{FF2B5EF4-FFF2-40B4-BE49-F238E27FC236}">
                <a16:creationId xmlns:a16="http://schemas.microsoft.com/office/drawing/2014/main" id="{EC52DDB8-0D30-DFBE-9838-7EF27B3107D7}"/>
              </a:ext>
            </a:extLst>
          </p:cNvPr>
          <p:cNvSpPr>
            <a:spLocks noGrp="1"/>
          </p:cNvSpPr>
          <p:nvPr>
            <p:ph type="body" idx="12"/>
          </p:nvPr>
        </p:nvSpPr>
        <p:spPr>
          <a:xfrm>
            <a:off x="715309" y="900983"/>
            <a:ext cx="9585138" cy="1085472"/>
          </a:xfrm>
        </p:spPr>
        <p:txBody>
          <a:bodyPr>
            <a:normAutofit/>
          </a:bodyPr>
          <a:lstStyle/>
          <a:p>
            <a:r>
              <a:rPr lang="es-ES" sz="2400" b="0" dirty="0"/>
              <a:t>Impacto de la Experiencia</a:t>
            </a:r>
          </a:p>
          <a:p>
            <a:r>
              <a:rPr lang="es-ES" sz="2400" b="0" dirty="0"/>
              <a:t>Resultados en los aprendizajes de los estudiantes</a:t>
            </a:r>
            <a:endParaRPr lang="es-CL" sz="2400" b="0" dirty="0"/>
          </a:p>
        </p:txBody>
      </p:sp>
      <p:graphicFrame>
        <p:nvGraphicFramePr>
          <p:cNvPr id="7" name="Diagrama 6">
            <a:extLst>
              <a:ext uri="{FF2B5EF4-FFF2-40B4-BE49-F238E27FC236}">
                <a16:creationId xmlns:a16="http://schemas.microsoft.com/office/drawing/2014/main" id="{97EC181B-E7C7-5D95-5F4C-E00053C92106}"/>
              </a:ext>
            </a:extLst>
          </p:cNvPr>
          <p:cNvGraphicFramePr/>
          <p:nvPr>
            <p:extLst>
              <p:ext uri="{D42A27DB-BD31-4B8C-83A1-F6EECF244321}">
                <p14:modId xmlns:p14="http://schemas.microsoft.com/office/powerpoint/2010/main" val="1312526130"/>
              </p:ext>
            </p:extLst>
          </p:nvPr>
        </p:nvGraphicFramePr>
        <p:xfrm>
          <a:off x="4991325" y="1763428"/>
          <a:ext cx="6646955" cy="3331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descr="Un grupo de personas sentadas en el suelo&#10;&#10;El contenido generado por IA puede ser incorrecto.">
            <a:extLst>
              <a:ext uri="{FF2B5EF4-FFF2-40B4-BE49-F238E27FC236}">
                <a16:creationId xmlns:a16="http://schemas.microsoft.com/office/drawing/2014/main" id="{1B3F6719-5550-7E54-8505-F58F6038B489}"/>
              </a:ext>
            </a:extLst>
          </p:cNvPr>
          <p:cNvPicPr>
            <a:picLocks noChangeAspect="1"/>
          </p:cNvPicPr>
          <p:nvPr/>
        </p:nvPicPr>
        <p:blipFill>
          <a:blip r:embed="rId7"/>
          <a:stretch>
            <a:fillRect/>
          </a:stretch>
        </p:blipFill>
        <p:spPr>
          <a:xfrm>
            <a:off x="553720" y="1861457"/>
            <a:ext cx="4013452" cy="3010089"/>
          </a:xfrm>
          <a:prstGeom prst="rect">
            <a:avLst/>
          </a:prstGeom>
        </p:spPr>
      </p:pic>
    </p:spTree>
    <p:extLst>
      <p:ext uri="{BB962C8B-B14F-4D97-AF65-F5344CB8AC3E}">
        <p14:creationId xmlns:p14="http://schemas.microsoft.com/office/powerpoint/2010/main" val="3258843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FF7F2F62-C6B7-00FE-ADA8-A69859EA50E7}"/>
              </a:ext>
            </a:extLst>
          </p:cNvPr>
          <p:cNvSpPr>
            <a:spLocks noGrp="1"/>
          </p:cNvSpPr>
          <p:nvPr>
            <p:ph type="body" idx="12"/>
          </p:nvPr>
        </p:nvSpPr>
        <p:spPr>
          <a:xfrm>
            <a:off x="715309" y="808701"/>
            <a:ext cx="10161238" cy="1085472"/>
          </a:xfrm>
        </p:spPr>
        <p:txBody>
          <a:bodyPr>
            <a:normAutofit/>
          </a:bodyPr>
          <a:lstStyle/>
          <a:p>
            <a:r>
              <a:rPr lang="es-ES" dirty="0"/>
              <a:t>Desafíos y Proyecciones</a:t>
            </a:r>
          </a:p>
        </p:txBody>
      </p:sp>
      <p:graphicFrame>
        <p:nvGraphicFramePr>
          <p:cNvPr id="4" name="Diagrama 3">
            <a:extLst>
              <a:ext uri="{FF2B5EF4-FFF2-40B4-BE49-F238E27FC236}">
                <a16:creationId xmlns:a16="http://schemas.microsoft.com/office/drawing/2014/main" id="{C1F487C1-D6BA-2A0B-35CF-B1956610470E}"/>
              </a:ext>
            </a:extLst>
          </p:cNvPr>
          <p:cNvGraphicFramePr/>
          <p:nvPr>
            <p:extLst>
              <p:ext uri="{D42A27DB-BD31-4B8C-83A1-F6EECF244321}">
                <p14:modId xmlns:p14="http://schemas.microsoft.com/office/powerpoint/2010/main" val="2599683723"/>
              </p:ext>
            </p:extLst>
          </p:nvPr>
        </p:nvGraphicFramePr>
        <p:xfrm>
          <a:off x="2081618" y="580100"/>
          <a:ext cx="9546502" cy="5061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Diagrama 1">
            <a:extLst>
              <a:ext uri="{FF2B5EF4-FFF2-40B4-BE49-F238E27FC236}">
                <a16:creationId xmlns:a16="http://schemas.microsoft.com/office/drawing/2014/main" id="{635AF84B-6126-4662-B9FC-32652445A222}"/>
              </a:ext>
            </a:extLst>
          </p:cNvPr>
          <p:cNvGraphicFramePr/>
          <p:nvPr>
            <p:extLst>
              <p:ext uri="{D42A27DB-BD31-4B8C-83A1-F6EECF244321}">
                <p14:modId xmlns:p14="http://schemas.microsoft.com/office/powerpoint/2010/main" val="1052936433"/>
              </p:ext>
            </p:extLst>
          </p:nvPr>
        </p:nvGraphicFramePr>
        <p:xfrm>
          <a:off x="1010920" y="388620"/>
          <a:ext cx="10251440" cy="574971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877789102"/>
      </p:ext>
    </p:extLst>
  </p:cSld>
  <p:clrMapOvr>
    <a:masterClrMapping/>
  </p:clrMapOvr>
</p:sld>
</file>

<file path=ppt/theme/theme1.xml><?xml version="1.0" encoding="utf-8"?>
<a:theme xmlns:a="http://schemas.openxmlformats.org/drawingml/2006/main" name="TemaGob2024">
  <a:themeElements>
    <a:clrScheme name="GOBIERNO DE CHILE 2024">
      <a:dk1>
        <a:srgbClr val="1B4389"/>
      </a:dk1>
      <a:lt1>
        <a:srgbClr val="FFFFFF"/>
      </a:lt1>
      <a:dk2>
        <a:srgbClr val="2259CC"/>
      </a:dk2>
      <a:lt2>
        <a:srgbClr val="DBEDF9"/>
      </a:lt2>
      <a:accent1>
        <a:srgbClr val="0C69B2"/>
      </a:accent1>
      <a:accent2>
        <a:srgbClr val="E5385F"/>
      </a:accent2>
      <a:accent3>
        <a:srgbClr val="2259CC"/>
      </a:accent3>
      <a:accent4>
        <a:srgbClr val="3CB7F5"/>
      </a:accent4>
      <a:accent5>
        <a:srgbClr val="E87982"/>
      </a:accent5>
      <a:accent6>
        <a:srgbClr val="70AD47"/>
      </a:accent6>
      <a:hlink>
        <a:srgbClr val="0563C1"/>
      </a:hlink>
      <a:folHlink>
        <a:srgbClr val="E39509"/>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Gob2024" id="{2F5F9722-0B10-344F-8C82-9BE0849341A2}" vid="{698E2328-B6BA-674D-B63D-49A7BA75759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592c685-9940-4c45-8f64-c72857a99887">
      <Terms xmlns="http://schemas.microsoft.com/office/infopath/2007/PartnerControls"/>
    </lcf76f155ced4ddcb4097134ff3c332f>
    <TaxCatchAll xmlns="ae046da2-873d-4a68-941a-4b9e7884cef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2E0D245868E2ED46AF168DD55FA2B5FC" ma:contentTypeVersion="18" ma:contentTypeDescription="Crear nuevo documento." ma:contentTypeScope="" ma:versionID="1de1062dec0e60e33f936a2942d3cf63">
  <xsd:schema xmlns:xsd="http://www.w3.org/2001/XMLSchema" xmlns:xs="http://www.w3.org/2001/XMLSchema" xmlns:p="http://schemas.microsoft.com/office/2006/metadata/properties" xmlns:ns2="ae046da2-873d-4a68-941a-4b9e7884cef1" xmlns:ns3="c592c685-9940-4c45-8f64-c72857a99887" targetNamespace="http://schemas.microsoft.com/office/2006/metadata/properties" ma:root="true" ma:fieldsID="dd1a2d3c2c94f76207aa0465a49fc55b" ns2:_="" ns3:_="">
    <xsd:import namespace="ae046da2-873d-4a68-941a-4b9e7884cef1"/>
    <xsd:import namespace="c592c685-9940-4c45-8f64-c72857a9988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lcf76f155ced4ddcb4097134ff3c332f" minOccurs="0"/>
                <xsd:element ref="ns2:TaxCatchAll" minOccurs="0"/>
                <xsd:element ref="ns3:MediaServiceAutoKeyPoints" minOccurs="0"/>
                <xsd:element ref="ns3:MediaServiceKeyPoints" minOccurs="0"/>
                <xsd:element ref="ns3:MediaServiceSearchProperties" minOccurs="0"/>
                <xsd:element ref="ns3:MediaServiceObjectDetectorVersions" minOccurs="0"/>
                <xsd:element ref="ns3:MediaServiceDateTaken"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046da2-873d-4a68-941a-4b9e7884cef1"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TaxCatchAll" ma:index="18" nillable="true" ma:displayName="Taxonomy Catch All Column" ma:hidden="true" ma:list="{d8d0b382-19c3-4c82-9462-9affb45c1b43}" ma:internalName="TaxCatchAll" ma:showField="CatchAllData" ma:web="ae046da2-873d-4a68-941a-4b9e7884cef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592c685-9940-4c45-8f64-c72857a9988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83aa49dc-0840-4df2-9988-4c28c04889ec"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DateTaken" ma:index="23" nillable="true" ma:displayName="MediaServiceDateTaken" ma:description="" ma:hidden="true" ma:indexed="true" ma:internalName="MediaServiceDateTake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Location" ma:index="25" nillable="true" ma:displayName="Location" ma:descrip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551FAC-D4BE-43AE-B3BA-C747822BDBD1}">
  <ds:schemaRefs>
    <ds:schemaRef ds:uri="c592c685-9940-4c45-8f64-c72857a99887"/>
    <ds:schemaRef ds:uri="http://schemas.microsoft.com/office/2006/documentManagement/types"/>
    <ds:schemaRef ds:uri="http://purl.org/dc/dcmitype/"/>
    <ds:schemaRef ds:uri="http://schemas.microsoft.com/office/2006/metadata/properties"/>
    <ds:schemaRef ds:uri="http://purl.org/dc/terms/"/>
    <ds:schemaRef ds:uri="http://schemas.openxmlformats.org/package/2006/metadata/core-properties"/>
    <ds:schemaRef ds:uri="http://www.w3.org/XML/1998/namespace"/>
    <ds:schemaRef ds:uri="http://purl.org/dc/elements/1.1/"/>
    <ds:schemaRef ds:uri="http://schemas.microsoft.com/office/infopath/2007/PartnerControls"/>
    <ds:schemaRef ds:uri="ae046da2-873d-4a68-941a-4b9e7884cef1"/>
  </ds:schemaRefs>
</ds:datastoreItem>
</file>

<file path=customXml/itemProps2.xml><?xml version="1.0" encoding="utf-8"?>
<ds:datastoreItem xmlns:ds="http://schemas.openxmlformats.org/officeDocument/2006/customXml" ds:itemID="{B1F49561-84B0-4F75-B3C5-8200AA565B22}">
  <ds:schemaRefs>
    <ds:schemaRef ds:uri="http://schemas.microsoft.com/sharepoint/v3/contenttype/forms"/>
  </ds:schemaRefs>
</ds:datastoreItem>
</file>

<file path=customXml/itemProps3.xml><?xml version="1.0" encoding="utf-8"?>
<ds:datastoreItem xmlns:ds="http://schemas.openxmlformats.org/officeDocument/2006/customXml" ds:itemID="{3784D945-BC77-478D-A3F4-358694A5FB03}">
  <ds:schemaRefs>
    <ds:schemaRef ds:uri="ae046da2-873d-4a68-941a-4b9e7884cef1"/>
    <ds:schemaRef ds:uri="c592c685-9940-4c45-8f64-c72857a99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801</TotalTime>
  <Words>893</Words>
  <Application>Microsoft Office PowerPoint</Application>
  <PresentationFormat>Panorámica</PresentationFormat>
  <Paragraphs>94</Paragraphs>
  <Slides>11</Slides>
  <Notes>6</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Wingdings</vt:lpstr>
      <vt:lpstr>Verdana</vt:lpstr>
      <vt:lpstr>Courier New</vt:lpstr>
      <vt:lpstr>Arial</vt:lpstr>
      <vt:lpstr>Calibri</vt:lpstr>
      <vt:lpstr>Aptos</vt:lpstr>
      <vt:lpstr>TemaGob2024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Benavides Benavides, Mariana</cp:lastModifiedBy>
  <cp:revision>23</cp:revision>
  <cp:lastPrinted>2025-07-31T15:37:30Z</cp:lastPrinted>
  <dcterms:created xsi:type="dcterms:W3CDTF">2022-09-08T19:25:06Z</dcterms:created>
  <dcterms:modified xsi:type="dcterms:W3CDTF">2025-10-08T22:18:54Z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0x0101002E0D245868E2ED46AF168DD55FA2B5FC</vt:lpwstr>
  </property>
  <property fmtid="{D5CDD505-2E9C-101B-9397-08002B2CF9AE}" pid="3" name="MediaServiceImageTags">
    <vt:lpwstr/>
  </property>
</Properties>
</file>